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2" r:id="rId2"/>
    <p:sldId id="1204" r:id="rId3"/>
    <p:sldId id="1205" r:id="rId4"/>
    <p:sldId id="1206" r:id="rId5"/>
    <p:sldId id="1208" r:id="rId6"/>
    <p:sldId id="1209" r:id="rId7"/>
    <p:sldId id="1210" r:id="rId8"/>
    <p:sldId id="1211" r:id="rId9"/>
    <p:sldId id="1212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3309A-896A-43BE-8519-3914C3D80A8A}" v="9" dt="2022-05-09T14:23:46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9038D97-28FD-4774-A5D2-F79CD2422DDD}"/>
    <pc:docChg chg="undo custSel modSld">
      <pc:chgData name="subramani@eidesign.net" userId="bf009f75-d47a-408b-a678-4666a6eafc4c" providerId="ADAL" clId="{99038D97-28FD-4774-A5D2-F79CD2422DDD}" dt="2022-03-17T13:52:09" v="18" actId="14100"/>
      <pc:docMkLst>
        <pc:docMk/>
      </pc:docMkLst>
      <pc:sldChg chg="addSp delSp modSp mod">
        <pc:chgData name="subramani@eidesign.net" userId="bf009f75-d47a-408b-a678-4666a6eafc4c" providerId="ADAL" clId="{99038D97-28FD-4774-A5D2-F79CD2422DDD}" dt="2022-03-17T13:52:09" v="18" actId="14100"/>
        <pc:sldMkLst>
          <pc:docMk/>
          <pc:sldMk cId="2508173990" sldId="1202"/>
        </pc:sldMkLst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12" creationId="{B4BEA475-7A09-41F4-B29E-D01CEF32D3D4}"/>
          </ac:spMkLst>
        </pc:spChg>
        <pc:picChg chg="add mod modCrop">
          <ac:chgData name="subramani@eidesign.net" userId="bf009f75-d47a-408b-a678-4666a6eafc4c" providerId="ADAL" clId="{99038D97-28FD-4774-A5D2-F79CD2422DDD}" dt="2022-03-17T13:52:09" v="18" actId="14100"/>
          <ac:picMkLst>
            <pc:docMk/>
            <pc:sldMk cId="2508173990" sldId="1202"/>
            <ac:picMk id="20" creationId="{63C0E5F7-6177-43FB-998E-6D5F4010FCBC}"/>
          </ac:picMkLst>
        </pc:picChg>
        <pc:picChg chg="del">
          <ac:chgData name="subramani@eidesign.net" userId="bf009f75-d47a-408b-a678-4666a6eafc4c" providerId="ADAL" clId="{99038D97-28FD-4774-A5D2-F79CD2422DDD}" dt="2022-03-17T13:51:35.348" v="2" actId="478"/>
          <ac:picMkLst>
            <pc:docMk/>
            <pc:sldMk cId="2508173990" sldId="1202"/>
            <ac:picMk id="32" creationId="{7599C6C7-8A57-4C4E-BEFC-5300988067B6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99038D97-28FD-4774-A5D2-F79CD2422DDD}"/>
    <pc:docChg chg="undo custSel modSld">
      <pc:chgData name="Subramani K" userId="bf009f75-d47a-408b-a678-4666a6eafc4c" providerId="ADAL" clId="{99038D97-28FD-4774-A5D2-F79CD2422DDD}" dt="2022-03-16T15:16:34.105" v="69" actId="20577"/>
      <pc:docMkLst>
        <pc:docMk/>
      </pc:docMkLst>
      <pc:sldChg chg="addSp delSp modSp mod">
        <pc:chgData name="Subramani K" userId="bf009f75-d47a-408b-a678-4666a6eafc4c" providerId="ADAL" clId="{99038D97-28FD-4774-A5D2-F79CD2422DDD}" dt="2022-03-16T15:06:17.276" v="66"/>
        <pc:sldMkLst>
          <pc:docMk/>
          <pc:sldMk cId="2508173990" sldId="1202"/>
        </pc:sldMkLst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Subramani K" userId="bf009f75-d47a-408b-a678-4666a6eafc4c" providerId="ADAL" clId="{99038D97-28FD-4774-A5D2-F79CD2422DDD}" dt="2022-03-16T15:06:17.276" v="6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99038D97-28FD-4774-A5D2-F79CD2422DDD}" dt="2022-03-16T15:05:55.467" v="65" actId="20577"/>
          <ac:spMkLst>
            <pc:docMk/>
            <pc:sldMk cId="2508173990" sldId="1202"/>
            <ac:spMk id="15" creationId="{00A95AC6-B860-483F-A64C-9A6E9B910A8A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19" creationId="{2983088C-AA4F-4303-9054-A4E177DB28C8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0" creationId="{481D5104-EB74-42D8-9293-473CCE2C76C4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1" creationId="{05E52C63-8F33-463F-9239-A60FAAB1CDBF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99038D97-28FD-4774-A5D2-F79CD2422DDD}" dt="2022-03-16T15:05:10.136" v="47" actId="14100"/>
          <ac:spMkLst>
            <pc:docMk/>
            <pc:sldMk cId="2508173990" sldId="1202"/>
            <ac:spMk id="23" creationId="{EC6DDE4B-7F96-4F2B-9D8C-5A3765173E1B}"/>
          </ac:spMkLst>
        </pc:spChg>
        <pc:spChg chg="add del mod">
          <ac:chgData name="Subramani K" userId="bf009f75-d47a-408b-a678-4666a6eafc4c" providerId="ADAL" clId="{99038D97-28FD-4774-A5D2-F79CD2422DDD}" dt="2022-03-16T14:59:28.427" v="39" actId="478"/>
          <ac:spMkLst>
            <pc:docMk/>
            <pc:sldMk cId="2508173990" sldId="1202"/>
            <ac:spMk id="24" creationId="{24B70DEE-9E69-4722-9AE6-F02E8EBBA5F4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5" creationId="{C21C613C-B2B0-4232-9FF6-552CE6CF589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6" creationId="{B7B27E78-F59F-4A2C-BFBF-56812E03E651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9" creationId="{A8152448-4F46-4024-AFF7-EBBA52E450BE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0" creationId="{EE11D7E2-A02E-444C-98C7-689AAFB3082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1" creationId="{D7AB6223-5BD1-4996-A62B-586E6CF76DF0}"/>
          </ac:spMkLst>
        </pc:spChg>
        <pc:grpChg chg="add del mod ord">
          <ac:chgData name="Subramani K" userId="bf009f75-d47a-408b-a678-4666a6eafc4c" providerId="ADAL" clId="{99038D97-28FD-4774-A5D2-F79CD2422DDD}" dt="2022-03-16T15:05:14.929" v="5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add del">
          <ac:chgData name="Subramani K" userId="bf009f75-d47a-408b-a678-4666a6eafc4c" providerId="ADAL" clId="{99038D97-28FD-4774-A5D2-F79CD2422DDD}" dt="2022-03-16T14:33:53.716" v="2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99038D97-28FD-4774-A5D2-F79CD2422DDD}" dt="2022-03-16T14:59:47.617" v="41" actId="107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Sp delSp modSp mod">
        <pc:chgData name="Subramani K" userId="bf009f75-d47a-408b-a678-4666a6eafc4c" providerId="ADAL" clId="{99038D97-28FD-4774-A5D2-F79CD2422DDD}" dt="2022-03-16T15:16:34.105" v="69" actId="20577"/>
        <pc:sldMkLst>
          <pc:docMk/>
          <pc:sldMk cId="2285015065" sldId="1203"/>
        </pc:sldMkLst>
        <pc:spChg chg="mod">
          <ac:chgData name="Subramani K" userId="bf009f75-d47a-408b-a678-4666a6eafc4c" providerId="ADAL" clId="{99038D97-28FD-4774-A5D2-F79CD2422DDD}" dt="2022-03-16T15:16:34.105" v="69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BFEF9116-4810-4EBE-B118-8E53EDED25C4}"/>
    <pc:docChg chg="addSld delSld modSld delMainMaster">
      <pc:chgData name="lakshmikanth" userId="34ec4a14-2b32-4e23-8e6c-bf79444b9b1f" providerId="ADAL" clId="{BFEF9116-4810-4EBE-B118-8E53EDED25C4}" dt="2022-03-17T12:02:21.655" v="37" actId="14100"/>
      <pc:docMkLst>
        <pc:docMk/>
      </pc:docMkLst>
      <pc:sldChg chg="modSp mod">
        <pc:chgData name="lakshmikanth" userId="34ec4a14-2b32-4e23-8e6c-bf79444b9b1f" providerId="ADAL" clId="{BFEF9116-4810-4EBE-B118-8E53EDED25C4}" dt="2022-03-17T12:02:21.655" v="37" actId="14100"/>
        <pc:sldMkLst>
          <pc:docMk/>
          <pc:sldMk cId="2508173990" sldId="1202"/>
        </pc:sldMkLst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lakshmikanth" userId="34ec4a14-2b32-4e23-8e6c-bf79444b9b1f" providerId="ADAL" clId="{BFEF9116-4810-4EBE-B118-8E53EDED25C4}" dt="2022-03-17T12:02:21.655" v="37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5" creationId="{C21C613C-B2B0-4232-9FF6-552CE6CF589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6" creationId="{B7B27E78-F59F-4A2C-BFBF-56812E03E651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lakshmikanth" userId="34ec4a14-2b32-4e23-8e6c-bf79444b9b1f" providerId="ADAL" clId="{BFEF9116-4810-4EBE-B118-8E53EDED25C4}" dt="2022-03-17T12:02:16.444" v="3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BFEF9116-4810-4EBE-B118-8E53EDED25C4}" dt="2022-03-17T12:02:16.444" v="36" actId="103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 del">
        <pc:chgData name="lakshmikanth" userId="34ec4a14-2b32-4e23-8e6c-bf79444b9b1f" providerId="ADAL" clId="{BFEF9116-4810-4EBE-B118-8E53EDED25C4}" dt="2022-03-17T12:01:27.632" v="1"/>
        <pc:sldMkLst>
          <pc:docMk/>
          <pc:sldMk cId="2285015065" sldId="1203"/>
        </pc:sldMkLst>
      </pc:sldChg>
      <pc:sldMasterChg chg="del delSldLayout">
        <pc:chgData name="lakshmikanth" userId="34ec4a14-2b32-4e23-8e6c-bf79444b9b1f" providerId="ADAL" clId="{BFEF9116-4810-4EBE-B118-8E53EDED25C4}" dt="2022-03-17T12:01:57.320" v="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BFEF9116-4810-4EBE-B118-8E53EDED25C4}" dt="2022-03-17T12:01:57.315" v="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BFEF9116-4810-4EBE-B118-8E53EDED25C4}" dt="2022-03-17T12:01:57.315" v="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BFEF9116-4810-4EBE-B118-8E53EDED25C4}" dt="2022-03-17T12:01:57.317" v="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BFEF9116-4810-4EBE-B118-8E53EDED25C4}" dt="2022-03-17T12:01:57.318" v="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BFEF9116-4810-4EBE-B118-8E53EDED25C4}" dt="2022-03-17T12:01:57.319" v="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BFEF9116-4810-4EBE-B118-8E53EDED25C4}" dt="2022-03-17T12:01:59.980" v="10" actId="2696"/>
        <pc:sldMasterMkLst>
          <pc:docMk/>
          <pc:sldMasterMk cId="1203924027" sldId="2147483684"/>
        </pc:sldMasterMkLst>
        <pc:sldLayoutChg chg="del">
          <pc:chgData name="lakshmikanth" userId="34ec4a14-2b32-4e23-8e6c-bf79444b9b1f" providerId="ADAL" clId="{BFEF9116-4810-4EBE-B118-8E53EDED25C4}" dt="2022-03-17T12:01:59.980" v="10" actId="2696"/>
          <pc:sldLayoutMkLst>
            <pc:docMk/>
            <pc:sldMasterMk cId="1203924027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BFEF9116-4810-4EBE-B118-8E53EDED25C4}" dt="2022-03-17T12:01:58.981" v="8" actId="2696"/>
          <pc:sldLayoutMkLst>
            <pc:docMk/>
            <pc:sldMasterMk cId="1203924027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BFEF9116-4810-4EBE-B118-8E53EDED25C4}" dt="2022-03-17T12:01:59.538" v="9" actId="2696"/>
          <pc:sldLayoutMkLst>
            <pc:docMk/>
            <pc:sldMasterMk cId="1203924027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607D45D9-24AA-4C5F-865C-24CA3DFD8187}"/>
    <pc:docChg chg="undo custSel modSld">
      <pc:chgData name="Subramani K" userId="bf009f75-d47a-408b-a678-4666a6eafc4c" providerId="ADAL" clId="{607D45D9-24AA-4C5F-865C-24CA3DFD8187}" dt="2022-04-19T17:20:46.024" v="318" actId="1035"/>
      <pc:docMkLst>
        <pc:docMk/>
      </pc:docMkLst>
      <pc:sldChg chg="addSp delSp modSp mod">
        <pc:chgData name="Subramani K" userId="bf009f75-d47a-408b-a678-4666a6eafc4c" providerId="ADAL" clId="{607D45D9-24AA-4C5F-865C-24CA3DFD8187}" dt="2022-04-19T17:19:48.885" v="247" actId="207"/>
        <pc:sldMkLst>
          <pc:docMk/>
          <pc:sldMk cId="2508173990" sldId="1202"/>
        </pc:sldMkLst>
        <pc:spChg chg="mod">
          <ac:chgData name="Subramani K" userId="bf009f75-d47a-408b-a678-4666a6eafc4c" providerId="ADAL" clId="{607D45D9-24AA-4C5F-865C-24CA3DFD8187}" dt="2022-04-19T17:19:29.303" v="245" actId="2085"/>
          <ac:spMkLst>
            <pc:docMk/>
            <pc:sldMk cId="2508173990" sldId="1202"/>
            <ac:spMk id="2" creationId="{271D47CC-0B0C-4DBA-95D4-3562F07103D5}"/>
          </ac:spMkLst>
        </pc:spChg>
        <pc:spChg chg="add mod">
          <ac:chgData name="Subramani K" userId="bf009f75-d47a-408b-a678-4666a6eafc4c" providerId="ADAL" clId="{607D45D9-24AA-4C5F-865C-24CA3DFD8187}" dt="2022-04-19T17:18:52.215" v="228" actId="554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607D45D9-24AA-4C5F-865C-24CA3DFD8187}" dt="2022-04-19T17:18:45.236" v="226" actId="1076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607D45D9-24AA-4C5F-865C-24CA3DFD8187}" dt="2022-04-19T14:27:47.172" v="165" actId="14100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Subramani K" userId="bf009f75-d47a-408b-a678-4666a6eafc4c" providerId="ADAL" clId="{607D45D9-24AA-4C5F-865C-24CA3DFD8187}" dt="2022-04-19T14:28:45.428" v="217" actId="20577"/>
          <ac:spMkLst>
            <pc:docMk/>
            <pc:sldMk cId="2508173990" sldId="1202"/>
            <ac:spMk id="24" creationId="{208028EC-EF6C-443B-A06D-8899794D2405}"/>
          </ac:spMkLst>
        </pc:spChg>
        <pc:spChg chg="del mod">
          <ac:chgData name="Subramani K" userId="bf009f75-d47a-408b-a678-4666a6eafc4c" providerId="ADAL" clId="{607D45D9-24AA-4C5F-865C-24CA3DFD8187}" dt="2022-04-19T17:18:31.704" v="220" actId="478"/>
          <ac:spMkLst>
            <pc:docMk/>
            <pc:sldMk cId="2508173990" sldId="1202"/>
            <ac:spMk id="25" creationId="{C21C613C-B2B0-4232-9FF6-552CE6CF5890}"/>
          </ac:spMkLst>
        </pc:spChg>
        <pc:spChg chg="del mod">
          <ac:chgData name="Subramani K" userId="bf009f75-d47a-408b-a678-4666a6eafc4c" providerId="ADAL" clId="{607D45D9-24AA-4C5F-865C-24CA3DFD8187}" dt="2022-04-19T17:18:29.500" v="219" actId="478"/>
          <ac:spMkLst>
            <pc:docMk/>
            <pc:sldMk cId="2508173990" sldId="1202"/>
            <ac:spMk id="26" creationId="{B7B27E78-F59F-4A2C-BFBF-56812E03E651}"/>
          </ac:spMkLst>
        </pc:spChg>
        <pc:spChg chg="add mod">
          <ac:chgData name="Subramani K" userId="bf009f75-d47a-408b-a678-4666a6eafc4c" providerId="ADAL" clId="{607D45D9-24AA-4C5F-865C-24CA3DFD8187}" dt="2022-04-19T17:18:57.337" v="243" actId="1038"/>
          <ac:spMkLst>
            <pc:docMk/>
            <pc:sldMk cId="2508173990" sldId="1202"/>
            <ac:spMk id="28" creationId="{2053A3CC-2436-4E50-903F-00967CFAEC7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Subramani K" userId="bf009f75-d47a-408b-a678-4666a6eafc4c" providerId="ADAL" clId="{607D45D9-24AA-4C5F-865C-24CA3DFD8187}" dt="2022-04-19T14:28:02.055" v="201" actId="1076"/>
          <ac:grpSpMkLst>
            <pc:docMk/>
            <pc:sldMk cId="2508173990" sldId="1202"/>
            <ac:grpSpMk id="13" creationId="{F25FF3C4-B420-4669-A590-2336FED8738D}"/>
          </ac:grpSpMkLst>
        </pc:grpChg>
        <pc:picChg chg="mod ord">
          <ac:chgData name="Subramani K" userId="bf009f75-d47a-408b-a678-4666a6eafc4c" providerId="ADAL" clId="{607D45D9-24AA-4C5F-865C-24CA3DFD8187}" dt="2022-04-19T14:27:49.207" v="166" actId="14100"/>
          <ac:picMkLst>
            <pc:docMk/>
            <pc:sldMk cId="2508173990" sldId="1202"/>
            <ac:picMk id="20" creationId="{63C0E5F7-6177-43FB-998E-6D5F4010FCBC}"/>
          </ac:picMkLst>
        </pc:picChg>
      </pc:sldChg>
      <pc:sldChg chg="addSp modSp mod">
        <pc:chgData name="Subramani K" userId="bf009f75-d47a-408b-a678-4666a6eafc4c" providerId="ADAL" clId="{607D45D9-24AA-4C5F-865C-24CA3DFD8187}" dt="2022-04-19T17:20:46.024" v="318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20" creationId="{F147415D-E16C-445C-9A1D-C2D143C1E294}"/>
          </ac:spMkLst>
        </pc:spChg>
      </pc:sldChg>
    </pc:docChg>
  </pc:docChgLst>
  <pc:docChgLst>
    <pc:chgData name="Subramani K" userId="bf009f75-d47a-408b-a678-4666a6eafc4c" providerId="ADAL" clId="{3F13309A-896A-43BE-8519-3914C3D80A8A}"/>
    <pc:docChg chg="undo custSel addSld delSld modSld">
      <pc:chgData name="Subramani K" userId="bf009f75-d47a-408b-a678-4666a6eafc4c" providerId="ADAL" clId="{3F13309A-896A-43BE-8519-3914C3D80A8A}" dt="2022-05-09T14:24:12.874" v="297" actId="1076"/>
      <pc:docMkLst>
        <pc:docMk/>
      </pc:docMkLst>
      <pc:sldChg chg="addSp delSp modSp mod">
        <pc:chgData name="Subramani K" userId="bf009f75-d47a-408b-a678-4666a6eafc4c" providerId="ADAL" clId="{3F13309A-896A-43BE-8519-3914C3D80A8A}" dt="2022-05-09T13:54:58.183" v="121" actId="478"/>
        <pc:sldMkLst>
          <pc:docMk/>
          <pc:sldMk cId="2508173990" sldId="1202"/>
        </pc:sldMkLst>
        <pc:spChg chg="mod">
          <ac:chgData name="Subramani K" userId="bf009f75-d47a-408b-a678-4666a6eafc4c" providerId="ADAL" clId="{3F13309A-896A-43BE-8519-3914C3D80A8A}" dt="2022-05-09T13:54:40.867" v="108" actId="14100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3F13309A-896A-43BE-8519-3914C3D80A8A}" dt="2022-05-09T13:54:38.657" v="107" actId="552"/>
          <ac:spMkLst>
            <pc:docMk/>
            <pc:sldMk cId="2508173990" sldId="1202"/>
            <ac:spMk id="22" creationId="{786454B0-9B7C-426A-B53F-C776E10D3F20}"/>
          </ac:spMkLst>
        </pc:spChg>
        <pc:spChg chg="del mod">
          <ac:chgData name="Subramani K" userId="bf009f75-d47a-408b-a678-4666a6eafc4c" providerId="ADAL" clId="{3F13309A-896A-43BE-8519-3914C3D80A8A}" dt="2022-05-09T13:54:51.843" v="118" actId="478"/>
          <ac:spMkLst>
            <pc:docMk/>
            <pc:sldMk cId="2508173990" sldId="1202"/>
            <ac:spMk id="25" creationId="{11C04CEE-B340-4D5F-853B-1EC5F564CB0C}"/>
          </ac:spMkLst>
        </pc:spChg>
        <pc:spChg chg="mod">
          <ac:chgData name="Subramani K" userId="bf009f75-d47a-408b-a678-4666a6eafc4c" providerId="ADAL" clId="{3F13309A-896A-43BE-8519-3914C3D80A8A}" dt="2022-05-09T13:54:54.874" v="119" actId="1076"/>
          <ac:spMkLst>
            <pc:docMk/>
            <pc:sldMk cId="2508173990" sldId="1202"/>
            <ac:spMk id="26" creationId="{DB7AFA0F-B4EE-4CA2-8A66-0C271CDA7AB0}"/>
          </ac:spMkLst>
        </pc:spChg>
        <pc:picChg chg="add del mod">
          <ac:chgData name="Subramani K" userId="bf009f75-d47a-408b-a678-4666a6eafc4c" providerId="ADAL" clId="{3F13309A-896A-43BE-8519-3914C3D80A8A}" dt="2022-05-09T13:54:10.399" v="3" actId="478"/>
          <ac:picMkLst>
            <pc:docMk/>
            <pc:sldMk cId="2508173990" sldId="1202"/>
            <ac:picMk id="3" creationId="{C30BFD53-9B37-4D03-95B8-6CBD33DFE8AE}"/>
          </ac:picMkLst>
        </pc:picChg>
        <pc:picChg chg="add del mod">
          <ac:chgData name="Subramani K" userId="bf009f75-d47a-408b-a678-4666a6eafc4c" providerId="ADAL" clId="{3F13309A-896A-43BE-8519-3914C3D80A8A}" dt="2022-05-09T13:54:58.183" v="121" actId="478"/>
          <ac:picMkLst>
            <pc:docMk/>
            <pc:sldMk cId="2508173990" sldId="1202"/>
            <ac:picMk id="5" creationId="{237D40DD-2DE6-49AF-BC2B-34789E464911}"/>
          </ac:picMkLst>
        </pc:picChg>
        <pc:picChg chg="del">
          <ac:chgData name="Subramani K" userId="bf009f75-d47a-408b-a678-4666a6eafc4c" providerId="ADAL" clId="{3F13309A-896A-43BE-8519-3914C3D80A8A}" dt="2022-05-09T13:53:52.410" v="0" actId="478"/>
          <ac:picMkLst>
            <pc:docMk/>
            <pc:sldMk cId="2508173990" sldId="1202"/>
            <ac:picMk id="20" creationId="{63C0E5F7-6177-43FB-998E-6D5F4010FCBC}"/>
          </ac:picMkLst>
        </pc:picChg>
      </pc:sldChg>
      <pc:sldChg chg="del">
        <pc:chgData name="Subramani K" userId="bf009f75-d47a-408b-a678-4666a6eafc4c" providerId="ADAL" clId="{3F13309A-896A-43BE-8519-3914C3D80A8A}" dt="2022-05-09T14:12:26.256" v="244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513784908" sldId="1204"/>
        </pc:sldMkLst>
      </pc:sldChg>
      <pc:sldChg chg="addSp delSp modSp add mod">
        <pc:chgData name="Subramani K" userId="bf009f75-d47a-408b-a678-4666a6eafc4c" providerId="ADAL" clId="{3F13309A-896A-43BE-8519-3914C3D80A8A}" dt="2022-05-09T13:57:58.197" v="239" actId="167"/>
        <pc:sldMkLst>
          <pc:docMk/>
          <pc:sldMk cId="1456319718" sldId="1204"/>
        </pc:sldMkLst>
        <pc:spChg chg="mod">
          <ac:chgData name="Subramani K" userId="bf009f75-d47a-408b-a678-4666a6eafc4c" providerId="ADAL" clId="{3F13309A-896A-43BE-8519-3914C3D80A8A}" dt="2022-05-09T13:56:34.520" v="233" actId="20577"/>
          <ac:spMkLst>
            <pc:docMk/>
            <pc:sldMk cId="1456319718" sldId="1204"/>
            <ac:spMk id="10" creationId="{67ED8EF9-84F1-422C-A22B-545102E716C9}"/>
          </ac:spMkLst>
        </pc:spChg>
        <pc:spChg chg="del">
          <ac:chgData name="Subramani K" userId="bf009f75-d47a-408b-a678-4666a6eafc4c" providerId="ADAL" clId="{3F13309A-896A-43BE-8519-3914C3D80A8A}" dt="2022-05-09T13:57:49.121" v="237" actId="478"/>
          <ac:spMkLst>
            <pc:docMk/>
            <pc:sldMk cId="1456319718" sldId="1204"/>
            <ac:spMk id="22" creationId="{C4A2467E-8677-475A-85DB-D297B8B48780}"/>
          </ac:spMkLst>
        </pc:spChg>
        <pc:picChg chg="add del mod">
          <ac:chgData name="Subramani K" userId="bf009f75-d47a-408b-a678-4666a6eafc4c" providerId="ADAL" clId="{3F13309A-896A-43BE-8519-3914C3D80A8A}" dt="2022-05-09T13:57:43.223" v="236" actId="478"/>
          <ac:picMkLst>
            <pc:docMk/>
            <pc:sldMk cId="1456319718" sldId="1204"/>
            <ac:picMk id="4" creationId="{F7815CF8-79BB-41AC-9DCF-44830C786777}"/>
          </ac:picMkLst>
        </pc:picChg>
        <pc:picChg chg="add mod ord">
          <ac:chgData name="Subramani K" userId="bf009f75-d47a-408b-a678-4666a6eafc4c" providerId="ADAL" clId="{3F13309A-896A-43BE-8519-3914C3D80A8A}" dt="2022-05-09T13:57:58.197" v="239" actId="167"/>
          <ac:picMkLst>
            <pc:docMk/>
            <pc:sldMk cId="1456319718" sldId="1204"/>
            <ac:picMk id="24" creationId="{0AFBFE33-E28B-487E-9A80-8CD8A488506F}"/>
          </ac:picMkLst>
        </pc:picChg>
        <pc:picChg chg="del">
          <ac:chgData name="Subramani K" userId="bf009f75-d47a-408b-a678-4666a6eafc4c" providerId="ADAL" clId="{3F13309A-896A-43BE-8519-3914C3D80A8A}" dt="2022-05-09T13:56:37.655" v="234" actId="478"/>
          <ac:picMkLst>
            <pc:docMk/>
            <pc:sldMk cId="1456319718" sldId="1204"/>
            <ac:picMk id="50" creationId="{08CFFC78-4CB1-4D5E-B681-FBC99717B08D}"/>
          </ac:picMkLst>
        </pc:picChg>
        <pc:cxnChg chg="del">
          <ac:chgData name="Subramani K" userId="bf009f75-d47a-408b-a678-4666a6eafc4c" providerId="ADAL" clId="{3F13309A-896A-43BE-8519-3914C3D80A8A}" dt="2022-05-09T13:57:49.121" v="237" actId="478"/>
          <ac:cxnSpMkLst>
            <pc:docMk/>
            <pc:sldMk cId="1456319718" sldId="1204"/>
            <ac:cxnSpMk id="20" creationId="{D75A53C9-C9C9-43FA-A075-18E905D93C91}"/>
          </ac:cxnSpMkLst>
        </pc:cxnChg>
      </pc:sldChg>
      <pc:sldChg chg="addSp delSp modSp add mod">
        <pc:chgData name="Subramani K" userId="bf009f75-d47a-408b-a678-4666a6eafc4c" providerId="ADAL" clId="{3F13309A-896A-43BE-8519-3914C3D80A8A}" dt="2022-05-09T14:24:12.874" v="297" actId="1076"/>
        <pc:sldMkLst>
          <pc:docMk/>
          <pc:sldMk cId="2729464660" sldId="1205"/>
        </pc:sldMkLst>
        <pc:spChg chg="mod">
          <ac:chgData name="Subramani K" userId="bf009f75-d47a-408b-a678-4666a6eafc4c" providerId="ADAL" clId="{3F13309A-896A-43BE-8519-3914C3D80A8A}" dt="2022-05-09T14:23:42.153" v="292" actId="20577"/>
          <ac:spMkLst>
            <pc:docMk/>
            <pc:sldMk cId="2729464660" sldId="1205"/>
            <ac:spMk id="14" creationId="{D4C948DF-669C-42CA-B0CC-3EF35C283FEC}"/>
          </ac:spMkLst>
        </pc:spChg>
        <pc:spChg chg="mod">
          <ac:chgData name="Subramani K" userId="bf009f75-d47a-408b-a678-4666a6eafc4c" providerId="ADAL" clId="{3F13309A-896A-43BE-8519-3914C3D80A8A}" dt="2022-05-09T13:58:06.502" v="243" actId="20577"/>
          <ac:spMkLst>
            <pc:docMk/>
            <pc:sldMk cId="2729464660" sldId="1205"/>
            <ac:spMk id="56" creationId="{67FEA691-BFB2-431A-9E79-1EDAA36405C0}"/>
          </ac:spMkLst>
        </pc:spChg>
        <pc:picChg chg="add mod">
          <ac:chgData name="Subramani K" userId="bf009f75-d47a-408b-a678-4666a6eafc4c" providerId="ADAL" clId="{3F13309A-896A-43BE-8519-3914C3D80A8A}" dt="2022-05-09T14:24:12.874" v="297" actId="1076"/>
          <ac:picMkLst>
            <pc:docMk/>
            <pc:sldMk cId="2729464660" sldId="1205"/>
            <ac:picMk id="3" creationId="{C6CD62D6-F965-4AB0-9147-87DDCA074902}"/>
          </ac:picMkLst>
        </pc:picChg>
        <pc:picChg chg="add del mod">
          <ac:chgData name="Subramani K" userId="bf009f75-d47a-408b-a678-4666a6eafc4c" providerId="ADAL" clId="{3F13309A-896A-43BE-8519-3914C3D80A8A}" dt="2022-05-09T14:23:46.226" v="293" actId="478"/>
          <ac:picMkLst>
            <pc:docMk/>
            <pc:sldMk cId="2729464660" sldId="1205"/>
            <ac:picMk id="1026" creationId="{EB2838D5-74C7-4FD9-918E-17C35DD46331}"/>
          </ac:picMkLst>
        </pc:picChg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3265782790" sldId="1205"/>
        </pc:sldMkLst>
      </pc:sldChg>
      <pc:sldChg chg="add">
        <pc:chgData name="Subramani K" userId="bf009f75-d47a-408b-a678-4666a6eafc4c" providerId="ADAL" clId="{3F13309A-896A-43BE-8519-3914C3D80A8A}" dt="2022-05-09T13:57:41.647" v="23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1658802128" sldId="1207"/>
        </pc:sldMkLst>
      </pc:sldChg>
    </pc:docChg>
  </pc:docChgLst>
  <pc:docChgLst>
    <pc:chgData name="Subramani K" userId="bf009f75-d47a-408b-a678-4666a6eafc4c" providerId="ADAL" clId="{36633C52-8C0D-49B3-AB95-6A4E81AFF7D0}"/>
    <pc:docChg chg="undo custSel addSld modSld">
      <pc:chgData name="Subramani K" userId="bf009f75-d47a-408b-a678-4666a6eafc4c" providerId="ADAL" clId="{36633C52-8C0D-49B3-AB95-6A4E81AFF7D0}" dt="2022-04-20T06:38:02.149" v="631" actId="20577"/>
      <pc:docMkLst>
        <pc:docMk/>
      </pc:docMkLst>
      <pc:sldChg chg="addSp delSp modSp mod">
        <pc:chgData name="Subramani K" userId="bf009f75-d47a-408b-a678-4666a6eafc4c" providerId="ADAL" clId="{36633C52-8C0D-49B3-AB95-6A4E81AFF7D0}" dt="2022-04-19T18:34:31.495" v="156" actId="478"/>
        <pc:sldMkLst>
          <pc:docMk/>
          <pc:sldMk cId="2508173990" sldId="1202"/>
        </pc:sldMkLst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" creationId="{271D47CC-0B0C-4DBA-95D4-3562F07103D5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36633C52-8C0D-49B3-AB95-6A4E81AFF7D0}" dt="2022-04-19T18:33:28.633" v="86" actId="1038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36633C52-8C0D-49B3-AB95-6A4E81AFF7D0}" dt="2022-04-19T18:32:06.244" v="34" actId="20577"/>
          <ac:spMkLst>
            <pc:docMk/>
            <pc:sldMk cId="2508173990" sldId="1202"/>
            <ac:spMk id="22" creationId="{786454B0-9B7C-426A-B53F-C776E10D3F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3" creationId="{EC6DDE4B-7F96-4F2B-9D8C-5A3765173E1B}"/>
          </ac:spMkLst>
        </pc:spChg>
        <pc:spChg chg="add mod">
          <ac:chgData name="Subramani K" userId="bf009f75-d47a-408b-a678-4666a6eafc4c" providerId="ADAL" clId="{36633C52-8C0D-49B3-AB95-6A4E81AFF7D0}" dt="2022-04-19T18:34:01.727" v="140" actId="14100"/>
          <ac:spMkLst>
            <pc:docMk/>
            <pc:sldMk cId="2508173990" sldId="1202"/>
            <ac:spMk id="25" creationId="{11C04CEE-B340-4D5F-853B-1EC5F564CB0C}"/>
          </ac:spMkLst>
        </pc:spChg>
        <pc:spChg chg="add mod">
          <ac:chgData name="Subramani K" userId="bf009f75-d47a-408b-a678-4666a6eafc4c" providerId="ADAL" clId="{36633C52-8C0D-49B3-AB95-6A4E81AFF7D0}" dt="2022-04-19T18:34:26.543" v="154" actId="1036"/>
          <ac:spMkLst>
            <pc:docMk/>
            <pc:sldMk cId="2508173990" sldId="1202"/>
            <ac:spMk id="26" creationId="{DB7AFA0F-B4EE-4CA2-8A66-0C271CDA7AB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8" creationId="{2053A3CC-2436-4E50-903F-00967CFAEC7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9" creationId="{A8152448-4F46-4024-AFF7-EBBA52E450BE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0" creationId="{EE11D7E2-A02E-444C-98C7-689AAFB308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1" creationId="{D7AB6223-5BD1-4996-A62B-586E6CF76DF0}"/>
          </ac:spMkLst>
        </pc:spChg>
        <pc:grpChg chg="del">
          <ac:chgData name="Subramani K" userId="bf009f75-d47a-408b-a678-4666a6eafc4c" providerId="ADAL" clId="{36633C52-8C0D-49B3-AB95-6A4E81AFF7D0}" dt="2022-04-19T18:32:29.359" v="39" actId="478"/>
          <ac:grpSpMkLst>
            <pc:docMk/>
            <pc:sldMk cId="2508173990" sldId="1202"/>
            <ac:grpSpMk id="13" creationId="{F25FF3C4-B420-4669-A590-2336FED8738D}"/>
          </ac:grpSpMkLst>
        </pc:grpChg>
        <pc:picChg chg="add del mod">
          <ac:chgData name="Subramani K" userId="bf009f75-d47a-408b-a678-4666a6eafc4c" providerId="ADAL" clId="{36633C52-8C0D-49B3-AB95-6A4E81AFF7D0}" dt="2022-04-19T18:34:31.495" v="156" actId="478"/>
          <ac:picMkLst>
            <pc:docMk/>
            <pc:sldMk cId="2508173990" sldId="1202"/>
            <ac:picMk id="5" creationId="{FA656C98-C806-4F5B-9A67-5B89D3240C6E}"/>
          </ac:picMkLst>
        </pc:picChg>
        <pc:picChg chg="mod modCrop">
          <ac:chgData name="Subramani K" userId="bf009f75-d47a-408b-a678-4666a6eafc4c" providerId="ADAL" clId="{36633C52-8C0D-49B3-AB95-6A4E81AFF7D0}" dt="2022-04-19T18:33:28.633" v="86" actId="1038"/>
          <ac:picMkLst>
            <pc:docMk/>
            <pc:sldMk cId="2508173990" sldId="1202"/>
            <ac:picMk id="20" creationId="{63C0E5F7-6177-43FB-998E-6D5F4010FCBC}"/>
          </ac:picMkLst>
        </pc:picChg>
      </pc:sldChg>
      <pc:sldChg chg="delSp modSp mod">
        <pc:chgData name="Subramani K" userId="bf009f75-d47a-408b-a678-4666a6eafc4c" providerId="ADAL" clId="{36633C52-8C0D-49B3-AB95-6A4E81AFF7D0}" dt="2022-04-19T18:43:04.517" v="613" actId="478"/>
        <pc:sldMkLst>
          <pc:docMk/>
          <pc:sldMk cId="2285015065" sldId="1203"/>
        </pc:sldMkLst>
        <pc:spChg chg="del mod">
          <ac:chgData name="Subramani K" userId="bf009f75-d47a-408b-a678-4666a6eafc4c" providerId="ADAL" clId="{36633C52-8C0D-49B3-AB95-6A4E81AFF7D0}" dt="2022-04-19T18:43:04.517" v="613" actId="478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36633C52-8C0D-49B3-AB95-6A4E81AFF7D0}" dt="2022-04-19T18:42:55.471" v="604" actId="20577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36633C52-8C0D-49B3-AB95-6A4E81AFF7D0}" dt="2022-04-19T18:42:58.627" v="609" actId="20577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36633C52-8C0D-49B3-AB95-6A4E81AFF7D0}" dt="2022-04-19T18:42:53.083" v="601"/>
          <ac:spMkLst>
            <pc:docMk/>
            <pc:sldMk cId="2285015065" sldId="1203"/>
            <ac:spMk id="20" creationId="{F147415D-E16C-445C-9A1D-C2D143C1E294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39:58.898" v="533" actId="1076"/>
        <pc:sldMkLst>
          <pc:docMk/>
          <pc:sldMk cId="513784908" sldId="1204"/>
        </pc:sldMkLst>
        <pc:spChg chg="mod">
          <ac:chgData name="Subramani K" userId="bf009f75-d47a-408b-a678-4666a6eafc4c" providerId="ADAL" clId="{36633C52-8C0D-49B3-AB95-6A4E81AFF7D0}" dt="2022-04-19T18:35:44.520" v="279" actId="20577"/>
          <ac:spMkLst>
            <pc:docMk/>
            <pc:sldMk cId="513784908" sldId="1204"/>
            <ac:spMk id="15" creationId="{6276C272-A421-44AA-B266-1C180663842D}"/>
          </ac:spMkLst>
        </pc:spChg>
        <pc:spChg chg="mod">
          <ac:chgData name="Subramani K" userId="bf009f75-d47a-408b-a678-4666a6eafc4c" providerId="ADAL" clId="{36633C52-8C0D-49B3-AB95-6A4E81AFF7D0}" dt="2022-04-19T18:35:06.370" v="160"/>
          <ac:spMkLst>
            <pc:docMk/>
            <pc:sldMk cId="513784908" sldId="1204"/>
            <ac:spMk id="18" creationId="{D45A894F-6D05-48D8-A2A3-0BEBF082A062}"/>
          </ac:spMkLst>
        </pc:spChg>
        <pc:spChg chg="del mod">
          <ac:chgData name="Subramani K" userId="bf009f75-d47a-408b-a678-4666a6eafc4c" providerId="ADAL" clId="{36633C52-8C0D-49B3-AB95-6A4E81AFF7D0}" dt="2022-04-19T18:35:11.605" v="163" actId="478"/>
          <ac:spMkLst>
            <pc:docMk/>
            <pc:sldMk cId="513784908" sldId="1204"/>
            <ac:spMk id="21" creationId="{ADEAA296-647C-4E70-B901-0B4243A8F28C}"/>
          </ac:spMkLst>
        </pc:spChg>
        <pc:spChg chg="add mod">
          <ac:chgData name="Subramani K" userId="bf009f75-d47a-408b-a678-4666a6eafc4c" providerId="ADAL" clId="{36633C52-8C0D-49B3-AB95-6A4E81AFF7D0}" dt="2022-04-19T18:37:52.655" v="393" actId="1038"/>
          <ac:spMkLst>
            <pc:docMk/>
            <pc:sldMk cId="513784908" sldId="1204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37:48.068" v="369" actId="1036"/>
          <ac:spMkLst>
            <pc:docMk/>
            <pc:sldMk cId="513784908" sldId="1204"/>
            <ac:spMk id="25" creationId="{11C04CEE-B340-4D5F-853B-1EC5F564CB0C}"/>
          </ac:spMkLst>
        </pc:spChg>
        <pc:spChg chg="mod">
          <ac:chgData name="Subramani K" userId="bf009f75-d47a-408b-a678-4666a6eafc4c" providerId="ADAL" clId="{36633C52-8C0D-49B3-AB95-6A4E81AFF7D0}" dt="2022-04-19T18:37:55.291" v="394" actId="1076"/>
          <ac:spMkLst>
            <pc:docMk/>
            <pc:sldMk cId="513784908" sldId="1204"/>
            <ac:spMk id="26" creationId="{DB7AFA0F-B4EE-4CA2-8A66-0C271CDA7AB0}"/>
          </ac:spMkLst>
        </pc:spChg>
        <pc:spChg chg="add mod">
          <ac:chgData name="Subramani K" userId="bf009f75-d47a-408b-a678-4666a6eafc4c" providerId="ADAL" clId="{36633C52-8C0D-49B3-AB95-6A4E81AFF7D0}" dt="2022-04-19T18:37:04.151" v="343" actId="1076"/>
          <ac:spMkLst>
            <pc:docMk/>
            <pc:sldMk cId="513784908" sldId="1204"/>
            <ac:spMk id="28" creationId="{79695A82-575F-429C-B2C1-F576C231BF91}"/>
          </ac:spMkLst>
        </pc:spChg>
        <pc:spChg chg="add mod">
          <ac:chgData name="Subramani K" userId="bf009f75-d47a-408b-a678-4666a6eafc4c" providerId="ADAL" clId="{36633C52-8C0D-49B3-AB95-6A4E81AFF7D0}" dt="2022-04-19T18:37:10.944" v="346" actId="1076"/>
          <ac:spMkLst>
            <pc:docMk/>
            <pc:sldMk cId="513784908" sldId="1204"/>
            <ac:spMk id="29" creationId="{0D3CE09B-ED70-4603-ACC8-8B06C728439A}"/>
          </ac:spMkLst>
        </pc:spChg>
        <pc:spChg chg="add mod">
          <ac:chgData name="Subramani K" userId="bf009f75-d47a-408b-a678-4666a6eafc4c" providerId="ADAL" clId="{36633C52-8C0D-49B3-AB95-6A4E81AFF7D0}" dt="2022-04-19T18:37:11.523" v="347"/>
          <ac:spMkLst>
            <pc:docMk/>
            <pc:sldMk cId="513784908" sldId="1204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19T18:38:34.075" v="467" actId="113"/>
          <ac:spMkLst>
            <pc:docMk/>
            <pc:sldMk cId="513784908" sldId="1204"/>
            <ac:spMk id="31" creationId="{8E59FC2F-79E0-48C8-8F99-EF3B58503A09}"/>
          </ac:spMkLst>
        </pc:spChg>
        <pc:spChg chg="add mod">
          <ac:chgData name="Subramani K" userId="bf009f75-d47a-408b-a678-4666a6eafc4c" providerId="ADAL" clId="{36633C52-8C0D-49B3-AB95-6A4E81AFF7D0}" dt="2022-04-19T18:38:34.975" v="468" actId="113"/>
          <ac:spMkLst>
            <pc:docMk/>
            <pc:sldMk cId="513784908" sldId="1204"/>
            <ac:spMk id="32" creationId="{E074EA44-5662-4704-8062-8F9777D781B8}"/>
          </ac:spMkLst>
        </pc:spChg>
        <pc:spChg chg="add mod">
          <ac:chgData name="Subramani K" userId="bf009f75-d47a-408b-a678-4666a6eafc4c" providerId="ADAL" clId="{36633C52-8C0D-49B3-AB95-6A4E81AFF7D0}" dt="2022-04-19T18:38:35.859" v="469" actId="113"/>
          <ac:spMkLst>
            <pc:docMk/>
            <pc:sldMk cId="513784908" sldId="1204"/>
            <ac:spMk id="33" creationId="{63E3C251-49BC-4F52-9FB9-67B3251FE697}"/>
          </ac:spMkLst>
        </pc:spChg>
        <pc:spChg chg="add mod">
          <ac:chgData name="Subramani K" userId="bf009f75-d47a-408b-a678-4666a6eafc4c" providerId="ADAL" clId="{36633C52-8C0D-49B3-AB95-6A4E81AFF7D0}" dt="2022-04-19T18:38:32.603" v="466" actId="113"/>
          <ac:spMkLst>
            <pc:docMk/>
            <pc:sldMk cId="513784908" sldId="1204"/>
            <ac:spMk id="34" creationId="{2B4A4CFE-8C46-4F9E-A0BB-3E31089416C2}"/>
          </ac:spMkLst>
        </pc:spChg>
        <pc:spChg chg="add mod">
          <ac:chgData name="Subramani K" userId="bf009f75-d47a-408b-a678-4666a6eafc4c" providerId="ADAL" clId="{36633C52-8C0D-49B3-AB95-6A4E81AFF7D0}" dt="2022-04-19T18:38:44.755" v="506" actId="113"/>
          <ac:spMkLst>
            <pc:docMk/>
            <pc:sldMk cId="513784908" sldId="1204"/>
            <ac:spMk id="35" creationId="{AF5C3BBF-DCBE-4498-9E54-51559F281024}"/>
          </ac:spMkLst>
        </pc:spChg>
        <pc:spChg chg="add mod">
          <ac:chgData name="Subramani K" userId="bf009f75-d47a-408b-a678-4666a6eafc4c" providerId="ADAL" clId="{36633C52-8C0D-49B3-AB95-6A4E81AFF7D0}" dt="2022-04-19T18:38:53.502" v="528" actId="113"/>
          <ac:spMkLst>
            <pc:docMk/>
            <pc:sldMk cId="513784908" sldId="1204"/>
            <ac:spMk id="36" creationId="{10A59F91-0639-48C4-B4EE-9780EC02CC21}"/>
          </ac:spMkLst>
        </pc:spChg>
        <pc:spChg chg="mod">
          <ac:chgData name="Subramani K" userId="bf009f75-d47a-408b-a678-4666a6eafc4c" providerId="ADAL" clId="{36633C52-8C0D-49B3-AB95-6A4E81AFF7D0}" dt="2022-04-19T18:39:53.984" v="530"/>
          <ac:spMkLst>
            <pc:docMk/>
            <pc:sldMk cId="513784908" sldId="1204"/>
            <ac:spMk id="38" creationId="{4BE02F4E-AC13-4311-8555-8D83A36EC277}"/>
          </ac:spMkLst>
        </pc:spChg>
        <pc:spChg chg="mod">
          <ac:chgData name="Subramani K" userId="bf009f75-d47a-408b-a678-4666a6eafc4c" providerId="ADAL" clId="{36633C52-8C0D-49B3-AB95-6A4E81AFF7D0}" dt="2022-04-19T18:39:56.582" v="532"/>
          <ac:spMkLst>
            <pc:docMk/>
            <pc:sldMk cId="513784908" sldId="1204"/>
            <ac:spMk id="41" creationId="{7BED0551-614B-430E-B151-C584816E6E0A}"/>
          </ac:spMkLst>
        </pc:spChg>
        <pc:grpChg chg="add mod">
          <ac:chgData name="Subramani K" userId="bf009f75-d47a-408b-a678-4666a6eafc4c" providerId="ADAL" clId="{36633C52-8C0D-49B3-AB95-6A4E81AFF7D0}" dt="2022-04-19T18:35:08.381" v="161" actId="1076"/>
          <ac:grpSpMkLst>
            <pc:docMk/>
            <pc:sldMk cId="513784908" sldId="1204"/>
            <ac:grpSpMk id="13" creationId="{32242C2D-05B5-45DF-A785-D2E60C69A703}"/>
          </ac:grpSpMkLst>
        </pc:grpChg>
        <pc:grpChg chg="mod">
          <ac:chgData name="Subramani K" userId="bf009f75-d47a-408b-a678-4666a6eafc4c" providerId="ADAL" clId="{36633C52-8C0D-49B3-AB95-6A4E81AFF7D0}" dt="2022-04-19T18:35:06.370" v="160"/>
          <ac:grpSpMkLst>
            <pc:docMk/>
            <pc:sldMk cId="513784908" sldId="1204"/>
            <ac:grpSpMk id="16" creationId="{FA776673-4EDC-4DA7-99F0-403A5E6CD34D}"/>
          </ac:grpSpMkLst>
        </pc:grpChg>
        <pc:grpChg chg="add mod">
          <ac:chgData name="Subramani K" userId="bf009f75-d47a-408b-a678-4666a6eafc4c" providerId="ADAL" clId="{36633C52-8C0D-49B3-AB95-6A4E81AFF7D0}" dt="2022-04-19T18:39:55.916" v="531" actId="1076"/>
          <ac:grpSpMkLst>
            <pc:docMk/>
            <pc:sldMk cId="513784908" sldId="1204"/>
            <ac:grpSpMk id="37" creationId="{FD456332-CCE3-4F4A-933E-64224D989A8E}"/>
          </ac:grpSpMkLst>
        </pc:grpChg>
        <pc:grpChg chg="add mod">
          <ac:chgData name="Subramani K" userId="bf009f75-d47a-408b-a678-4666a6eafc4c" providerId="ADAL" clId="{36633C52-8C0D-49B3-AB95-6A4E81AFF7D0}" dt="2022-04-19T18:39:58.898" v="533" actId="1076"/>
          <ac:grpSpMkLst>
            <pc:docMk/>
            <pc:sldMk cId="513784908" sldId="1204"/>
            <ac:grpSpMk id="40" creationId="{64937AF9-63EF-4B7C-A575-FA2DDFE51B63}"/>
          </ac:grpSpMkLst>
        </pc:grpChg>
        <pc:picChg chg="add del mod">
          <ac:chgData name="Subramani K" userId="bf009f75-d47a-408b-a678-4666a6eafc4c" providerId="ADAL" clId="{36633C52-8C0D-49B3-AB95-6A4E81AFF7D0}" dt="2022-04-19T18:35:50.373" v="282" actId="478"/>
          <ac:picMkLst>
            <pc:docMk/>
            <pc:sldMk cId="513784908" sldId="1204"/>
            <ac:picMk id="3" creationId="{D0D5EBC5-F888-49B1-9E62-E1ABA23EF745}"/>
          </ac:picMkLst>
        </pc:picChg>
        <pc:picChg chg="add del mod">
          <ac:chgData name="Subramani K" userId="bf009f75-d47a-408b-a678-4666a6eafc4c" providerId="ADAL" clId="{36633C52-8C0D-49B3-AB95-6A4E81AFF7D0}" dt="2022-04-19T18:37:20.185" v="348" actId="478"/>
          <ac:picMkLst>
            <pc:docMk/>
            <pc:sldMk cId="513784908" sldId="1204"/>
            <ac:picMk id="5" creationId="{5ACE76FA-BCE4-41EB-BAC9-72166A0564C3}"/>
          </ac:picMkLst>
        </pc:picChg>
        <pc:picChg chg="add del mod">
          <ac:chgData name="Subramani K" userId="bf009f75-d47a-408b-a678-4666a6eafc4c" providerId="ADAL" clId="{36633C52-8C0D-49B3-AB95-6A4E81AFF7D0}" dt="2022-04-19T18:38:55.409" v="529" actId="478"/>
          <ac:picMkLst>
            <pc:docMk/>
            <pc:sldMk cId="513784908" sldId="1204"/>
            <ac:picMk id="7" creationId="{C234A812-A0F1-4C38-97E7-588A3BCAEFA6}"/>
          </ac:picMkLst>
        </pc:picChg>
        <pc:picChg chg="mod">
          <ac:chgData name="Subramani K" userId="bf009f75-d47a-408b-a678-4666a6eafc4c" providerId="ADAL" clId="{36633C52-8C0D-49B3-AB95-6A4E81AFF7D0}" dt="2022-04-19T18:35:06.370" v="160"/>
          <ac:picMkLst>
            <pc:docMk/>
            <pc:sldMk cId="513784908" sldId="1204"/>
            <ac:picMk id="17" creationId="{3DB94EE9-25FE-4647-BB3E-B37821D13556}"/>
          </ac:picMkLst>
        </pc:picChg>
        <pc:picChg chg="del">
          <ac:chgData name="Subramani K" userId="bf009f75-d47a-408b-a678-4666a6eafc4c" providerId="ADAL" clId="{36633C52-8C0D-49B3-AB95-6A4E81AFF7D0}" dt="2022-04-19T18:36:02.653" v="285" actId="478"/>
          <ac:picMkLst>
            <pc:docMk/>
            <pc:sldMk cId="513784908" sldId="1204"/>
            <ac:picMk id="20" creationId="{63C0E5F7-6177-43FB-998E-6D5F4010FCBC}"/>
          </ac:picMkLst>
        </pc:picChg>
        <pc:picChg chg="mod">
          <ac:chgData name="Subramani K" userId="bf009f75-d47a-408b-a678-4666a6eafc4c" providerId="ADAL" clId="{36633C52-8C0D-49B3-AB95-6A4E81AFF7D0}" dt="2022-04-19T18:39:53.984" v="530"/>
          <ac:picMkLst>
            <pc:docMk/>
            <pc:sldMk cId="513784908" sldId="1204"/>
            <ac:picMk id="39" creationId="{85A114D5-C471-4DAF-9C8F-D1227AC44475}"/>
          </ac:picMkLst>
        </pc:picChg>
        <pc:picChg chg="mod">
          <ac:chgData name="Subramani K" userId="bf009f75-d47a-408b-a678-4666a6eafc4c" providerId="ADAL" clId="{36633C52-8C0D-49B3-AB95-6A4E81AFF7D0}" dt="2022-04-19T18:39:56.582" v="532"/>
          <ac:picMkLst>
            <pc:docMk/>
            <pc:sldMk cId="513784908" sldId="1204"/>
            <ac:picMk id="42" creationId="{9B0B367F-1400-40C0-BF8D-71B35B325620}"/>
          </ac:picMkLst>
        </pc:picChg>
      </pc:sldChg>
      <pc:sldChg chg="delSp modSp add mod">
        <pc:chgData name="Subramani K" userId="bf009f75-d47a-408b-a678-4666a6eafc4c" providerId="ADAL" clId="{36633C52-8C0D-49B3-AB95-6A4E81AFF7D0}" dt="2022-04-19T18:40:21.097" v="536" actId="20577"/>
        <pc:sldMkLst>
          <pc:docMk/>
          <pc:sldMk cId="3265782790" sldId="1205"/>
        </pc:sldMkLst>
        <pc:spChg chg="del">
          <ac:chgData name="Subramani K" userId="bf009f75-d47a-408b-a678-4666a6eafc4c" providerId="ADAL" clId="{36633C52-8C0D-49B3-AB95-6A4E81AFF7D0}" dt="2022-04-19T18:40:18.519" v="535" actId="478"/>
          <ac:spMkLst>
            <pc:docMk/>
            <pc:sldMk cId="3265782790" sldId="1205"/>
            <ac:spMk id="22" creationId="{786454B0-9B7C-426A-B53F-C776E10D3F20}"/>
          </ac:spMkLst>
        </pc:spChg>
        <pc:spChg chg="mod">
          <ac:chgData name="Subramani K" userId="bf009f75-d47a-408b-a678-4666a6eafc4c" providerId="ADAL" clId="{36633C52-8C0D-49B3-AB95-6A4E81AFF7D0}" dt="2022-04-19T18:40:21.097" v="536" actId="20577"/>
          <ac:spMkLst>
            <pc:docMk/>
            <pc:sldMk cId="3265782790" sldId="1205"/>
            <ac:spMk id="30" creationId="{7C081C08-78FA-4841-813D-B363DA6C9AC5}"/>
          </ac:spMkLst>
        </pc:spChg>
        <pc:grpChg chg="del">
          <ac:chgData name="Subramani K" userId="bf009f75-d47a-408b-a678-4666a6eafc4c" providerId="ADAL" clId="{36633C52-8C0D-49B3-AB95-6A4E81AFF7D0}" dt="2022-04-19T18:40:18.519" v="535" actId="478"/>
          <ac:grpSpMkLst>
            <pc:docMk/>
            <pc:sldMk cId="3265782790" sldId="1205"/>
            <ac:grpSpMk id="13" creationId="{32242C2D-05B5-45DF-A785-D2E60C69A703}"/>
          </ac:grpSpMkLst>
        </pc:grpChg>
      </pc:sldChg>
      <pc:sldChg chg="addSp modSp add mod">
        <pc:chgData name="Subramani K" userId="bf009f75-d47a-408b-a678-4666a6eafc4c" providerId="ADAL" clId="{36633C52-8C0D-49B3-AB95-6A4E81AFF7D0}" dt="2022-04-20T06:38:02.149" v="631" actId="20577"/>
        <pc:sldMkLst>
          <pc:docMk/>
          <pc:sldMk cId="3851149109" sldId="1206"/>
        </pc:sldMkLst>
        <pc:spChg chg="mod">
          <ac:chgData name="Subramani K" userId="bf009f75-d47a-408b-a678-4666a6eafc4c" providerId="ADAL" clId="{36633C52-8C0D-49B3-AB95-6A4E81AFF7D0}" dt="2022-04-19T18:40:25.313" v="538" actId="20577"/>
          <ac:spMkLst>
            <pc:docMk/>
            <pc:sldMk cId="3851149109" sldId="1206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20T06:38:02.149" v="631" actId="20577"/>
          <ac:spMkLst>
            <pc:docMk/>
            <pc:sldMk cId="3851149109" sldId="1206"/>
            <ac:spMk id="43" creationId="{EFC58D02-C924-4B1A-9E87-9C31161DF1AA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42:50.393" v="600" actId="20577"/>
        <pc:sldMkLst>
          <pc:docMk/>
          <pc:sldMk cId="1658802128" sldId="1207"/>
        </pc:sldMkLst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2" creationId="{9383EFB1-B374-4037-A6C2-F14358D7358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5" creationId="{11C04CEE-B340-4D5F-853B-1EC5F564CB0C}"/>
          </ac:spMkLst>
        </pc:spChg>
        <pc:spChg chg="del">
          <ac:chgData name="Subramani K" userId="bf009f75-d47a-408b-a678-4666a6eafc4c" providerId="ADAL" clId="{36633C52-8C0D-49B3-AB95-6A4E81AFF7D0}" dt="2022-04-19T18:41:07.400" v="540" actId="478"/>
          <ac:spMkLst>
            <pc:docMk/>
            <pc:sldMk cId="1658802128" sldId="1207"/>
            <ac:spMk id="26" creationId="{DB7AFA0F-B4EE-4CA2-8A66-0C271CDA7AB0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8" creationId="{79695A82-575F-429C-B2C1-F576C231BF91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9" creationId="{0D3CE09B-ED70-4603-ACC8-8B06C728439A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0" creationId="{7C081C08-78FA-4841-813D-B363DA6C9AC5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1" creationId="{8E59FC2F-79E0-48C8-8F99-EF3B58503A0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2" creationId="{E074EA44-5662-4704-8062-8F9777D781B8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3" creationId="{63E3C251-49BC-4F52-9FB9-67B3251FE697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4" creationId="{2B4A4CFE-8C46-4F9E-A0BB-3E31089416C2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5" creationId="{AF5C3BBF-DCBE-4498-9E54-51559F281024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6" creationId="{10A59F91-0639-48C4-B4EE-9780EC02CC21}"/>
          </ac:spMkLst>
        </pc:spChg>
        <pc:spChg chg="add mod">
          <ac:chgData name="Subramani K" userId="bf009f75-d47a-408b-a678-4666a6eafc4c" providerId="ADAL" clId="{36633C52-8C0D-49B3-AB95-6A4E81AFF7D0}" dt="2022-04-19T18:42:50.393" v="600" actId="20577"/>
          <ac:spMkLst>
            <pc:docMk/>
            <pc:sldMk cId="1658802128" sldId="1207"/>
            <ac:spMk id="43" creationId="{C4D8BB70-E1EB-4F3E-A0E7-E17B5B676F0D}"/>
          </ac:spMkLst>
        </pc:spChg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44" creationId="{A6A3857C-BE84-47ED-96EC-DC1B82236B89}"/>
          </ac:spMkLst>
        </pc:s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37" creationId="{FD456332-CCE3-4F4A-933E-64224D989A8E}"/>
          </ac:grpSpMkLst>
        </pc:gr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40" creationId="{64937AF9-63EF-4B7C-A575-FA2DDFE51B63}"/>
          </ac:grpSpMkLst>
        </pc:gr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4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40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963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313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78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46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2039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FC3188-7FA3-DD3C-7D49-F72AFCDCFCBE}"/>
              </a:ext>
            </a:extLst>
          </p:cNvPr>
          <p:cNvSpPr/>
          <p:nvPr/>
        </p:nvSpPr>
        <p:spPr>
          <a:xfrm>
            <a:off x="1686494" y="1837337"/>
            <a:ext cx="6959966" cy="2035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will have </a:t>
            </a:r>
            <a:r>
              <a:rPr lang="en-US" sz="1600" b="1" dirty="0">
                <a:solidFill>
                  <a:schemeClr val="tx1"/>
                </a:solidFill>
              </a:rPr>
              <a:t>two chances </a:t>
            </a:r>
            <a:r>
              <a:rPr lang="en-US" sz="1600" dirty="0">
                <a:solidFill>
                  <a:schemeClr val="tx1"/>
                </a:solidFill>
              </a:rPr>
              <a:t>and </a:t>
            </a:r>
            <a:r>
              <a:rPr lang="en-US" sz="1600" b="1" dirty="0">
                <a:solidFill>
                  <a:schemeClr val="tx1"/>
                </a:solidFill>
              </a:rPr>
              <a:t>20 seconds </a:t>
            </a:r>
            <a:r>
              <a:rPr lang="en-US" sz="1600" dirty="0">
                <a:solidFill>
                  <a:schemeClr val="tx1"/>
                </a:solidFill>
              </a:rPr>
              <a:t>to answer each question correctly.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the answer right on the first try to earn </a:t>
            </a:r>
            <a:r>
              <a:rPr lang="en-US" sz="1600" b="1" dirty="0">
                <a:solidFill>
                  <a:schemeClr val="tx1"/>
                </a:solidFill>
              </a:rPr>
              <a:t>20 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you get the answer right on the second try, you will earn </a:t>
            </a:r>
            <a:r>
              <a:rPr lang="en-US" sz="1600" b="1" dirty="0">
                <a:solidFill>
                  <a:schemeClr val="tx1"/>
                </a:solidFill>
              </a:rPr>
              <a:t>10 points.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Answering all the questions correctly will earn you a </a:t>
            </a:r>
            <a:r>
              <a:rPr lang="en-US" sz="1600" b="1" dirty="0">
                <a:solidFill>
                  <a:schemeClr val="tx1"/>
                </a:solidFill>
              </a:rPr>
              <a:t>badge!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Didn’t earn a badge? You can try again!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175319-88F1-86E7-F77A-758EC641E98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Activity: Apply what you have Learned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FD1349-18ED-B45A-7582-747268E8E7B0}"/>
              </a:ext>
            </a:extLst>
          </p:cNvPr>
          <p:cNvSpPr/>
          <p:nvPr/>
        </p:nvSpPr>
        <p:spPr>
          <a:xfrm>
            <a:off x="1686494" y="4053097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Begin 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62F7EC-59B9-9199-67E4-76840CDA9E15}"/>
              </a:ext>
            </a:extLst>
          </p:cNvPr>
          <p:cNvSpPr/>
          <p:nvPr/>
        </p:nvSpPr>
        <p:spPr>
          <a:xfrm>
            <a:off x="1404105" y="1608205"/>
            <a:ext cx="6959966" cy="31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0AFBFE33-E28B-487E-9A80-8CD8A48850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376679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Activity: Apply what you have Learned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8638144" cy="350442"/>
            <a:chOff x="612466" y="2228467"/>
            <a:chExt cx="6130865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86632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an item in this environment to view the question and answer it correctly to earn points!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G14-H-HotSpot-002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587" y="4291378"/>
            <a:ext cx="361950" cy="323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1293" y="2935319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7147" y="2780818"/>
            <a:ext cx="361950" cy="3238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5069222-0B2C-4938-988A-890DEDE32D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2393" y="4171808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5901" y="2780818"/>
            <a:ext cx="361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1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6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73076" y="1990165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not right! 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Please try again. A hint has been enabled for you!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990727" y="3426384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48CF2EEF-2F2B-D3CA-75F3-49D8622E2E1F}"/>
              </a:ext>
            </a:extLst>
          </p:cNvPr>
          <p:cNvSpPr/>
          <p:nvPr/>
        </p:nvSpPr>
        <p:spPr>
          <a:xfrm>
            <a:off x="3065929" y="5270396"/>
            <a:ext cx="2057400" cy="537034"/>
          </a:xfrm>
          <a:prstGeom prst="wedgeRectCallout">
            <a:avLst>
              <a:gd name="adj1" fmla="val -52206"/>
              <a:gd name="adj2" fmla="val -11528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>
                <a:solidFill>
                  <a:schemeClr val="tx1"/>
                </a:solidFill>
              </a:rPr>
              <a:t>A multiple of 70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59629" y="1069741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did not receive any points.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797269" y="2505960"/>
            <a:ext cx="191987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B75F1-DBEC-47F0-9508-568326A2873E}"/>
              </a:ext>
            </a:extLst>
          </p:cNvPr>
          <p:cNvSpPr/>
          <p:nvPr/>
        </p:nvSpPr>
        <p:spPr>
          <a:xfrm>
            <a:off x="1459629" y="3209224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That's Correct 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received 10 points.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D2E6A6-4B05-EA57-2606-265ECDC200BF}"/>
              </a:ext>
            </a:extLst>
          </p:cNvPr>
          <p:cNvSpPr/>
          <p:nvPr/>
        </p:nvSpPr>
        <p:spPr>
          <a:xfrm>
            <a:off x="3797269" y="4645443"/>
            <a:ext cx="191987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</p:spTree>
    <p:extLst>
      <p:ext uri="{BB962C8B-B14F-4D97-AF65-F5344CB8AC3E}">
        <p14:creationId xmlns:p14="http://schemas.microsoft.com/office/powerpoint/2010/main" val="234094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3401552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2F08A10C-3119-4D43-AE71-67A7E5DBFF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2921866"/>
            <a:ext cx="235120" cy="23512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62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73076" y="1990165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Sorry, you did not earn a badge.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can Try again or Proceed.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2995644" y="3412937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822E2-86C0-6495-3DDC-A4E50ECE29B2}"/>
              </a:ext>
            </a:extLst>
          </p:cNvPr>
          <p:cNvSpPr/>
          <p:nvPr/>
        </p:nvSpPr>
        <p:spPr>
          <a:xfrm>
            <a:off x="4832692" y="3412937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</p:spTree>
    <p:extLst>
      <p:ext uri="{BB962C8B-B14F-4D97-AF65-F5344CB8AC3E}">
        <p14:creationId xmlns:p14="http://schemas.microsoft.com/office/powerpoint/2010/main" val="70992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567203" y="1245137"/>
            <a:ext cx="6595159" cy="28911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Here is a new shiny badge for you!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822E2-86C0-6495-3DDC-A4E50ECE29B2}"/>
              </a:ext>
            </a:extLst>
          </p:cNvPr>
          <p:cNvSpPr/>
          <p:nvPr/>
        </p:nvSpPr>
        <p:spPr>
          <a:xfrm>
            <a:off x="4084853" y="3651158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4DD17D-79D3-C73D-7AB5-2D2D16BB1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996" y="2183722"/>
            <a:ext cx="11715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130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17320</TotalTime>
  <Words>590</Words>
  <Application>Microsoft Office PowerPoint</Application>
  <PresentationFormat>Custom</PresentationFormat>
  <Paragraphs>103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2431</cp:revision>
  <dcterms:created xsi:type="dcterms:W3CDTF">2017-07-21T05:01:19Z</dcterms:created>
  <dcterms:modified xsi:type="dcterms:W3CDTF">2022-07-13T04:21:30Z</dcterms:modified>
</cp:coreProperties>
</file>