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1207" r:id="rId2"/>
    <p:sldId id="1204" r:id="rId3"/>
    <p:sldId id="1205" r:id="rId4"/>
    <p:sldId id="1206" r:id="rId5"/>
    <p:sldId id="1208" r:id="rId6"/>
    <p:sldId id="1209" r:id="rId7"/>
    <p:sldId id="1210" r:id="rId8"/>
    <p:sldId id="1213" r:id="rId9"/>
    <p:sldId id="1214" r:id="rId10"/>
    <p:sldId id="1211" r:id="rId11"/>
    <p:sldId id="1212" r:id="rId1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13309A-896A-43BE-8519-3914C3D80A8A}" v="13" dt="2022-05-09T14:29:10.5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@eidesign.net" userId="bf009f75-d47a-408b-a678-4666a6eafc4c" providerId="ADAL" clId="{99038D97-28FD-4774-A5D2-F79CD2422DDD}"/>
    <pc:docChg chg="undo custSel modSld">
      <pc:chgData name="subramani@eidesign.net" userId="bf009f75-d47a-408b-a678-4666a6eafc4c" providerId="ADAL" clId="{99038D97-28FD-4774-A5D2-F79CD2422DDD}" dt="2022-03-17T13:52:09" v="18" actId="14100"/>
      <pc:docMkLst>
        <pc:docMk/>
      </pc:docMkLst>
      <pc:sldChg chg="addSp delSp modSp mod">
        <pc:chgData name="subramani@eidesign.net" userId="bf009f75-d47a-408b-a678-4666a6eafc4c" providerId="ADAL" clId="{99038D97-28FD-4774-A5D2-F79CD2422DDD}" dt="2022-03-17T13:52:09" v="18" actId="14100"/>
        <pc:sldMkLst>
          <pc:docMk/>
          <pc:sldMk cId="2508173990" sldId="1202"/>
        </pc:sldMkLst>
        <pc:spChg chg="add del">
          <ac:chgData name="subramani@eidesign.net" userId="bf009f75-d47a-408b-a678-4666a6eafc4c" providerId="ADAL" clId="{99038D97-28FD-4774-A5D2-F79CD2422DDD}" dt="2022-03-17T13:51:02.820" v="1" actId="478"/>
          <ac:spMkLst>
            <pc:docMk/>
            <pc:sldMk cId="2508173990" sldId="1202"/>
            <ac:spMk id="9" creationId="{B7E2EC3C-9883-47AA-9BD1-48DE0A1C8C38}"/>
          </ac:spMkLst>
        </pc:spChg>
        <pc:spChg chg="add del">
          <ac:chgData name="subramani@eidesign.net" userId="bf009f75-d47a-408b-a678-4666a6eafc4c" providerId="ADAL" clId="{99038D97-28FD-4774-A5D2-F79CD2422DDD}" dt="2022-03-17T13:51:02.820" v="1" actId="478"/>
          <ac:spMkLst>
            <pc:docMk/>
            <pc:sldMk cId="2508173990" sldId="1202"/>
            <ac:spMk id="12" creationId="{B4BEA475-7A09-41F4-B29E-D01CEF32D3D4}"/>
          </ac:spMkLst>
        </pc:spChg>
        <pc:picChg chg="add mod modCrop">
          <ac:chgData name="subramani@eidesign.net" userId="bf009f75-d47a-408b-a678-4666a6eafc4c" providerId="ADAL" clId="{99038D97-28FD-4774-A5D2-F79CD2422DDD}" dt="2022-03-17T13:52:09" v="18" actId="14100"/>
          <ac:picMkLst>
            <pc:docMk/>
            <pc:sldMk cId="2508173990" sldId="1202"/>
            <ac:picMk id="20" creationId="{63C0E5F7-6177-43FB-998E-6D5F4010FCBC}"/>
          </ac:picMkLst>
        </pc:picChg>
        <pc:picChg chg="del">
          <ac:chgData name="subramani@eidesign.net" userId="bf009f75-d47a-408b-a678-4666a6eafc4c" providerId="ADAL" clId="{99038D97-28FD-4774-A5D2-F79CD2422DDD}" dt="2022-03-17T13:51:35.348" v="2" actId="478"/>
          <ac:picMkLst>
            <pc:docMk/>
            <pc:sldMk cId="2508173990" sldId="1202"/>
            <ac:picMk id="32" creationId="{7599C6C7-8A57-4C4E-BEFC-5300988067B6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99038D97-28FD-4774-A5D2-F79CD2422DDD}"/>
    <pc:docChg chg="undo custSel modSld">
      <pc:chgData name="Subramani K" userId="bf009f75-d47a-408b-a678-4666a6eafc4c" providerId="ADAL" clId="{99038D97-28FD-4774-A5D2-F79CD2422DDD}" dt="2022-03-16T15:16:34.105" v="69" actId="20577"/>
      <pc:docMkLst>
        <pc:docMk/>
      </pc:docMkLst>
      <pc:sldChg chg="addSp delSp modSp mod">
        <pc:chgData name="Subramani K" userId="bf009f75-d47a-408b-a678-4666a6eafc4c" providerId="ADAL" clId="{99038D97-28FD-4774-A5D2-F79CD2422DDD}" dt="2022-03-16T15:06:17.276" v="66"/>
        <pc:sldMkLst>
          <pc:docMk/>
          <pc:sldMk cId="2508173990" sldId="1202"/>
        </pc:sldMkLst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" creationId="{271D47CC-0B0C-4DBA-95D4-3562F07103D5}"/>
          </ac:spMkLst>
        </pc:spChg>
        <pc:spChg chg="mod">
          <ac:chgData name="Subramani K" userId="bf009f75-d47a-408b-a678-4666a6eafc4c" providerId="ADAL" clId="{99038D97-28FD-4774-A5D2-F79CD2422DDD}" dt="2022-03-16T15:06:17.276" v="6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99038D97-28FD-4774-A5D2-F79CD2422DDD}" dt="2022-03-16T15:05:55.467" v="65" actId="20577"/>
          <ac:spMkLst>
            <pc:docMk/>
            <pc:sldMk cId="2508173990" sldId="1202"/>
            <ac:spMk id="15" creationId="{00A95AC6-B860-483F-A64C-9A6E9B910A8A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19" creationId="{2983088C-AA4F-4303-9054-A4E177DB28C8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0" creationId="{481D5104-EB74-42D8-9293-473CCE2C76C4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1" creationId="{05E52C63-8F33-463F-9239-A60FAAB1CDBF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99038D97-28FD-4774-A5D2-F79CD2422DDD}" dt="2022-03-16T15:05:10.136" v="47" actId="14100"/>
          <ac:spMkLst>
            <pc:docMk/>
            <pc:sldMk cId="2508173990" sldId="1202"/>
            <ac:spMk id="23" creationId="{EC6DDE4B-7F96-4F2B-9D8C-5A3765173E1B}"/>
          </ac:spMkLst>
        </pc:spChg>
        <pc:spChg chg="add del mod">
          <ac:chgData name="Subramani K" userId="bf009f75-d47a-408b-a678-4666a6eafc4c" providerId="ADAL" clId="{99038D97-28FD-4774-A5D2-F79CD2422DDD}" dt="2022-03-16T14:59:28.427" v="39" actId="478"/>
          <ac:spMkLst>
            <pc:docMk/>
            <pc:sldMk cId="2508173990" sldId="1202"/>
            <ac:spMk id="24" creationId="{24B70DEE-9E69-4722-9AE6-F02E8EBBA5F4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5" creationId="{C21C613C-B2B0-4232-9FF6-552CE6CF5890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6" creationId="{B7B27E78-F59F-4A2C-BFBF-56812E03E651}"/>
          </ac:spMkLst>
        </pc:spChg>
        <pc:spChg chg="add del">
          <ac:chgData name="Subramani K" userId="bf009f75-d47a-408b-a678-4666a6eafc4c" providerId="ADAL" clId="{99038D97-28FD-4774-A5D2-F79CD2422DDD}" dt="2022-03-16T14:33:53.716" v="2" actId="478"/>
          <ac:spMkLst>
            <pc:docMk/>
            <pc:sldMk cId="2508173990" sldId="1202"/>
            <ac:spMk id="28" creationId="{C8A6333C-88E7-4C71-9D66-EA36F804B943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29" creationId="{A8152448-4F46-4024-AFF7-EBBA52E450BE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30" creationId="{EE11D7E2-A02E-444C-98C7-689AAFB30820}"/>
          </ac:spMkLst>
        </pc:spChg>
        <pc:spChg chg="add mod">
          <ac:chgData name="Subramani K" userId="bf009f75-d47a-408b-a678-4666a6eafc4c" providerId="ADAL" clId="{99038D97-28FD-4774-A5D2-F79CD2422DDD}" dt="2022-03-16T14:59:20.301" v="38" actId="1076"/>
          <ac:spMkLst>
            <pc:docMk/>
            <pc:sldMk cId="2508173990" sldId="1202"/>
            <ac:spMk id="31" creationId="{D7AB6223-5BD1-4996-A62B-586E6CF76DF0}"/>
          </ac:spMkLst>
        </pc:spChg>
        <pc:grpChg chg="add del mod ord">
          <ac:chgData name="Subramani K" userId="bf009f75-d47a-408b-a678-4666a6eafc4c" providerId="ADAL" clId="{99038D97-28FD-4774-A5D2-F79CD2422DDD}" dt="2022-03-16T15:05:14.929" v="56" actId="1036"/>
          <ac:grpSpMkLst>
            <pc:docMk/>
            <pc:sldMk cId="2508173990" sldId="1202"/>
            <ac:grpSpMk id="13" creationId="{F25FF3C4-B420-4669-A590-2336FED8738D}"/>
          </ac:grpSpMkLst>
        </pc:grpChg>
        <pc:picChg chg="add del">
          <ac:chgData name="Subramani K" userId="bf009f75-d47a-408b-a678-4666a6eafc4c" providerId="ADAL" clId="{99038D97-28FD-4774-A5D2-F79CD2422DDD}" dt="2022-03-16T14:33:53.716" v="2" actId="478"/>
          <ac:picMkLst>
            <pc:docMk/>
            <pc:sldMk cId="2508173990" sldId="1202"/>
            <ac:picMk id="27" creationId="{1C887B42-FB89-4FF2-8D82-31C00464F397}"/>
          </ac:picMkLst>
        </pc:picChg>
        <pc:picChg chg="add mod">
          <ac:chgData name="Subramani K" userId="bf009f75-d47a-408b-a678-4666a6eafc4c" providerId="ADAL" clId="{99038D97-28FD-4774-A5D2-F79CD2422DDD}" dt="2022-03-16T14:59:47.617" v="41" actId="1076"/>
          <ac:picMkLst>
            <pc:docMk/>
            <pc:sldMk cId="2508173990" sldId="1202"/>
            <ac:picMk id="32" creationId="{7599C6C7-8A57-4C4E-BEFC-5300988067B6}"/>
          </ac:picMkLst>
        </pc:picChg>
      </pc:sldChg>
      <pc:sldChg chg="addSp delSp modSp mod">
        <pc:chgData name="Subramani K" userId="bf009f75-d47a-408b-a678-4666a6eafc4c" providerId="ADAL" clId="{99038D97-28FD-4774-A5D2-F79CD2422DDD}" dt="2022-03-16T15:16:34.105" v="69" actId="20577"/>
        <pc:sldMkLst>
          <pc:docMk/>
          <pc:sldMk cId="2285015065" sldId="1203"/>
        </pc:sldMkLst>
        <pc:spChg chg="mod">
          <ac:chgData name="Subramani K" userId="bf009f75-d47a-408b-a678-4666a6eafc4c" providerId="ADAL" clId="{99038D97-28FD-4774-A5D2-F79CD2422DDD}" dt="2022-03-16T15:16:34.105" v="69" actId="20577"/>
          <ac:spMkLst>
            <pc:docMk/>
            <pc:sldMk cId="2285015065" sldId="1203"/>
            <ac:spMk id="9" creationId="{B7E2EC3C-9883-47AA-9BD1-48DE0A1C8C38}"/>
          </ac:spMkLst>
        </pc:spChg>
        <pc:spChg chg="add del">
          <ac:chgData name="Subramani K" userId="bf009f75-d47a-408b-a678-4666a6eafc4c" providerId="ADAL" clId="{99038D97-28FD-4774-A5D2-F79CD2422DDD}" dt="2022-03-16T15:05:37.817" v="58" actId="478"/>
          <ac:spMkLst>
            <pc:docMk/>
            <pc:sldMk cId="2285015065" sldId="1203"/>
            <ac:spMk id="21" creationId="{6F7C91BE-B61F-48F4-92AA-1F820DE4EF90}"/>
          </ac:spMkLst>
        </pc:spChg>
        <pc:spChg chg="add del">
          <ac:chgData name="Subramani K" userId="bf009f75-d47a-408b-a678-4666a6eafc4c" providerId="ADAL" clId="{99038D97-28FD-4774-A5D2-F79CD2422DDD}" dt="2022-03-16T15:05:37.817" v="58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lakshmikanth" userId="34ec4a14-2b32-4e23-8e6c-bf79444b9b1f" providerId="ADAL" clId="{BFEF9116-4810-4EBE-B118-8E53EDED25C4}"/>
    <pc:docChg chg="addSld delSld modSld delMainMaster">
      <pc:chgData name="lakshmikanth" userId="34ec4a14-2b32-4e23-8e6c-bf79444b9b1f" providerId="ADAL" clId="{BFEF9116-4810-4EBE-B118-8E53EDED25C4}" dt="2022-03-17T12:02:21.655" v="37" actId="14100"/>
      <pc:docMkLst>
        <pc:docMk/>
      </pc:docMkLst>
      <pc:sldChg chg="modSp mod">
        <pc:chgData name="lakshmikanth" userId="34ec4a14-2b32-4e23-8e6c-bf79444b9b1f" providerId="ADAL" clId="{BFEF9116-4810-4EBE-B118-8E53EDED25C4}" dt="2022-03-17T12:02:21.655" v="37" actId="14100"/>
        <pc:sldMkLst>
          <pc:docMk/>
          <pc:sldMk cId="2508173990" sldId="1202"/>
        </pc:sldMkLst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" creationId="{271D47CC-0B0C-4DBA-95D4-3562F07103D5}"/>
          </ac:spMkLst>
        </pc:spChg>
        <pc:spChg chg="mod">
          <ac:chgData name="lakshmikanth" userId="34ec4a14-2b32-4e23-8e6c-bf79444b9b1f" providerId="ADAL" clId="{BFEF9116-4810-4EBE-B118-8E53EDED25C4}" dt="2022-03-17T12:02:21.655" v="37" actId="14100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3" creationId="{EC6DDE4B-7F96-4F2B-9D8C-5A3765173E1B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5" creationId="{C21C613C-B2B0-4232-9FF6-552CE6CF5890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6" creationId="{B7B27E78-F59F-4A2C-BFBF-56812E03E651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29" creationId="{A8152448-4F46-4024-AFF7-EBBA52E450BE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30" creationId="{EE11D7E2-A02E-444C-98C7-689AAFB30820}"/>
          </ac:spMkLst>
        </pc:spChg>
        <pc:spChg chg="mod">
          <ac:chgData name="lakshmikanth" userId="34ec4a14-2b32-4e23-8e6c-bf79444b9b1f" providerId="ADAL" clId="{BFEF9116-4810-4EBE-B118-8E53EDED25C4}" dt="2022-03-17T12:02:16.444" v="36" actId="1036"/>
          <ac:spMkLst>
            <pc:docMk/>
            <pc:sldMk cId="2508173990" sldId="1202"/>
            <ac:spMk id="31" creationId="{D7AB6223-5BD1-4996-A62B-586E6CF76DF0}"/>
          </ac:spMkLst>
        </pc:spChg>
        <pc:grpChg chg="mod">
          <ac:chgData name="lakshmikanth" userId="34ec4a14-2b32-4e23-8e6c-bf79444b9b1f" providerId="ADAL" clId="{BFEF9116-4810-4EBE-B118-8E53EDED25C4}" dt="2022-03-17T12:02:16.444" v="36" actId="1036"/>
          <ac:grpSpMkLst>
            <pc:docMk/>
            <pc:sldMk cId="2508173990" sldId="1202"/>
            <ac:grpSpMk id="13" creationId="{F25FF3C4-B420-4669-A590-2336FED8738D}"/>
          </ac:grpSpMkLst>
        </pc:grpChg>
        <pc:picChg chg="mod">
          <ac:chgData name="lakshmikanth" userId="34ec4a14-2b32-4e23-8e6c-bf79444b9b1f" providerId="ADAL" clId="{BFEF9116-4810-4EBE-B118-8E53EDED25C4}" dt="2022-03-17T12:02:16.444" v="36" actId="1036"/>
          <ac:picMkLst>
            <pc:docMk/>
            <pc:sldMk cId="2508173990" sldId="1202"/>
            <ac:picMk id="32" creationId="{7599C6C7-8A57-4C4E-BEFC-5300988067B6}"/>
          </ac:picMkLst>
        </pc:picChg>
      </pc:sldChg>
      <pc:sldChg chg="add del">
        <pc:chgData name="lakshmikanth" userId="34ec4a14-2b32-4e23-8e6c-bf79444b9b1f" providerId="ADAL" clId="{BFEF9116-4810-4EBE-B118-8E53EDED25C4}" dt="2022-03-17T12:01:27.632" v="1"/>
        <pc:sldMkLst>
          <pc:docMk/>
          <pc:sldMk cId="2285015065" sldId="1203"/>
        </pc:sldMkLst>
      </pc:sldChg>
      <pc:sldMasterChg chg="del delSldLayout">
        <pc:chgData name="lakshmikanth" userId="34ec4a14-2b32-4e23-8e6c-bf79444b9b1f" providerId="ADAL" clId="{BFEF9116-4810-4EBE-B118-8E53EDED25C4}" dt="2022-03-17T12:01:57.320" v="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BFEF9116-4810-4EBE-B118-8E53EDED25C4}" dt="2022-03-17T12:01:57.315" v="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BFEF9116-4810-4EBE-B118-8E53EDED25C4}" dt="2022-03-17T12:01:57.315" v="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BFEF9116-4810-4EBE-B118-8E53EDED25C4}" dt="2022-03-17T12:01:57.317" v="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BFEF9116-4810-4EBE-B118-8E53EDED25C4}" dt="2022-03-17T12:01:57.318" v="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BFEF9116-4810-4EBE-B118-8E53EDED25C4}" dt="2022-03-17T12:01:57.319" v="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BFEF9116-4810-4EBE-B118-8E53EDED25C4}" dt="2022-03-17T12:01:59.980" v="10" actId="2696"/>
        <pc:sldMasterMkLst>
          <pc:docMk/>
          <pc:sldMasterMk cId="1203924027" sldId="2147483684"/>
        </pc:sldMasterMkLst>
        <pc:sldLayoutChg chg="del">
          <pc:chgData name="lakshmikanth" userId="34ec4a14-2b32-4e23-8e6c-bf79444b9b1f" providerId="ADAL" clId="{BFEF9116-4810-4EBE-B118-8E53EDED25C4}" dt="2022-03-17T12:01:59.980" v="10" actId="2696"/>
          <pc:sldLayoutMkLst>
            <pc:docMk/>
            <pc:sldMasterMk cId="1203924027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BFEF9116-4810-4EBE-B118-8E53EDED25C4}" dt="2022-03-17T12:01:58.981" v="8" actId="2696"/>
          <pc:sldLayoutMkLst>
            <pc:docMk/>
            <pc:sldMasterMk cId="1203924027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BFEF9116-4810-4EBE-B118-8E53EDED25C4}" dt="2022-03-17T12:01:59.538" v="9" actId="2696"/>
          <pc:sldLayoutMkLst>
            <pc:docMk/>
            <pc:sldMasterMk cId="1203924027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607D45D9-24AA-4C5F-865C-24CA3DFD8187}"/>
    <pc:docChg chg="undo custSel modSld">
      <pc:chgData name="Subramani K" userId="bf009f75-d47a-408b-a678-4666a6eafc4c" providerId="ADAL" clId="{607D45D9-24AA-4C5F-865C-24CA3DFD8187}" dt="2022-04-19T17:20:46.024" v="318" actId="1035"/>
      <pc:docMkLst>
        <pc:docMk/>
      </pc:docMkLst>
      <pc:sldChg chg="addSp delSp modSp mod">
        <pc:chgData name="Subramani K" userId="bf009f75-d47a-408b-a678-4666a6eafc4c" providerId="ADAL" clId="{607D45D9-24AA-4C5F-865C-24CA3DFD8187}" dt="2022-04-19T17:19:48.885" v="247" actId="207"/>
        <pc:sldMkLst>
          <pc:docMk/>
          <pc:sldMk cId="2508173990" sldId="1202"/>
        </pc:sldMkLst>
        <pc:spChg chg="mod">
          <ac:chgData name="Subramani K" userId="bf009f75-d47a-408b-a678-4666a6eafc4c" providerId="ADAL" clId="{607D45D9-24AA-4C5F-865C-24CA3DFD8187}" dt="2022-04-19T17:19:29.303" v="245" actId="2085"/>
          <ac:spMkLst>
            <pc:docMk/>
            <pc:sldMk cId="2508173990" sldId="1202"/>
            <ac:spMk id="2" creationId="{271D47CC-0B0C-4DBA-95D4-3562F07103D5}"/>
          </ac:spMkLst>
        </pc:spChg>
        <pc:spChg chg="add mod">
          <ac:chgData name="Subramani K" userId="bf009f75-d47a-408b-a678-4666a6eafc4c" providerId="ADAL" clId="{607D45D9-24AA-4C5F-865C-24CA3DFD8187}" dt="2022-04-19T17:18:52.215" v="228" actId="554"/>
          <ac:spMkLst>
            <pc:docMk/>
            <pc:sldMk cId="2508173990" sldId="1202"/>
            <ac:spMk id="3" creationId="{CA554A12-364E-48C8-ADCE-E928B65B9381}"/>
          </ac:spMkLst>
        </pc:spChg>
        <pc:spChg chg="mod">
          <ac:chgData name="Subramani K" userId="bf009f75-d47a-408b-a678-4666a6eafc4c" providerId="ADAL" clId="{607D45D9-24AA-4C5F-865C-24CA3DFD8187}" dt="2022-04-19T17:18:45.236" v="226" actId="1076"/>
          <ac:spMkLst>
            <pc:docMk/>
            <pc:sldMk cId="2508173990" sldId="1202"/>
            <ac:spMk id="21" creationId="{ADEAA296-647C-4E70-B901-0B4243A8F28C}"/>
          </ac:spMkLst>
        </pc:spChg>
        <pc:spChg chg="mod">
          <ac:chgData name="Subramani K" userId="bf009f75-d47a-408b-a678-4666a6eafc4c" providerId="ADAL" clId="{607D45D9-24AA-4C5F-865C-24CA3DFD8187}" dt="2022-04-19T14:27:47.172" v="165" actId="14100"/>
          <ac:spMkLst>
            <pc:docMk/>
            <pc:sldMk cId="2508173990" sldId="1202"/>
            <ac:spMk id="23" creationId="{EC6DDE4B-7F96-4F2B-9D8C-5A3765173E1B}"/>
          </ac:spMkLst>
        </pc:spChg>
        <pc:spChg chg="mod">
          <ac:chgData name="Subramani K" userId="bf009f75-d47a-408b-a678-4666a6eafc4c" providerId="ADAL" clId="{607D45D9-24AA-4C5F-865C-24CA3DFD8187}" dt="2022-04-19T14:28:45.428" v="217" actId="20577"/>
          <ac:spMkLst>
            <pc:docMk/>
            <pc:sldMk cId="2508173990" sldId="1202"/>
            <ac:spMk id="24" creationId="{208028EC-EF6C-443B-A06D-8899794D2405}"/>
          </ac:spMkLst>
        </pc:spChg>
        <pc:spChg chg="del mod">
          <ac:chgData name="Subramani K" userId="bf009f75-d47a-408b-a678-4666a6eafc4c" providerId="ADAL" clId="{607D45D9-24AA-4C5F-865C-24CA3DFD8187}" dt="2022-04-19T17:18:31.704" v="220" actId="478"/>
          <ac:spMkLst>
            <pc:docMk/>
            <pc:sldMk cId="2508173990" sldId="1202"/>
            <ac:spMk id="25" creationId="{C21C613C-B2B0-4232-9FF6-552CE6CF5890}"/>
          </ac:spMkLst>
        </pc:spChg>
        <pc:spChg chg="del mod">
          <ac:chgData name="Subramani K" userId="bf009f75-d47a-408b-a678-4666a6eafc4c" providerId="ADAL" clId="{607D45D9-24AA-4C5F-865C-24CA3DFD8187}" dt="2022-04-19T17:18:29.500" v="219" actId="478"/>
          <ac:spMkLst>
            <pc:docMk/>
            <pc:sldMk cId="2508173990" sldId="1202"/>
            <ac:spMk id="26" creationId="{B7B27E78-F59F-4A2C-BFBF-56812E03E651}"/>
          </ac:spMkLst>
        </pc:spChg>
        <pc:spChg chg="add mod">
          <ac:chgData name="Subramani K" userId="bf009f75-d47a-408b-a678-4666a6eafc4c" providerId="ADAL" clId="{607D45D9-24AA-4C5F-865C-24CA3DFD8187}" dt="2022-04-19T17:18:57.337" v="243" actId="1038"/>
          <ac:spMkLst>
            <pc:docMk/>
            <pc:sldMk cId="2508173990" sldId="1202"/>
            <ac:spMk id="28" creationId="{2053A3CC-2436-4E50-903F-00967CFAEC70}"/>
          </ac:spMkLst>
        </pc:spChg>
        <pc:spChg chg="mod">
          <ac:chgData name="Subramani K" userId="bf009f75-d47a-408b-a678-4666a6eafc4c" providerId="ADAL" clId="{607D45D9-24AA-4C5F-865C-24CA3DFD8187}" dt="2022-04-19T17:19:48.885" v="247" actId="207"/>
          <ac:spMkLst>
            <pc:docMk/>
            <pc:sldMk cId="2508173990" sldId="1202"/>
            <ac:spMk id="29" creationId="{A8152448-4F46-4024-AFF7-EBBA52E450BE}"/>
          </ac:spMkLst>
        </pc:spChg>
        <pc:spChg chg="mod">
          <ac:chgData name="Subramani K" userId="bf009f75-d47a-408b-a678-4666a6eafc4c" providerId="ADAL" clId="{607D45D9-24AA-4C5F-865C-24CA3DFD8187}" dt="2022-04-19T17:19:48.885" v="247" actId="207"/>
          <ac:spMkLst>
            <pc:docMk/>
            <pc:sldMk cId="2508173990" sldId="1202"/>
            <ac:spMk id="30" creationId="{EE11D7E2-A02E-444C-98C7-689AAFB30820}"/>
          </ac:spMkLst>
        </pc:spChg>
        <pc:spChg chg="mod">
          <ac:chgData name="Subramani K" userId="bf009f75-d47a-408b-a678-4666a6eafc4c" providerId="ADAL" clId="{607D45D9-24AA-4C5F-865C-24CA3DFD8187}" dt="2022-04-19T17:19:48.885" v="247" actId="207"/>
          <ac:spMkLst>
            <pc:docMk/>
            <pc:sldMk cId="2508173990" sldId="1202"/>
            <ac:spMk id="31" creationId="{D7AB6223-5BD1-4996-A62B-586E6CF76DF0}"/>
          </ac:spMkLst>
        </pc:spChg>
        <pc:grpChg chg="mod">
          <ac:chgData name="Subramani K" userId="bf009f75-d47a-408b-a678-4666a6eafc4c" providerId="ADAL" clId="{607D45D9-24AA-4C5F-865C-24CA3DFD8187}" dt="2022-04-19T14:28:02.055" v="201" actId="1076"/>
          <ac:grpSpMkLst>
            <pc:docMk/>
            <pc:sldMk cId="2508173990" sldId="1202"/>
            <ac:grpSpMk id="13" creationId="{F25FF3C4-B420-4669-A590-2336FED8738D}"/>
          </ac:grpSpMkLst>
        </pc:grpChg>
        <pc:picChg chg="mod ord">
          <ac:chgData name="Subramani K" userId="bf009f75-d47a-408b-a678-4666a6eafc4c" providerId="ADAL" clId="{607D45D9-24AA-4C5F-865C-24CA3DFD8187}" dt="2022-04-19T14:27:49.207" v="166" actId="14100"/>
          <ac:picMkLst>
            <pc:docMk/>
            <pc:sldMk cId="2508173990" sldId="1202"/>
            <ac:picMk id="20" creationId="{63C0E5F7-6177-43FB-998E-6D5F4010FCBC}"/>
          </ac:picMkLst>
        </pc:picChg>
      </pc:sldChg>
      <pc:sldChg chg="addSp modSp mod">
        <pc:chgData name="Subramani K" userId="bf009f75-d47a-408b-a678-4666a6eafc4c" providerId="ADAL" clId="{607D45D9-24AA-4C5F-865C-24CA3DFD8187}" dt="2022-04-19T17:20:46.024" v="318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7" creationId="{377E213B-DD95-4B15-B3F3-26F4F63BF453}"/>
          </ac:spMkLst>
        </pc:spChg>
        <pc:spChg chg="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8" creationId="{C32A36B0-6E53-4212-AC84-717F0D62CF94}"/>
          </ac:spMkLst>
        </pc:spChg>
        <pc:spChg chg="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10" creationId="{3E7ED04B-E6CE-4163-A817-27E18F9B3586}"/>
          </ac:spMkLst>
        </pc:spChg>
        <pc:spChg chg="mod">
          <ac:chgData name="Subramani K" userId="bf009f75-d47a-408b-a678-4666a6eafc4c" providerId="ADAL" clId="{607D45D9-24AA-4C5F-865C-24CA3DFD8187}" dt="2022-04-19T17:20:46.024" v="318" actId="1035"/>
          <ac:spMkLst>
            <pc:docMk/>
            <pc:sldMk cId="2285015065" sldId="1203"/>
            <ac:spMk id="20" creationId="{F147415D-E16C-445C-9A1D-C2D143C1E294}"/>
          </ac:spMkLst>
        </pc:spChg>
      </pc:sldChg>
    </pc:docChg>
  </pc:docChgLst>
  <pc:docChgLst>
    <pc:chgData name="Subramani K" userId="bf009f75-d47a-408b-a678-4666a6eafc4c" providerId="ADAL" clId="{3F13309A-896A-43BE-8519-3914C3D80A8A}"/>
    <pc:docChg chg="undo custSel addSld delSld modSld">
      <pc:chgData name="Subramani K" userId="bf009f75-d47a-408b-a678-4666a6eafc4c" providerId="ADAL" clId="{3F13309A-896A-43BE-8519-3914C3D80A8A}" dt="2022-05-09T16:24:44.364" v="392" actId="1036"/>
      <pc:docMkLst>
        <pc:docMk/>
      </pc:docMkLst>
      <pc:sldChg chg="addSp delSp modSp mod">
        <pc:chgData name="Subramani K" userId="bf009f75-d47a-408b-a678-4666a6eafc4c" providerId="ADAL" clId="{3F13309A-896A-43BE-8519-3914C3D80A8A}" dt="2022-05-09T13:54:58.183" v="121" actId="478"/>
        <pc:sldMkLst>
          <pc:docMk/>
          <pc:sldMk cId="2508173990" sldId="1202"/>
        </pc:sldMkLst>
        <pc:spChg chg="mod">
          <ac:chgData name="Subramani K" userId="bf009f75-d47a-408b-a678-4666a6eafc4c" providerId="ADAL" clId="{3F13309A-896A-43BE-8519-3914C3D80A8A}" dt="2022-05-09T13:54:40.867" v="108" actId="14100"/>
          <ac:spMkLst>
            <pc:docMk/>
            <pc:sldMk cId="2508173990" sldId="1202"/>
            <ac:spMk id="21" creationId="{ADEAA296-647C-4E70-B901-0B4243A8F28C}"/>
          </ac:spMkLst>
        </pc:spChg>
        <pc:spChg chg="mod">
          <ac:chgData name="Subramani K" userId="bf009f75-d47a-408b-a678-4666a6eafc4c" providerId="ADAL" clId="{3F13309A-896A-43BE-8519-3914C3D80A8A}" dt="2022-05-09T13:54:38.657" v="107" actId="552"/>
          <ac:spMkLst>
            <pc:docMk/>
            <pc:sldMk cId="2508173990" sldId="1202"/>
            <ac:spMk id="22" creationId="{786454B0-9B7C-426A-B53F-C776E10D3F20}"/>
          </ac:spMkLst>
        </pc:spChg>
        <pc:spChg chg="del mod">
          <ac:chgData name="Subramani K" userId="bf009f75-d47a-408b-a678-4666a6eafc4c" providerId="ADAL" clId="{3F13309A-896A-43BE-8519-3914C3D80A8A}" dt="2022-05-09T13:54:51.843" v="118" actId="478"/>
          <ac:spMkLst>
            <pc:docMk/>
            <pc:sldMk cId="2508173990" sldId="1202"/>
            <ac:spMk id="25" creationId="{11C04CEE-B340-4D5F-853B-1EC5F564CB0C}"/>
          </ac:spMkLst>
        </pc:spChg>
        <pc:spChg chg="mod">
          <ac:chgData name="Subramani K" userId="bf009f75-d47a-408b-a678-4666a6eafc4c" providerId="ADAL" clId="{3F13309A-896A-43BE-8519-3914C3D80A8A}" dt="2022-05-09T13:54:54.874" v="119" actId="1076"/>
          <ac:spMkLst>
            <pc:docMk/>
            <pc:sldMk cId="2508173990" sldId="1202"/>
            <ac:spMk id="26" creationId="{DB7AFA0F-B4EE-4CA2-8A66-0C271CDA7AB0}"/>
          </ac:spMkLst>
        </pc:spChg>
        <pc:picChg chg="add del mod">
          <ac:chgData name="Subramani K" userId="bf009f75-d47a-408b-a678-4666a6eafc4c" providerId="ADAL" clId="{3F13309A-896A-43BE-8519-3914C3D80A8A}" dt="2022-05-09T13:54:10.399" v="3" actId="478"/>
          <ac:picMkLst>
            <pc:docMk/>
            <pc:sldMk cId="2508173990" sldId="1202"/>
            <ac:picMk id="3" creationId="{C30BFD53-9B37-4D03-95B8-6CBD33DFE8AE}"/>
          </ac:picMkLst>
        </pc:picChg>
        <pc:picChg chg="add del mod">
          <ac:chgData name="Subramani K" userId="bf009f75-d47a-408b-a678-4666a6eafc4c" providerId="ADAL" clId="{3F13309A-896A-43BE-8519-3914C3D80A8A}" dt="2022-05-09T13:54:58.183" v="121" actId="478"/>
          <ac:picMkLst>
            <pc:docMk/>
            <pc:sldMk cId="2508173990" sldId="1202"/>
            <ac:picMk id="5" creationId="{237D40DD-2DE6-49AF-BC2B-34789E464911}"/>
          </ac:picMkLst>
        </pc:picChg>
        <pc:picChg chg="del">
          <ac:chgData name="Subramani K" userId="bf009f75-d47a-408b-a678-4666a6eafc4c" providerId="ADAL" clId="{3F13309A-896A-43BE-8519-3914C3D80A8A}" dt="2022-05-09T13:53:52.410" v="0" actId="478"/>
          <ac:picMkLst>
            <pc:docMk/>
            <pc:sldMk cId="2508173990" sldId="1202"/>
            <ac:picMk id="20" creationId="{63C0E5F7-6177-43FB-998E-6D5F4010FCBC}"/>
          </ac:picMkLst>
        </pc:picChg>
      </pc:sldChg>
      <pc:sldChg chg="del">
        <pc:chgData name="Subramani K" userId="bf009f75-d47a-408b-a678-4666a6eafc4c" providerId="ADAL" clId="{3F13309A-896A-43BE-8519-3914C3D80A8A}" dt="2022-05-09T14:12:26.256" v="244" actId="47"/>
        <pc:sldMkLst>
          <pc:docMk/>
          <pc:sldMk cId="2285015065" sldId="1203"/>
        </pc:sldMkLst>
      </pc:sldChg>
      <pc:sldChg chg="del">
        <pc:chgData name="Subramani K" userId="bf009f75-d47a-408b-a678-4666a6eafc4c" providerId="ADAL" clId="{3F13309A-896A-43BE-8519-3914C3D80A8A}" dt="2022-05-09T13:55:07.650" v="122" actId="47"/>
        <pc:sldMkLst>
          <pc:docMk/>
          <pc:sldMk cId="513784908" sldId="1204"/>
        </pc:sldMkLst>
      </pc:sldChg>
      <pc:sldChg chg="addSp delSp modSp add mod">
        <pc:chgData name="Subramani K" userId="bf009f75-d47a-408b-a678-4666a6eafc4c" providerId="ADAL" clId="{3F13309A-896A-43BE-8519-3914C3D80A8A}" dt="2022-05-09T16:24:44.364" v="392" actId="1036"/>
        <pc:sldMkLst>
          <pc:docMk/>
          <pc:sldMk cId="1456319718" sldId="1204"/>
        </pc:sldMkLst>
        <pc:spChg chg="mod">
          <ac:chgData name="Subramani K" userId="bf009f75-d47a-408b-a678-4666a6eafc4c" providerId="ADAL" clId="{3F13309A-896A-43BE-8519-3914C3D80A8A}" dt="2022-05-09T16:24:44.364" v="392" actId="1036"/>
          <ac:spMkLst>
            <pc:docMk/>
            <pc:sldMk cId="1456319718" sldId="1204"/>
            <ac:spMk id="7" creationId="{4F5E49A1-B6AF-486A-9D3F-34C132B0CBD1}"/>
          </ac:spMkLst>
        </pc:spChg>
        <pc:spChg chg="mod">
          <ac:chgData name="Subramani K" userId="bf009f75-d47a-408b-a678-4666a6eafc4c" providerId="ADAL" clId="{3F13309A-896A-43BE-8519-3914C3D80A8A}" dt="2022-05-09T16:24:32.117" v="375" actId="20577"/>
          <ac:spMkLst>
            <pc:docMk/>
            <pc:sldMk cId="1456319718" sldId="1204"/>
            <ac:spMk id="10" creationId="{67ED8EF9-84F1-422C-A22B-545102E716C9}"/>
          </ac:spMkLst>
        </pc:spChg>
        <pc:spChg chg="add del mod">
          <ac:chgData name="Subramani K" userId="bf009f75-d47a-408b-a678-4666a6eafc4c" providerId="ADAL" clId="{3F13309A-896A-43BE-8519-3914C3D80A8A}" dt="2022-05-09T14:28:52.103" v="315"/>
          <ac:spMkLst>
            <pc:docMk/>
            <pc:sldMk cId="1456319718" sldId="1204"/>
            <ac:spMk id="20" creationId="{FE254F48-6B69-460B-BC2D-4C6AB5FECC63}"/>
          </ac:spMkLst>
        </pc:spChg>
        <pc:spChg chg="add del mod">
          <ac:chgData name="Subramani K" userId="bf009f75-d47a-408b-a678-4666a6eafc4c" providerId="ADAL" clId="{3F13309A-896A-43BE-8519-3914C3D80A8A}" dt="2022-05-09T14:28:52.103" v="315"/>
          <ac:spMkLst>
            <pc:docMk/>
            <pc:sldMk cId="1456319718" sldId="1204"/>
            <ac:spMk id="22" creationId="{276E31E8-A5EB-4641-BA44-FA9407CF5261}"/>
          </ac:spMkLst>
        </pc:spChg>
        <pc:spChg chg="del">
          <ac:chgData name="Subramani K" userId="bf009f75-d47a-408b-a678-4666a6eafc4c" providerId="ADAL" clId="{3F13309A-896A-43BE-8519-3914C3D80A8A}" dt="2022-05-09T13:57:49.121" v="237" actId="478"/>
          <ac:spMkLst>
            <pc:docMk/>
            <pc:sldMk cId="1456319718" sldId="1204"/>
            <ac:spMk id="22" creationId="{C4A2467E-8677-475A-85DB-D297B8B48780}"/>
          </ac:spMkLst>
        </pc:spChg>
        <pc:spChg chg="add del mod">
          <ac:chgData name="Subramani K" userId="bf009f75-d47a-408b-a678-4666a6eafc4c" providerId="ADAL" clId="{3F13309A-896A-43BE-8519-3914C3D80A8A}" dt="2022-05-09T14:28:52.103" v="315"/>
          <ac:spMkLst>
            <pc:docMk/>
            <pc:sldMk cId="1456319718" sldId="1204"/>
            <ac:spMk id="25" creationId="{3C9F6E73-931A-4B66-A2ED-C19B43D3FE85}"/>
          </ac:spMkLst>
        </pc:spChg>
        <pc:spChg chg="add del mod">
          <ac:chgData name="Subramani K" userId="bf009f75-d47a-408b-a678-4666a6eafc4c" providerId="ADAL" clId="{3F13309A-896A-43BE-8519-3914C3D80A8A}" dt="2022-05-09T14:28:52.103" v="315"/>
          <ac:spMkLst>
            <pc:docMk/>
            <pc:sldMk cId="1456319718" sldId="1204"/>
            <ac:spMk id="26" creationId="{C75B3BC4-6E05-4022-B811-EC47688E46FE}"/>
          </ac:spMkLst>
        </pc:spChg>
        <pc:spChg chg="add del mod">
          <ac:chgData name="Subramani K" userId="bf009f75-d47a-408b-a678-4666a6eafc4c" providerId="ADAL" clId="{3F13309A-896A-43BE-8519-3914C3D80A8A}" dt="2022-05-09T14:28:52.103" v="315"/>
          <ac:spMkLst>
            <pc:docMk/>
            <pc:sldMk cId="1456319718" sldId="1204"/>
            <ac:spMk id="27" creationId="{77160551-029A-4469-A7A8-FC1A938FA607}"/>
          </ac:spMkLst>
        </pc:spChg>
        <pc:spChg chg="add del mod">
          <ac:chgData name="Subramani K" userId="bf009f75-d47a-408b-a678-4666a6eafc4c" providerId="ADAL" clId="{3F13309A-896A-43BE-8519-3914C3D80A8A}" dt="2022-05-09T14:28:52.103" v="315"/>
          <ac:spMkLst>
            <pc:docMk/>
            <pc:sldMk cId="1456319718" sldId="1204"/>
            <ac:spMk id="29" creationId="{43357B96-1072-45BF-986D-BA9569D19429}"/>
          </ac:spMkLst>
        </pc:spChg>
        <pc:spChg chg="mod">
          <ac:chgData name="Subramani K" userId="bf009f75-d47a-408b-a678-4666a6eafc4c" providerId="ADAL" clId="{3F13309A-896A-43BE-8519-3914C3D80A8A}" dt="2022-05-09T14:28:50.406" v="314"/>
          <ac:spMkLst>
            <pc:docMk/>
            <pc:sldMk cId="1456319718" sldId="1204"/>
            <ac:spMk id="32" creationId="{8C0255FE-6529-4AD1-BBC8-3B4B2AB96680}"/>
          </ac:spMkLst>
        </pc:spChg>
        <pc:spChg chg="mod">
          <ac:chgData name="Subramani K" userId="bf009f75-d47a-408b-a678-4666a6eafc4c" providerId="ADAL" clId="{3F13309A-896A-43BE-8519-3914C3D80A8A}" dt="2022-05-09T14:28:50.406" v="314"/>
          <ac:spMkLst>
            <pc:docMk/>
            <pc:sldMk cId="1456319718" sldId="1204"/>
            <ac:spMk id="35" creationId="{446A6B2C-AAED-41A8-ACAE-62522BDFBC14}"/>
          </ac:spMkLst>
        </pc:spChg>
        <pc:spChg chg="mod">
          <ac:chgData name="Subramani K" userId="bf009f75-d47a-408b-a678-4666a6eafc4c" providerId="ADAL" clId="{3F13309A-896A-43BE-8519-3914C3D80A8A}" dt="2022-05-09T14:28:50.406" v="314"/>
          <ac:spMkLst>
            <pc:docMk/>
            <pc:sldMk cId="1456319718" sldId="1204"/>
            <ac:spMk id="38" creationId="{8EF92FDE-1281-4D5A-813A-F2D44180DF61}"/>
          </ac:spMkLst>
        </pc:spChg>
        <pc:spChg chg="mod">
          <ac:chgData name="Subramani K" userId="bf009f75-d47a-408b-a678-4666a6eafc4c" providerId="ADAL" clId="{3F13309A-896A-43BE-8519-3914C3D80A8A}" dt="2022-05-09T14:28:50.406" v="314"/>
          <ac:spMkLst>
            <pc:docMk/>
            <pc:sldMk cId="1456319718" sldId="1204"/>
            <ac:spMk id="41" creationId="{47D47176-0A71-496B-8084-AA1A774C3A22}"/>
          </ac:spMkLst>
        </pc:spChg>
        <pc:spChg chg="add mod">
          <ac:chgData name="Subramani K" userId="bf009f75-d47a-408b-a678-4666a6eafc4c" providerId="ADAL" clId="{3F13309A-896A-43BE-8519-3914C3D80A8A}" dt="2022-05-09T14:29:10.559" v="317" actId="164"/>
          <ac:spMkLst>
            <pc:docMk/>
            <pc:sldMk cId="1456319718" sldId="1204"/>
            <ac:spMk id="43" creationId="{D3DC88B7-6E0A-4529-9F25-788C20CAFEF7}"/>
          </ac:spMkLst>
        </pc:spChg>
        <pc:spChg chg="add mod">
          <ac:chgData name="Subramani K" userId="bf009f75-d47a-408b-a678-4666a6eafc4c" providerId="ADAL" clId="{3F13309A-896A-43BE-8519-3914C3D80A8A}" dt="2022-05-09T14:29:10.559" v="317" actId="164"/>
          <ac:spMkLst>
            <pc:docMk/>
            <pc:sldMk cId="1456319718" sldId="1204"/>
            <ac:spMk id="44" creationId="{FE8E8BDA-FD3D-4ADE-BCDB-C50E3F3FA55D}"/>
          </ac:spMkLst>
        </pc:spChg>
        <pc:spChg chg="add mod">
          <ac:chgData name="Subramani K" userId="bf009f75-d47a-408b-a678-4666a6eafc4c" providerId="ADAL" clId="{3F13309A-896A-43BE-8519-3914C3D80A8A}" dt="2022-05-09T14:29:10.559" v="317" actId="164"/>
          <ac:spMkLst>
            <pc:docMk/>
            <pc:sldMk cId="1456319718" sldId="1204"/>
            <ac:spMk id="45" creationId="{269494D2-AEE8-4F21-940A-90B15493E748}"/>
          </ac:spMkLst>
        </pc:spChg>
        <pc:spChg chg="add mod">
          <ac:chgData name="Subramani K" userId="bf009f75-d47a-408b-a678-4666a6eafc4c" providerId="ADAL" clId="{3F13309A-896A-43BE-8519-3914C3D80A8A}" dt="2022-05-09T14:29:10.559" v="317" actId="164"/>
          <ac:spMkLst>
            <pc:docMk/>
            <pc:sldMk cId="1456319718" sldId="1204"/>
            <ac:spMk id="46" creationId="{E1276E2E-A2BF-4DA3-8F7B-96E4CD10ED56}"/>
          </ac:spMkLst>
        </pc:spChg>
        <pc:spChg chg="add mod">
          <ac:chgData name="Subramani K" userId="bf009f75-d47a-408b-a678-4666a6eafc4c" providerId="ADAL" clId="{3F13309A-896A-43BE-8519-3914C3D80A8A}" dt="2022-05-09T14:29:10.559" v="317" actId="164"/>
          <ac:spMkLst>
            <pc:docMk/>
            <pc:sldMk cId="1456319718" sldId="1204"/>
            <ac:spMk id="47" creationId="{4BA19035-A41A-4D9A-A0A1-4E82AFB19F4A}"/>
          </ac:spMkLst>
        </pc:spChg>
        <pc:spChg chg="add mod">
          <ac:chgData name="Subramani K" userId="bf009f75-d47a-408b-a678-4666a6eafc4c" providerId="ADAL" clId="{3F13309A-896A-43BE-8519-3914C3D80A8A}" dt="2022-05-09T14:29:10.559" v="317" actId="164"/>
          <ac:spMkLst>
            <pc:docMk/>
            <pc:sldMk cId="1456319718" sldId="1204"/>
            <ac:spMk id="48" creationId="{223010DA-EB83-4FD9-8AB6-938166021B89}"/>
          </ac:spMkLst>
        </pc:spChg>
        <pc:spChg chg="add mod">
          <ac:chgData name="Subramani K" userId="bf009f75-d47a-408b-a678-4666a6eafc4c" providerId="ADAL" clId="{3F13309A-896A-43BE-8519-3914C3D80A8A}" dt="2022-05-09T14:29:10.559" v="317" actId="164"/>
          <ac:spMkLst>
            <pc:docMk/>
            <pc:sldMk cId="1456319718" sldId="1204"/>
            <ac:spMk id="49" creationId="{D0876CE7-F875-41FD-8628-EBC845805F01}"/>
          </ac:spMkLst>
        </pc:spChg>
        <pc:spChg chg="add mod">
          <ac:chgData name="Subramani K" userId="bf009f75-d47a-408b-a678-4666a6eafc4c" providerId="ADAL" clId="{3F13309A-896A-43BE-8519-3914C3D80A8A}" dt="2022-05-09T14:29:10.559" v="317" actId="164"/>
          <ac:spMkLst>
            <pc:docMk/>
            <pc:sldMk cId="1456319718" sldId="1204"/>
            <ac:spMk id="50" creationId="{9AC417BF-6C4F-4BCF-AA2C-DD8B6DE6B951}"/>
          </ac:spMkLst>
        </pc:spChg>
        <pc:spChg chg="add del mod">
          <ac:chgData name="Subramani K" userId="bf009f75-d47a-408b-a678-4666a6eafc4c" providerId="ADAL" clId="{3F13309A-896A-43BE-8519-3914C3D80A8A}" dt="2022-05-09T16:24:17.653" v="337" actId="478"/>
          <ac:spMkLst>
            <pc:docMk/>
            <pc:sldMk cId="1456319718" sldId="1204"/>
            <ac:spMk id="51" creationId="{0432E54C-AB51-41FD-9FF6-CA97F8E8CB78}"/>
          </ac:spMkLst>
        </pc:spChg>
        <pc:spChg chg="mod">
          <ac:chgData name="Subramani K" userId="bf009f75-d47a-408b-a678-4666a6eafc4c" providerId="ADAL" clId="{3F13309A-896A-43BE-8519-3914C3D80A8A}" dt="2022-05-09T14:29:07.169" v="316"/>
          <ac:spMkLst>
            <pc:docMk/>
            <pc:sldMk cId="1456319718" sldId="1204"/>
            <ac:spMk id="53" creationId="{4825589B-66C2-4DBB-BC51-D376532E6C74}"/>
          </ac:spMkLst>
        </pc:spChg>
        <pc:spChg chg="mod">
          <ac:chgData name="Subramani K" userId="bf009f75-d47a-408b-a678-4666a6eafc4c" providerId="ADAL" clId="{3F13309A-896A-43BE-8519-3914C3D80A8A}" dt="2022-05-09T14:29:07.169" v="316"/>
          <ac:spMkLst>
            <pc:docMk/>
            <pc:sldMk cId="1456319718" sldId="1204"/>
            <ac:spMk id="56" creationId="{4D6DFD64-E564-47D3-B2AF-0FA9B82ADEE1}"/>
          </ac:spMkLst>
        </pc:spChg>
        <pc:spChg chg="mod">
          <ac:chgData name="Subramani K" userId="bf009f75-d47a-408b-a678-4666a6eafc4c" providerId="ADAL" clId="{3F13309A-896A-43BE-8519-3914C3D80A8A}" dt="2022-05-09T14:29:07.169" v="316"/>
          <ac:spMkLst>
            <pc:docMk/>
            <pc:sldMk cId="1456319718" sldId="1204"/>
            <ac:spMk id="59" creationId="{D1800AD0-98B6-4786-A3F5-94B56E9C2E4A}"/>
          </ac:spMkLst>
        </pc:spChg>
        <pc:spChg chg="mod">
          <ac:chgData name="Subramani K" userId="bf009f75-d47a-408b-a678-4666a6eafc4c" providerId="ADAL" clId="{3F13309A-896A-43BE-8519-3914C3D80A8A}" dt="2022-05-09T14:29:07.169" v="316"/>
          <ac:spMkLst>
            <pc:docMk/>
            <pc:sldMk cId="1456319718" sldId="1204"/>
            <ac:spMk id="62" creationId="{BAEA93A7-55D3-418B-86EE-592182040DCB}"/>
          </ac:spMkLst>
        </pc:spChg>
        <pc:spChg chg="add del mod">
          <ac:chgData name="Subramani K" userId="bf009f75-d47a-408b-a678-4666a6eafc4c" providerId="ADAL" clId="{3F13309A-896A-43BE-8519-3914C3D80A8A}" dt="2022-05-09T14:29:18.622" v="321" actId="478"/>
          <ac:spMkLst>
            <pc:docMk/>
            <pc:sldMk cId="1456319718" sldId="1204"/>
            <ac:spMk id="64" creationId="{9D4336D0-8D5D-4554-AD98-97821CA9608E}"/>
          </ac:spMkLst>
        </pc:spChg>
        <pc:grpChg chg="add mod">
          <ac:chgData name="Subramani K" userId="bf009f75-d47a-408b-a678-4666a6eafc4c" providerId="ADAL" clId="{3F13309A-896A-43BE-8519-3914C3D80A8A}" dt="2022-05-09T14:29:33.786" v="336" actId="1037"/>
          <ac:grpSpMkLst>
            <pc:docMk/>
            <pc:sldMk cId="1456319718" sldId="1204"/>
            <ac:grpSpMk id="2" creationId="{E1A7CAC8-AD14-44E9-84FD-F7BF28DB47D6}"/>
          </ac:grpSpMkLst>
        </pc:grpChg>
        <pc:grpChg chg="mod">
          <ac:chgData name="Subramani K" userId="bf009f75-d47a-408b-a678-4666a6eafc4c" providerId="ADAL" clId="{3F13309A-896A-43BE-8519-3914C3D80A8A}" dt="2022-05-09T16:24:44.364" v="392" actId="1036"/>
          <ac:grpSpMkLst>
            <pc:docMk/>
            <pc:sldMk cId="1456319718" sldId="1204"/>
            <ac:grpSpMk id="8" creationId="{3709086D-3CAF-4491-808E-34E505B0D811}"/>
          </ac:grpSpMkLst>
        </pc:grpChg>
        <pc:grpChg chg="add del mod">
          <ac:chgData name="Subramani K" userId="bf009f75-d47a-408b-a678-4666a6eafc4c" providerId="ADAL" clId="{3F13309A-896A-43BE-8519-3914C3D80A8A}" dt="2022-05-09T14:28:52.103" v="315"/>
          <ac:grpSpMkLst>
            <pc:docMk/>
            <pc:sldMk cId="1456319718" sldId="1204"/>
            <ac:grpSpMk id="31" creationId="{1183100A-EC08-49A9-896E-1071F6ABEEC3}"/>
          </ac:grpSpMkLst>
        </pc:grpChg>
        <pc:grpChg chg="add del mod">
          <ac:chgData name="Subramani K" userId="bf009f75-d47a-408b-a678-4666a6eafc4c" providerId="ADAL" clId="{3F13309A-896A-43BE-8519-3914C3D80A8A}" dt="2022-05-09T14:28:52.103" v="315"/>
          <ac:grpSpMkLst>
            <pc:docMk/>
            <pc:sldMk cId="1456319718" sldId="1204"/>
            <ac:grpSpMk id="34" creationId="{1BCF882A-C066-4E12-A9A4-DBE0714F3757}"/>
          </ac:grpSpMkLst>
        </pc:grpChg>
        <pc:grpChg chg="add del mod">
          <ac:chgData name="Subramani K" userId="bf009f75-d47a-408b-a678-4666a6eafc4c" providerId="ADAL" clId="{3F13309A-896A-43BE-8519-3914C3D80A8A}" dt="2022-05-09T14:28:52.103" v="315"/>
          <ac:grpSpMkLst>
            <pc:docMk/>
            <pc:sldMk cId="1456319718" sldId="1204"/>
            <ac:grpSpMk id="37" creationId="{1D9F5534-42C7-409D-B5FD-D507C9D7B197}"/>
          </ac:grpSpMkLst>
        </pc:grpChg>
        <pc:grpChg chg="add del mod">
          <ac:chgData name="Subramani K" userId="bf009f75-d47a-408b-a678-4666a6eafc4c" providerId="ADAL" clId="{3F13309A-896A-43BE-8519-3914C3D80A8A}" dt="2022-05-09T14:28:52.103" v="315"/>
          <ac:grpSpMkLst>
            <pc:docMk/>
            <pc:sldMk cId="1456319718" sldId="1204"/>
            <ac:grpSpMk id="40" creationId="{5A27BC8D-8E4D-4CEF-BA17-E3EF52116BE5}"/>
          </ac:grpSpMkLst>
        </pc:grpChg>
        <pc:grpChg chg="add mod">
          <ac:chgData name="Subramani K" userId="bf009f75-d47a-408b-a678-4666a6eafc4c" providerId="ADAL" clId="{3F13309A-896A-43BE-8519-3914C3D80A8A}" dt="2022-05-09T14:29:10.559" v="317" actId="164"/>
          <ac:grpSpMkLst>
            <pc:docMk/>
            <pc:sldMk cId="1456319718" sldId="1204"/>
            <ac:grpSpMk id="52" creationId="{02B1B58E-19F0-4414-91C7-8C1D919F6BEC}"/>
          </ac:grpSpMkLst>
        </pc:grpChg>
        <pc:grpChg chg="add mod">
          <ac:chgData name="Subramani K" userId="bf009f75-d47a-408b-a678-4666a6eafc4c" providerId="ADAL" clId="{3F13309A-896A-43BE-8519-3914C3D80A8A}" dt="2022-05-09T14:29:10.559" v="317" actId="164"/>
          <ac:grpSpMkLst>
            <pc:docMk/>
            <pc:sldMk cId="1456319718" sldId="1204"/>
            <ac:grpSpMk id="55" creationId="{9D65C909-DFD6-4DCE-9572-678E03E588B2}"/>
          </ac:grpSpMkLst>
        </pc:grpChg>
        <pc:grpChg chg="add mod">
          <ac:chgData name="Subramani K" userId="bf009f75-d47a-408b-a678-4666a6eafc4c" providerId="ADAL" clId="{3F13309A-896A-43BE-8519-3914C3D80A8A}" dt="2022-05-09T14:29:10.559" v="317" actId="164"/>
          <ac:grpSpMkLst>
            <pc:docMk/>
            <pc:sldMk cId="1456319718" sldId="1204"/>
            <ac:grpSpMk id="58" creationId="{7CF4DDBA-75F7-45B6-9AD9-532AB676D4E9}"/>
          </ac:grpSpMkLst>
        </pc:grpChg>
        <pc:grpChg chg="add mod">
          <ac:chgData name="Subramani K" userId="bf009f75-d47a-408b-a678-4666a6eafc4c" providerId="ADAL" clId="{3F13309A-896A-43BE-8519-3914C3D80A8A}" dt="2022-05-09T14:29:10.559" v="317" actId="164"/>
          <ac:grpSpMkLst>
            <pc:docMk/>
            <pc:sldMk cId="1456319718" sldId="1204"/>
            <ac:grpSpMk id="61" creationId="{6F3C013D-3BCC-4601-86AF-7FDD111DE168}"/>
          </ac:grpSpMkLst>
        </pc:grpChg>
        <pc:picChg chg="add del mod">
          <ac:chgData name="Subramani K" userId="bf009f75-d47a-408b-a678-4666a6eafc4c" providerId="ADAL" clId="{3F13309A-896A-43BE-8519-3914C3D80A8A}" dt="2022-05-09T13:57:43.223" v="236" actId="478"/>
          <ac:picMkLst>
            <pc:docMk/>
            <pc:sldMk cId="1456319718" sldId="1204"/>
            <ac:picMk id="4" creationId="{F7815CF8-79BB-41AC-9DCF-44830C786777}"/>
          </ac:picMkLst>
        </pc:picChg>
        <pc:picChg chg="del">
          <ac:chgData name="Subramani K" userId="bf009f75-d47a-408b-a678-4666a6eafc4c" providerId="ADAL" clId="{3F13309A-896A-43BE-8519-3914C3D80A8A}" dt="2022-05-09T14:28:35.032" v="298" actId="478"/>
          <ac:picMkLst>
            <pc:docMk/>
            <pc:sldMk cId="1456319718" sldId="1204"/>
            <ac:picMk id="9" creationId="{0870C9C0-8C0F-42DB-B9C6-717FDF475E73}"/>
          </ac:picMkLst>
        </pc:picChg>
        <pc:picChg chg="del">
          <ac:chgData name="Subramani K" userId="bf009f75-d47a-408b-a678-4666a6eafc4c" providerId="ADAL" clId="{3F13309A-896A-43BE-8519-3914C3D80A8A}" dt="2022-05-09T14:28:35.032" v="298" actId="478"/>
          <ac:picMkLst>
            <pc:docMk/>
            <pc:sldMk cId="1456319718" sldId="1204"/>
            <ac:picMk id="17" creationId="{304D2C59-41DA-4CB8-8A9A-921998377465}"/>
          </ac:picMkLst>
        </pc:picChg>
        <pc:picChg chg="del">
          <ac:chgData name="Subramani K" userId="bf009f75-d47a-408b-a678-4666a6eafc4c" providerId="ADAL" clId="{3F13309A-896A-43BE-8519-3914C3D80A8A}" dt="2022-05-09T14:28:35.032" v="298" actId="478"/>
          <ac:picMkLst>
            <pc:docMk/>
            <pc:sldMk cId="1456319718" sldId="1204"/>
            <ac:picMk id="19" creationId="{BA48DE32-2C8C-4FD0-A57B-1907C39900F5}"/>
          </ac:picMkLst>
        </pc:picChg>
        <pc:picChg chg="del">
          <ac:chgData name="Subramani K" userId="bf009f75-d47a-408b-a678-4666a6eafc4c" providerId="ADAL" clId="{3F13309A-896A-43BE-8519-3914C3D80A8A}" dt="2022-05-09T14:28:35.032" v="298" actId="478"/>
          <ac:picMkLst>
            <pc:docMk/>
            <pc:sldMk cId="1456319718" sldId="1204"/>
            <ac:picMk id="21" creationId="{45069222-0B2C-4938-988A-890DEDE32D99}"/>
          </ac:picMkLst>
        </pc:picChg>
        <pc:picChg chg="del">
          <ac:chgData name="Subramani K" userId="bf009f75-d47a-408b-a678-4666a6eafc4c" providerId="ADAL" clId="{3F13309A-896A-43BE-8519-3914C3D80A8A}" dt="2022-05-09T14:28:35.032" v="298" actId="478"/>
          <ac:picMkLst>
            <pc:docMk/>
            <pc:sldMk cId="1456319718" sldId="1204"/>
            <ac:picMk id="23" creationId="{B301672B-B772-4754-89B6-C39E460C15E3}"/>
          </ac:picMkLst>
        </pc:picChg>
        <pc:picChg chg="add del mod ord">
          <ac:chgData name="Subramani K" userId="bf009f75-d47a-408b-a678-4666a6eafc4c" providerId="ADAL" clId="{3F13309A-896A-43BE-8519-3914C3D80A8A}" dt="2022-05-09T14:28:35.032" v="298" actId="478"/>
          <ac:picMkLst>
            <pc:docMk/>
            <pc:sldMk cId="1456319718" sldId="1204"/>
            <ac:picMk id="24" creationId="{0AFBFE33-E28B-487E-9A80-8CD8A488506F}"/>
          </ac:picMkLst>
        </pc:picChg>
        <pc:picChg chg="mod">
          <ac:chgData name="Subramani K" userId="bf009f75-d47a-408b-a678-4666a6eafc4c" providerId="ADAL" clId="{3F13309A-896A-43BE-8519-3914C3D80A8A}" dt="2022-05-09T14:28:50.406" v="314"/>
          <ac:picMkLst>
            <pc:docMk/>
            <pc:sldMk cId="1456319718" sldId="1204"/>
            <ac:picMk id="33" creationId="{609378F6-D240-4D6F-9DFA-B051D1226D0C}"/>
          </ac:picMkLst>
        </pc:picChg>
        <pc:picChg chg="mod">
          <ac:chgData name="Subramani K" userId="bf009f75-d47a-408b-a678-4666a6eafc4c" providerId="ADAL" clId="{3F13309A-896A-43BE-8519-3914C3D80A8A}" dt="2022-05-09T14:28:50.406" v="314"/>
          <ac:picMkLst>
            <pc:docMk/>
            <pc:sldMk cId="1456319718" sldId="1204"/>
            <ac:picMk id="36" creationId="{8EF20CF7-64E6-4EEE-9166-725D952EB683}"/>
          </ac:picMkLst>
        </pc:picChg>
        <pc:picChg chg="mod">
          <ac:chgData name="Subramani K" userId="bf009f75-d47a-408b-a678-4666a6eafc4c" providerId="ADAL" clId="{3F13309A-896A-43BE-8519-3914C3D80A8A}" dt="2022-05-09T14:28:50.406" v="314"/>
          <ac:picMkLst>
            <pc:docMk/>
            <pc:sldMk cId="1456319718" sldId="1204"/>
            <ac:picMk id="39" creationId="{DDA1FE4B-CB10-48F8-9C73-B58C6476AFBA}"/>
          </ac:picMkLst>
        </pc:picChg>
        <pc:picChg chg="mod">
          <ac:chgData name="Subramani K" userId="bf009f75-d47a-408b-a678-4666a6eafc4c" providerId="ADAL" clId="{3F13309A-896A-43BE-8519-3914C3D80A8A}" dt="2022-05-09T14:28:50.406" v="314"/>
          <ac:picMkLst>
            <pc:docMk/>
            <pc:sldMk cId="1456319718" sldId="1204"/>
            <ac:picMk id="42" creationId="{3CFE7E82-162D-45BF-8A75-16815FCCD60D}"/>
          </ac:picMkLst>
        </pc:picChg>
        <pc:picChg chg="del">
          <ac:chgData name="Subramani K" userId="bf009f75-d47a-408b-a678-4666a6eafc4c" providerId="ADAL" clId="{3F13309A-896A-43BE-8519-3914C3D80A8A}" dt="2022-05-09T13:56:37.655" v="234" actId="478"/>
          <ac:picMkLst>
            <pc:docMk/>
            <pc:sldMk cId="1456319718" sldId="1204"/>
            <ac:picMk id="50" creationId="{08CFFC78-4CB1-4D5E-B681-FBC99717B08D}"/>
          </ac:picMkLst>
        </pc:picChg>
        <pc:picChg chg="mod">
          <ac:chgData name="Subramani K" userId="bf009f75-d47a-408b-a678-4666a6eafc4c" providerId="ADAL" clId="{3F13309A-896A-43BE-8519-3914C3D80A8A}" dt="2022-05-09T14:29:07.169" v="316"/>
          <ac:picMkLst>
            <pc:docMk/>
            <pc:sldMk cId="1456319718" sldId="1204"/>
            <ac:picMk id="54" creationId="{0B4EABAD-399F-4C9A-84EA-B380FAE876E0}"/>
          </ac:picMkLst>
        </pc:picChg>
        <pc:picChg chg="mod">
          <ac:chgData name="Subramani K" userId="bf009f75-d47a-408b-a678-4666a6eafc4c" providerId="ADAL" clId="{3F13309A-896A-43BE-8519-3914C3D80A8A}" dt="2022-05-09T14:29:07.169" v="316"/>
          <ac:picMkLst>
            <pc:docMk/>
            <pc:sldMk cId="1456319718" sldId="1204"/>
            <ac:picMk id="57" creationId="{532A123A-FC77-415F-924F-E96A7937176D}"/>
          </ac:picMkLst>
        </pc:picChg>
        <pc:picChg chg="mod">
          <ac:chgData name="Subramani K" userId="bf009f75-d47a-408b-a678-4666a6eafc4c" providerId="ADAL" clId="{3F13309A-896A-43BE-8519-3914C3D80A8A}" dt="2022-05-09T14:29:07.169" v="316"/>
          <ac:picMkLst>
            <pc:docMk/>
            <pc:sldMk cId="1456319718" sldId="1204"/>
            <ac:picMk id="60" creationId="{A1C52417-591D-4F1F-8EAB-AC39D2C7705F}"/>
          </ac:picMkLst>
        </pc:picChg>
        <pc:picChg chg="mod">
          <ac:chgData name="Subramani K" userId="bf009f75-d47a-408b-a678-4666a6eafc4c" providerId="ADAL" clId="{3F13309A-896A-43BE-8519-3914C3D80A8A}" dt="2022-05-09T14:29:07.169" v="316"/>
          <ac:picMkLst>
            <pc:docMk/>
            <pc:sldMk cId="1456319718" sldId="1204"/>
            <ac:picMk id="63" creationId="{1FD7E6CB-1131-422E-B792-89CFAB758F14}"/>
          </ac:picMkLst>
        </pc:picChg>
        <pc:cxnChg chg="del mod">
          <ac:chgData name="Subramani K" userId="bf009f75-d47a-408b-a678-4666a6eafc4c" providerId="ADAL" clId="{3F13309A-896A-43BE-8519-3914C3D80A8A}" dt="2022-05-09T16:24:41.442" v="383" actId="478"/>
          <ac:cxnSpMkLst>
            <pc:docMk/>
            <pc:sldMk cId="1456319718" sldId="1204"/>
            <ac:cxnSpMk id="3" creationId="{59EAE1A2-CF00-48F0-980B-880A1FAEB4C6}"/>
          </ac:cxnSpMkLst>
        </pc:cxnChg>
        <pc:cxnChg chg="del">
          <ac:chgData name="Subramani K" userId="bf009f75-d47a-408b-a678-4666a6eafc4c" providerId="ADAL" clId="{3F13309A-896A-43BE-8519-3914C3D80A8A}" dt="2022-05-09T13:57:49.121" v="237" actId="478"/>
          <ac:cxnSpMkLst>
            <pc:docMk/>
            <pc:sldMk cId="1456319718" sldId="1204"/>
            <ac:cxnSpMk id="20" creationId="{D75A53C9-C9C9-43FA-A075-18E905D93C91}"/>
          </ac:cxnSpMkLst>
        </pc:cxnChg>
      </pc:sldChg>
      <pc:sldChg chg="addSp delSp modSp add mod">
        <pc:chgData name="Subramani K" userId="bf009f75-d47a-408b-a678-4666a6eafc4c" providerId="ADAL" clId="{3F13309A-896A-43BE-8519-3914C3D80A8A}" dt="2022-05-09T14:24:12.874" v="297" actId="1076"/>
        <pc:sldMkLst>
          <pc:docMk/>
          <pc:sldMk cId="2729464660" sldId="1205"/>
        </pc:sldMkLst>
        <pc:spChg chg="mod">
          <ac:chgData name="Subramani K" userId="bf009f75-d47a-408b-a678-4666a6eafc4c" providerId="ADAL" clId="{3F13309A-896A-43BE-8519-3914C3D80A8A}" dt="2022-05-09T14:23:42.153" v="292" actId="20577"/>
          <ac:spMkLst>
            <pc:docMk/>
            <pc:sldMk cId="2729464660" sldId="1205"/>
            <ac:spMk id="14" creationId="{D4C948DF-669C-42CA-B0CC-3EF35C283FEC}"/>
          </ac:spMkLst>
        </pc:spChg>
        <pc:spChg chg="mod">
          <ac:chgData name="Subramani K" userId="bf009f75-d47a-408b-a678-4666a6eafc4c" providerId="ADAL" clId="{3F13309A-896A-43BE-8519-3914C3D80A8A}" dt="2022-05-09T13:58:06.502" v="243" actId="20577"/>
          <ac:spMkLst>
            <pc:docMk/>
            <pc:sldMk cId="2729464660" sldId="1205"/>
            <ac:spMk id="56" creationId="{67FEA691-BFB2-431A-9E79-1EDAA36405C0}"/>
          </ac:spMkLst>
        </pc:spChg>
        <pc:picChg chg="add mod">
          <ac:chgData name="Subramani K" userId="bf009f75-d47a-408b-a678-4666a6eafc4c" providerId="ADAL" clId="{3F13309A-896A-43BE-8519-3914C3D80A8A}" dt="2022-05-09T14:24:12.874" v="297" actId="1076"/>
          <ac:picMkLst>
            <pc:docMk/>
            <pc:sldMk cId="2729464660" sldId="1205"/>
            <ac:picMk id="3" creationId="{C6CD62D6-F965-4AB0-9147-87DDCA074902}"/>
          </ac:picMkLst>
        </pc:picChg>
        <pc:picChg chg="add del mod">
          <ac:chgData name="Subramani K" userId="bf009f75-d47a-408b-a678-4666a6eafc4c" providerId="ADAL" clId="{3F13309A-896A-43BE-8519-3914C3D80A8A}" dt="2022-05-09T14:23:46.226" v="293" actId="478"/>
          <ac:picMkLst>
            <pc:docMk/>
            <pc:sldMk cId="2729464660" sldId="1205"/>
            <ac:picMk id="1026" creationId="{EB2838D5-74C7-4FD9-918E-17C35DD46331}"/>
          </ac:picMkLst>
        </pc:picChg>
      </pc:sldChg>
      <pc:sldChg chg="del">
        <pc:chgData name="Subramani K" userId="bf009f75-d47a-408b-a678-4666a6eafc4c" providerId="ADAL" clId="{3F13309A-896A-43BE-8519-3914C3D80A8A}" dt="2022-05-09T13:55:07.650" v="122" actId="47"/>
        <pc:sldMkLst>
          <pc:docMk/>
          <pc:sldMk cId="3265782790" sldId="1205"/>
        </pc:sldMkLst>
      </pc:sldChg>
      <pc:sldChg chg="add">
        <pc:chgData name="Subramani K" userId="bf009f75-d47a-408b-a678-4666a6eafc4c" providerId="ADAL" clId="{3F13309A-896A-43BE-8519-3914C3D80A8A}" dt="2022-05-09T13:57:41.647" v="235"/>
        <pc:sldMkLst>
          <pc:docMk/>
          <pc:sldMk cId="1940554314" sldId="1206"/>
        </pc:sldMkLst>
      </pc:sldChg>
      <pc:sldChg chg="del">
        <pc:chgData name="Subramani K" userId="bf009f75-d47a-408b-a678-4666a6eafc4c" providerId="ADAL" clId="{3F13309A-896A-43BE-8519-3914C3D80A8A}" dt="2022-05-09T13:55:07.650" v="122" actId="47"/>
        <pc:sldMkLst>
          <pc:docMk/>
          <pc:sldMk cId="1658802128" sldId="1207"/>
        </pc:sldMkLst>
      </pc:sldChg>
    </pc:docChg>
  </pc:docChgLst>
  <pc:docChgLst>
    <pc:chgData name="Subramani K" userId="bf009f75-d47a-408b-a678-4666a6eafc4c" providerId="ADAL" clId="{36633C52-8C0D-49B3-AB95-6A4E81AFF7D0}"/>
    <pc:docChg chg="undo custSel addSld modSld">
      <pc:chgData name="Subramani K" userId="bf009f75-d47a-408b-a678-4666a6eafc4c" providerId="ADAL" clId="{36633C52-8C0D-49B3-AB95-6A4E81AFF7D0}" dt="2022-04-20T06:38:02.149" v="631" actId="20577"/>
      <pc:docMkLst>
        <pc:docMk/>
      </pc:docMkLst>
      <pc:sldChg chg="addSp delSp modSp mod">
        <pc:chgData name="Subramani K" userId="bf009f75-d47a-408b-a678-4666a6eafc4c" providerId="ADAL" clId="{36633C52-8C0D-49B3-AB95-6A4E81AFF7D0}" dt="2022-04-19T18:34:31.495" v="156" actId="478"/>
        <pc:sldMkLst>
          <pc:docMk/>
          <pc:sldMk cId="2508173990" sldId="1202"/>
        </pc:sldMkLst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" creationId="{271D47CC-0B0C-4DBA-95D4-3562F07103D5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3" creationId="{CA554A12-364E-48C8-ADCE-E928B65B9381}"/>
          </ac:spMkLst>
        </pc:spChg>
        <pc:spChg chg="mod">
          <ac:chgData name="Subramani K" userId="bf009f75-d47a-408b-a678-4666a6eafc4c" providerId="ADAL" clId="{36633C52-8C0D-49B3-AB95-6A4E81AFF7D0}" dt="2022-04-19T18:33:28.633" v="86" actId="1038"/>
          <ac:spMkLst>
            <pc:docMk/>
            <pc:sldMk cId="2508173990" sldId="1202"/>
            <ac:spMk id="21" creationId="{ADEAA296-647C-4E70-B901-0B4243A8F28C}"/>
          </ac:spMkLst>
        </pc:spChg>
        <pc:spChg chg="mod">
          <ac:chgData name="Subramani K" userId="bf009f75-d47a-408b-a678-4666a6eafc4c" providerId="ADAL" clId="{36633C52-8C0D-49B3-AB95-6A4E81AFF7D0}" dt="2022-04-19T18:32:06.244" v="34" actId="20577"/>
          <ac:spMkLst>
            <pc:docMk/>
            <pc:sldMk cId="2508173990" sldId="1202"/>
            <ac:spMk id="22" creationId="{786454B0-9B7C-426A-B53F-C776E10D3F2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3" creationId="{EC6DDE4B-7F96-4F2B-9D8C-5A3765173E1B}"/>
          </ac:spMkLst>
        </pc:spChg>
        <pc:spChg chg="add mod">
          <ac:chgData name="Subramani K" userId="bf009f75-d47a-408b-a678-4666a6eafc4c" providerId="ADAL" clId="{36633C52-8C0D-49B3-AB95-6A4E81AFF7D0}" dt="2022-04-19T18:34:01.727" v="140" actId="14100"/>
          <ac:spMkLst>
            <pc:docMk/>
            <pc:sldMk cId="2508173990" sldId="1202"/>
            <ac:spMk id="25" creationId="{11C04CEE-B340-4D5F-853B-1EC5F564CB0C}"/>
          </ac:spMkLst>
        </pc:spChg>
        <pc:spChg chg="add mod">
          <ac:chgData name="Subramani K" userId="bf009f75-d47a-408b-a678-4666a6eafc4c" providerId="ADAL" clId="{36633C52-8C0D-49B3-AB95-6A4E81AFF7D0}" dt="2022-04-19T18:34:26.543" v="154" actId="1036"/>
          <ac:spMkLst>
            <pc:docMk/>
            <pc:sldMk cId="2508173990" sldId="1202"/>
            <ac:spMk id="26" creationId="{DB7AFA0F-B4EE-4CA2-8A66-0C271CDA7AB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8" creationId="{2053A3CC-2436-4E50-903F-00967CFAEC7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29" creationId="{A8152448-4F46-4024-AFF7-EBBA52E450BE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30" creationId="{EE11D7E2-A02E-444C-98C7-689AAFB30820}"/>
          </ac:spMkLst>
        </pc:spChg>
        <pc:spChg chg="del">
          <ac:chgData name="Subramani K" userId="bf009f75-d47a-408b-a678-4666a6eafc4c" providerId="ADAL" clId="{36633C52-8C0D-49B3-AB95-6A4E81AFF7D0}" dt="2022-04-19T18:32:29.359" v="39" actId="478"/>
          <ac:spMkLst>
            <pc:docMk/>
            <pc:sldMk cId="2508173990" sldId="1202"/>
            <ac:spMk id="31" creationId="{D7AB6223-5BD1-4996-A62B-586E6CF76DF0}"/>
          </ac:spMkLst>
        </pc:spChg>
        <pc:grpChg chg="del">
          <ac:chgData name="Subramani K" userId="bf009f75-d47a-408b-a678-4666a6eafc4c" providerId="ADAL" clId="{36633C52-8C0D-49B3-AB95-6A4E81AFF7D0}" dt="2022-04-19T18:32:29.359" v="39" actId="478"/>
          <ac:grpSpMkLst>
            <pc:docMk/>
            <pc:sldMk cId="2508173990" sldId="1202"/>
            <ac:grpSpMk id="13" creationId="{F25FF3C4-B420-4669-A590-2336FED8738D}"/>
          </ac:grpSpMkLst>
        </pc:grpChg>
        <pc:picChg chg="add del mod">
          <ac:chgData name="Subramani K" userId="bf009f75-d47a-408b-a678-4666a6eafc4c" providerId="ADAL" clId="{36633C52-8C0D-49B3-AB95-6A4E81AFF7D0}" dt="2022-04-19T18:34:31.495" v="156" actId="478"/>
          <ac:picMkLst>
            <pc:docMk/>
            <pc:sldMk cId="2508173990" sldId="1202"/>
            <ac:picMk id="5" creationId="{FA656C98-C806-4F5B-9A67-5B89D3240C6E}"/>
          </ac:picMkLst>
        </pc:picChg>
        <pc:picChg chg="mod modCrop">
          <ac:chgData name="Subramani K" userId="bf009f75-d47a-408b-a678-4666a6eafc4c" providerId="ADAL" clId="{36633C52-8C0D-49B3-AB95-6A4E81AFF7D0}" dt="2022-04-19T18:33:28.633" v="86" actId="1038"/>
          <ac:picMkLst>
            <pc:docMk/>
            <pc:sldMk cId="2508173990" sldId="1202"/>
            <ac:picMk id="20" creationId="{63C0E5F7-6177-43FB-998E-6D5F4010FCBC}"/>
          </ac:picMkLst>
        </pc:picChg>
      </pc:sldChg>
      <pc:sldChg chg="delSp modSp mod">
        <pc:chgData name="Subramani K" userId="bf009f75-d47a-408b-a678-4666a6eafc4c" providerId="ADAL" clId="{36633C52-8C0D-49B3-AB95-6A4E81AFF7D0}" dt="2022-04-19T18:43:04.517" v="613" actId="478"/>
        <pc:sldMkLst>
          <pc:docMk/>
          <pc:sldMk cId="2285015065" sldId="1203"/>
        </pc:sldMkLst>
        <pc:spChg chg="del mod">
          <ac:chgData name="Subramani K" userId="bf009f75-d47a-408b-a678-4666a6eafc4c" providerId="ADAL" clId="{36633C52-8C0D-49B3-AB95-6A4E81AFF7D0}" dt="2022-04-19T18:43:04.517" v="613" actId="478"/>
          <ac:spMkLst>
            <pc:docMk/>
            <pc:sldMk cId="2285015065" sldId="1203"/>
            <ac:spMk id="7" creationId="{377E213B-DD95-4B15-B3F3-26F4F63BF453}"/>
          </ac:spMkLst>
        </pc:spChg>
        <pc:spChg chg="mod">
          <ac:chgData name="Subramani K" userId="bf009f75-d47a-408b-a678-4666a6eafc4c" providerId="ADAL" clId="{36633C52-8C0D-49B3-AB95-6A4E81AFF7D0}" dt="2022-04-19T18:42:55.471" v="604" actId="20577"/>
          <ac:spMkLst>
            <pc:docMk/>
            <pc:sldMk cId="2285015065" sldId="1203"/>
            <ac:spMk id="8" creationId="{C32A36B0-6E53-4212-AC84-717F0D62CF94}"/>
          </ac:spMkLst>
        </pc:spChg>
        <pc:spChg chg="mod">
          <ac:chgData name="Subramani K" userId="bf009f75-d47a-408b-a678-4666a6eafc4c" providerId="ADAL" clId="{36633C52-8C0D-49B3-AB95-6A4E81AFF7D0}" dt="2022-04-19T18:42:58.627" v="609" actId="20577"/>
          <ac:spMkLst>
            <pc:docMk/>
            <pc:sldMk cId="2285015065" sldId="1203"/>
            <ac:spMk id="10" creationId="{3E7ED04B-E6CE-4163-A817-27E18F9B3586}"/>
          </ac:spMkLst>
        </pc:spChg>
        <pc:spChg chg="mod">
          <ac:chgData name="Subramani K" userId="bf009f75-d47a-408b-a678-4666a6eafc4c" providerId="ADAL" clId="{36633C52-8C0D-49B3-AB95-6A4E81AFF7D0}" dt="2022-04-19T18:42:53.083" v="601"/>
          <ac:spMkLst>
            <pc:docMk/>
            <pc:sldMk cId="2285015065" sldId="1203"/>
            <ac:spMk id="20" creationId="{F147415D-E16C-445C-9A1D-C2D143C1E294}"/>
          </ac:spMkLst>
        </pc:spChg>
      </pc:sldChg>
      <pc:sldChg chg="addSp delSp modSp add mod">
        <pc:chgData name="Subramani K" userId="bf009f75-d47a-408b-a678-4666a6eafc4c" providerId="ADAL" clId="{36633C52-8C0D-49B3-AB95-6A4E81AFF7D0}" dt="2022-04-19T18:39:58.898" v="533" actId="1076"/>
        <pc:sldMkLst>
          <pc:docMk/>
          <pc:sldMk cId="513784908" sldId="1204"/>
        </pc:sldMkLst>
        <pc:spChg chg="mod">
          <ac:chgData name="Subramani K" userId="bf009f75-d47a-408b-a678-4666a6eafc4c" providerId="ADAL" clId="{36633C52-8C0D-49B3-AB95-6A4E81AFF7D0}" dt="2022-04-19T18:35:44.520" v="279" actId="20577"/>
          <ac:spMkLst>
            <pc:docMk/>
            <pc:sldMk cId="513784908" sldId="1204"/>
            <ac:spMk id="15" creationId="{6276C272-A421-44AA-B266-1C180663842D}"/>
          </ac:spMkLst>
        </pc:spChg>
        <pc:spChg chg="mod">
          <ac:chgData name="Subramani K" userId="bf009f75-d47a-408b-a678-4666a6eafc4c" providerId="ADAL" clId="{36633C52-8C0D-49B3-AB95-6A4E81AFF7D0}" dt="2022-04-19T18:35:06.370" v="160"/>
          <ac:spMkLst>
            <pc:docMk/>
            <pc:sldMk cId="513784908" sldId="1204"/>
            <ac:spMk id="18" creationId="{D45A894F-6D05-48D8-A2A3-0BEBF082A062}"/>
          </ac:spMkLst>
        </pc:spChg>
        <pc:spChg chg="del mod">
          <ac:chgData name="Subramani K" userId="bf009f75-d47a-408b-a678-4666a6eafc4c" providerId="ADAL" clId="{36633C52-8C0D-49B3-AB95-6A4E81AFF7D0}" dt="2022-04-19T18:35:11.605" v="163" actId="478"/>
          <ac:spMkLst>
            <pc:docMk/>
            <pc:sldMk cId="513784908" sldId="1204"/>
            <ac:spMk id="21" creationId="{ADEAA296-647C-4E70-B901-0B4243A8F28C}"/>
          </ac:spMkLst>
        </pc:spChg>
        <pc:spChg chg="add mod">
          <ac:chgData name="Subramani K" userId="bf009f75-d47a-408b-a678-4666a6eafc4c" providerId="ADAL" clId="{36633C52-8C0D-49B3-AB95-6A4E81AFF7D0}" dt="2022-04-19T18:37:52.655" v="393" actId="1038"/>
          <ac:spMkLst>
            <pc:docMk/>
            <pc:sldMk cId="513784908" sldId="1204"/>
            <ac:spMk id="23" creationId="{C426AB6E-3503-4509-9A32-63CE252679BC}"/>
          </ac:spMkLst>
        </pc:spChg>
        <pc:spChg chg="mod">
          <ac:chgData name="Subramani K" userId="bf009f75-d47a-408b-a678-4666a6eafc4c" providerId="ADAL" clId="{36633C52-8C0D-49B3-AB95-6A4E81AFF7D0}" dt="2022-04-19T18:37:48.068" v="369" actId="1036"/>
          <ac:spMkLst>
            <pc:docMk/>
            <pc:sldMk cId="513784908" sldId="1204"/>
            <ac:spMk id="25" creationId="{11C04CEE-B340-4D5F-853B-1EC5F564CB0C}"/>
          </ac:spMkLst>
        </pc:spChg>
        <pc:spChg chg="mod">
          <ac:chgData name="Subramani K" userId="bf009f75-d47a-408b-a678-4666a6eafc4c" providerId="ADAL" clId="{36633C52-8C0D-49B3-AB95-6A4E81AFF7D0}" dt="2022-04-19T18:37:55.291" v="394" actId="1076"/>
          <ac:spMkLst>
            <pc:docMk/>
            <pc:sldMk cId="513784908" sldId="1204"/>
            <ac:spMk id="26" creationId="{DB7AFA0F-B4EE-4CA2-8A66-0C271CDA7AB0}"/>
          </ac:spMkLst>
        </pc:spChg>
        <pc:spChg chg="add mod">
          <ac:chgData name="Subramani K" userId="bf009f75-d47a-408b-a678-4666a6eafc4c" providerId="ADAL" clId="{36633C52-8C0D-49B3-AB95-6A4E81AFF7D0}" dt="2022-04-19T18:37:04.151" v="343" actId="1076"/>
          <ac:spMkLst>
            <pc:docMk/>
            <pc:sldMk cId="513784908" sldId="1204"/>
            <ac:spMk id="28" creationId="{79695A82-575F-429C-B2C1-F576C231BF91}"/>
          </ac:spMkLst>
        </pc:spChg>
        <pc:spChg chg="add mod">
          <ac:chgData name="Subramani K" userId="bf009f75-d47a-408b-a678-4666a6eafc4c" providerId="ADAL" clId="{36633C52-8C0D-49B3-AB95-6A4E81AFF7D0}" dt="2022-04-19T18:37:10.944" v="346" actId="1076"/>
          <ac:spMkLst>
            <pc:docMk/>
            <pc:sldMk cId="513784908" sldId="1204"/>
            <ac:spMk id="29" creationId="{0D3CE09B-ED70-4603-ACC8-8B06C728439A}"/>
          </ac:spMkLst>
        </pc:spChg>
        <pc:spChg chg="add mod">
          <ac:chgData name="Subramani K" userId="bf009f75-d47a-408b-a678-4666a6eafc4c" providerId="ADAL" clId="{36633C52-8C0D-49B3-AB95-6A4E81AFF7D0}" dt="2022-04-19T18:37:11.523" v="347"/>
          <ac:spMkLst>
            <pc:docMk/>
            <pc:sldMk cId="513784908" sldId="1204"/>
            <ac:spMk id="30" creationId="{7C081C08-78FA-4841-813D-B363DA6C9AC5}"/>
          </ac:spMkLst>
        </pc:spChg>
        <pc:spChg chg="add mod">
          <ac:chgData name="Subramani K" userId="bf009f75-d47a-408b-a678-4666a6eafc4c" providerId="ADAL" clId="{36633C52-8C0D-49B3-AB95-6A4E81AFF7D0}" dt="2022-04-19T18:38:34.075" v="467" actId="113"/>
          <ac:spMkLst>
            <pc:docMk/>
            <pc:sldMk cId="513784908" sldId="1204"/>
            <ac:spMk id="31" creationId="{8E59FC2F-79E0-48C8-8F99-EF3B58503A09}"/>
          </ac:spMkLst>
        </pc:spChg>
        <pc:spChg chg="add mod">
          <ac:chgData name="Subramani K" userId="bf009f75-d47a-408b-a678-4666a6eafc4c" providerId="ADAL" clId="{36633C52-8C0D-49B3-AB95-6A4E81AFF7D0}" dt="2022-04-19T18:38:34.975" v="468" actId="113"/>
          <ac:spMkLst>
            <pc:docMk/>
            <pc:sldMk cId="513784908" sldId="1204"/>
            <ac:spMk id="32" creationId="{E074EA44-5662-4704-8062-8F9777D781B8}"/>
          </ac:spMkLst>
        </pc:spChg>
        <pc:spChg chg="add mod">
          <ac:chgData name="Subramani K" userId="bf009f75-d47a-408b-a678-4666a6eafc4c" providerId="ADAL" clId="{36633C52-8C0D-49B3-AB95-6A4E81AFF7D0}" dt="2022-04-19T18:38:35.859" v="469" actId="113"/>
          <ac:spMkLst>
            <pc:docMk/>
            <pc:sldMk cId="513784908" sldId="1204"/>
            <ac:spMk id="33" creationId="{63E3C251-49BC-4F52-9FB9-67B3251FE697}"/>
          </ac:spMkLst>
        </pc:spChg>
        <pc:spChg chg="add mod">
          <ac:chgData name="Subramani K" userId="bf009f75-d47a-408b-a678-4666a6eafc4c" providerId="ADAL" clId="{36633C52-8C0D-49B3-AB95-6A4E81AFF7D0}" dt="2022-04-19T18:38:32.603" v="466" actId="113"/>
          <ac:spMkLst>
            <pc:docMk/>
            <pc:sldMk cId="513784908" sldId="1204"/>
            <ac:spMk id="34" creationId="{2B4A4CFE-8C46-4F9E-A0BB-3E31089416C2}"/>
          </ac:spMkLst>
        </pc:spChg>
        <pc:spChg chg="add mod">
          <ac:chgData name="Subramani K" userId="bf009f75-d47a-408b-a678-4666a6eafc4c" providerId="ADAL" clId="{36633C52-8C0D-49B3-AB95-6A4E81AFF7D0}" dt="2022-04-19T18:38:44.755" v="506" actId="113"/>
          <ac:spMkLst>
            <pc:docMk/>
            <pc:sldMk cId="513784908" sldId="1204"/>
            <ac:spMk id="35" creationId="{AF5C3BBF-DCBE-4498-9E54-51559F281024}"/>
          </ac:spMkLst>
        </pc:spChg>
        <pc:spChg chg="add mod">
          <ac:chgData name="Subramani K" userId="bf009f75-d47a-408b-a678-4666a6eafc4c" providerId="ADAL" clId="{36633C52-8C0D-49B3-AB95-6A4E81AFF7D0}" dt="2022-04-19T18:38:53.502" v="528" actId="113"/>
          <ac:spMkLst>
            <pc:docMk/>
            <pc:sldMk cId="513784908" sldId="1204"/>
            <ac:spMk id="36" creationId="{10A59F91-0639-48C4-B4EE-9780EC02CC21}"/>
          </ac:spMkLst>
        </pc:spChg>
        <pc:spChg chg="mod">
          <ac:chgData name="Subramani K" userId="bf009f75-d47a-408b-a678-4666a6eafc4c" providerId="ADAL" clId="{36633C52-8C0D-49B3-AB95-6A4E81AFF7D0}" dt="2022-04-19T18:39:53.984" v="530"/>
          <ac:spMkLst>
            <pc:docMk/>
            <pc:sldMk cId="513784908" sldId="1204"/>
            <ac:spMk id="38" creationId="{4BE02F4E-AC13-4311-8555-8D83A36EC277}"/>
          </ac:spMkLst>
        </pc:spChg>
        <pc:spChg chg="mod">
          <ac:chgData name="Subramani K" userId="bf009f75-d47a-408b-a678-4666a6eafc4c" providerId="ADAL" clId="{36633C52-8C0D-49B3-AB95-6A4E81AFF7D0}" dt="2022-04-19T18:39:56.582" v="532"/>
          <ac:spMkLst>
            <pc:docMk/>
            <pc:sldMk cId="513784908" sldId="1204"/>
            <ac:spMk id="41" creationId="{7BED0551-614B-430E-B151-C584816E6E0A}"/>
          </ac:spMkLst>
        </pc:spChg>
        <pc:grpChg chg="add mod">
          <ac:chgData name="Subramani K" userId="bf009f75-d47a-408b-a678-4666a6eafc4c" providerId="ADAL" clId="{36633C52-8C0D-49B3-AB95-6A4E81AFF7D0}" dt="2022-04-19T18:35:08.381" v="161" actId="1076"/>
          <ac:grpSpMkLst>
            <pc:docMk/>
            <pc:sldMk cId="513784908" sldId="1204"/>
            <ac:grpSpMk id="13" creationId="{32242C2D-05B5-45DF-A785-D2E60C69A703}"/>
          </ac:grpSpMkLst>
        </pc:grpChg>
        <pc:grpChg chg="mod">
          <ac:chgData name="Subramani K" userId="bf009f75-d47a-408b-a678-4666a6eafc4c" providerId="ADAL" clId="{36633C52-8C0D-49B3-AB95-6A4E81AFF7D0}" dt="2022-04-19T18:35:06.370" v="160"/>
          <ac:grpSpMkLst>
            <pc:docMk/>
            <pc:sldMk cId="513784908" sldId="1204"/>
            <ac:grpSpMk id="16" creationId="{FA776673-4EDC-4DA7-99F0-403A5E6CD34D}"/>
          </ac:grpSpMkLst>
        </pc:grpChg>
        <pc:grpChg chg="add mod">
          <ac:chgData name="Subramani K" userId="bf009f75-d47a-408b-a678-4666a6eafc4c" providerId="ADAL" clId="{36633C52-8C0D-49B3-AB95-6A4E81AFF7D0}" dt="2022-04-19T18:39:55.916" v="531" actId="1076"/>
          <ac:grpSpMkLst>
            <pc:docMk/>
            <pc:sldMk cId="513784908" sldId="1204"/>
            <ac:grpSpMk id="37" creationId="{FD456332-CCE3-4F4A-933E-64224D989A8E}"/>
          </ac:grpSpMkLst>
        </pc:grpChg>
        <pc:grpChg chg="add mod">
          <ac:chgData name="Subramani K" userId="bf009f75-d47a-408b-a678-4666a6eafc4c" providerId="ADAL" clId="{36633C52-8C0D-49B3-AB95-6A4E81AFF7D0}" dt="2022-04-19T18:39:58.898" v="533" actId="1076"/>
          <ac:grpSpMkLst>
            <pc:docMk/>
            <pc:sldMk cId="513784908" sldId="1204"/>
            <ac:grpSpMk id="40" creationId="{64937AF9-63EF-4B7C-A575-FA2DDFE51B63}"/>
          </ac:grpSpMkLst>
        </pc:grpChg>
        <pc:picChg chg="add del mod">
          <ac:chgData name="Subramani K" userId="bf009f75-d47a-408b-a678-4666a6eafc4c" providerId="ADAL" clId="{36633C52-8C0D-49B3-AB95-6A4E81AFF7D0}" dt="2022-04-19T18:35:50.373" v="282" actId="478"/>
          <ac:picMkLst>
            <pc:docMk/>
            <pc:sldMk cId="513784908" sldId="1204"/>
            <ac:picMk id="3" creationId="{D0D5EBC5-F888-49B1-9E62-E1ABA23EF745}"/>
          </ac:picMkLst>
        </pc:picChg>
        <pc:picChg chg="add del mod">
          <ac:chgData name="Subramani K" userId="bf009f75-d47a-408b-a678-4666a6eafc4c" providerId="ADAL" clId="{36633C52-8C0D-49B3-AB95-6A4E81AFF7D0}" dt="2022-04-19T18:37:20.185" v="348" actId="478"/>
          <ac:picMkLst>
            <pc:docMk/>
            <pc:sldMk cId="513784908" sldId="1204"/>
            <ac:picMk id="5" creationId="{5ACE76FA-BCE4-41EB-BAC9-72166A0564C3}"/>
          </ac:picMkLst>
        </pc:picChg>
        <pc:picChg chg="add del mod">
          <ac:chgData name="Subramani K" userId="bf009f75-d47a-408b-a678-4666a6eafc4c" providerId="ADAL" clId="{36633C52-8C0D-49B3-AB95-6A4E81AFF7D0}" dt="2022-04-19T18:38:55.409" v="529" actId="478"/>
          <ac:picMkLst>
            <pc:docMk/>
            <pc:sldMk cId="513784908" sldId="1204"/>
            <ac:picMk id="7" creationId="{C234A812-A0F1-4C38-97E7-588A3BCAEFA6}"/>
          </ac:picMkLst>
        </pc:picChg>
        <pc:picChg chg="mod">
          <ac:chgData name="Subramani K" userId="bf009f75-d47a-408b-a678-4666a6eafc4c" providerId="ADAL" clId="{36633C52-8C0D-49B3-AB95-6A4E81AFF7D0}" dt="2022-04-19T18:35:06.370" v="160"/>
          <ac:picMkLst>
            <pc:docMk/>
            <pc:sldMk cId="513784908" sldId="1204"/>
            <ac:picMk id="17" creationId="{3DB94EE9-25FE-4647-BB3E-B37821D13556}"/>
          </ac:picMkLst>
        </pc:picChg>
        <pc:picChg chg="del">
          <ac:chgData name="Subramani K" userId="bf009f75-d47a-408b-a678-4666a6eafc4c" providerId="ADAL" clId="{36633C52-8C0D-49B3-AB95-6A4E81AFF7D0}" dt="2022-04-19T18:36:02.653" v="285" actId="478"/>
          <ac:picMkLst>
            <pc:docMk/>
            <pc:sldMk cId="513784908" sldId="1204"/>
            <ac:picMk id="20" creationId="{63C0E5F7-6177-43FB-998E-6D5F4010FCBC}"/>
          </ac:picMkLst>
        </pc:picChg>
        <pc:picChg chg="mod">
          <ac:chgData name="Subramani K" userId="bf009f75-d47a-408b-a678-4666a6eafc4c" providerId="ADAL" clId="{36633C52-8C0D-49B3-AB95-6A4E81AFF7D0}" dt="2022-04-19T18:39:53.984" v="530"/>
          <ac:picMkLst>
            <pc:docMk/>
            <pc:sldMk cId="513784908" sldId="1204"/>
            <ac:picMk id="39" creationId="{85A114D5-C471-4DAF-9C8F-D1227AC44475}"/>
          </ac:picMkLst>
        </pc:picChg>
        <pc:picChg chg="mod">
          <ac:chgData name="Subramani K" userId="bf009f75-d47a-408b-a678-4666a6eafc4c" providerId="ADAL" clId="{36633C52-8C0D-49B3-AB95-6A4E81AFF7D0}" dt="2022-04-19T18:39:56.582" v="532"/>
          <ac:picMkLst>
            <pc:docMk/>
            <pc:sldMk cId="513784908" sldId="1204"/>
            <ac:picMk id="42" creationId="{9B0B367F-1400-40C0-BF8D-71B35B325620}"/>
          </ac:picMkLst>
        </pc:picChg>
      </pc:sldChg>
      <pc:sldChg chg="delSp modSp add mod">
        <pc:chgData name="Subramani K" userId="bf009f75-d47a-408b-a678-4666a6eafc4c" providerId="ADAL" clId="{36633C52-8C0D-49B3-AB95-6A4E81AFF7D0}" dt="2022-04-19T18:40:21.097" v="536" actId="20577"/>
        <pc:sldMkLst>
          <pc:docMk/>
          <pc:sldMk cId="3265782790" sldId="1205"/>
        </pc:sldMkLst>
        <pc:spChg chg="del">
          <ac:chgData name="Subramani K" userId="bf009f75-d47a-408b-a678-4666a6eafc4c" providerId="ADAL" clId="{36633C52-8C0D-49B3-AB95-6A4E81AFF7D0}" dt="2022-04-19T18:40:18.519" v="535" actId="478"/>
          <ac:spMkLst>
            <pc:docMk/>
            <pc:sldMk cId="3265782790" sldId="1205"/>
            <ac:spMk id="22" creationId="{786454B0-9B7C-426A-B53F-C776E10D3F20}"/>
          </ac:spMkLst>
        </pc:spChg>
        <pc:spChg chg="mod">
          <ac:chgData name="Subramani K" userId="bf009f75-d47a-408b-a678-4666a6eafc4c" providerId="ADAL" clId="{36633C52-8C0D-49B3-AB95-6A4E81AFF7D0}" dt="2022-04-19T18:40:21.097" v="536" actId="20577"/>
          <ac:spMkLst>
            <pc:docMk/>
            <pc:sldMk cId="3265782790" sldId="1205"/>
            <ac:spMk id="30" creationId="{7C081C08-78FA-4841-813D-B363DA6C9AC5}"/>
          </ac:spMkLst>
        </pc:spChg>
        <pc:grpChg chg="del">
          <ac:chgData name="Subramani K" userId="bf009f75-d47a-408b-a678-4666a6eafc4c" providerId="ADAL" clId="{36633C52-8C0D-49B3-AB95-6A4E81AFF7D0}" dt="2022-04-19T18:40:18.519" v="535" actId="478"/>
          <ac:grpSpMkLst>
            <pc:docMk/>
            <pc:sldMk cId="3265782790" sldId="1205"/>
            <ac:grpSpMk id="13" creationId="{32242C2D-05B5-45DF-A785-D2E60C69A703}"/>
          </ac:grpSpMkLst>
        </pc:grpChg>
      </pc:sldChg>
      <pc:sldChg chg="addSp modSp add mod">
        <pc:chgData name="Subramani K" userId="bf009f75-d47a-408b-a678-4666a6eafc4c" providerId="ADAL" clId="{36633C52-8C0D-49B3-AB95-6A4E81AFF7D0}" dt="2022-04-20T06:38:02.149" v="631" actId="20577"/>
        <pc:sldMkLst>
          <pc:docMk/>
          <pc:sldMk cId="3851149109" sldId="1206"/>
        </pc:sldMkLst>
        <pc:spChg chg="mod">
          <ac:chgData name="Subramani K" userId="bf009f75-d47a-408b-a678-4666a6eafc4c" providerId="ADAL" clId="{36633C52-8C0D-49B3-AB95-6A4E81AFF7D0}" dt="2022-04-19T18:40:25.313" v="538" actId="20577"/>
          <ac:spMkLst>
            <pc:docMk/>
            <pc:sldMk cId="3851149109" sldId="1206"/>
            <ac:spMk id="30" creationId="{7C081C08-78FA-4841-813D-B363DA6C9AC5}"/>
          </ac:spMkLst>
        </pc:spChg>
        <pc:spChg chg="add mod">
          <ac:chgData name="Subramani K" userId="bf009f75-d47a-408b-a678-4666a6eafc4c" providerId="ADAL" clId="{36633C52-8C0D-49B3-AB95-6A4E81AFF7D0}" dt="2022-04-20T06:38:02.149" v="631" actId="20577"/>
          <ac:spMkLst>
            <pc:docMk/>
            <pc:sldMk cId="3851149109" sldId="1206"/>
            <ac:spMk id="43" creationId="{EFC58D02-C924-4B1A-9E87-9C31161DF1AA}"/>
          </ac:spMkLst>
        </pc:spChg>
      </pc:sldChg>
      <pc:sldChg chg="addSp delSp modSp add mod">
        <pc:chgData name="Subramani K" userId="bf009f75-d47a-408b-a678-4666a6eafc4c" providerId="ADAL" clId="{36633C52-8C0D-49B3-AB95-6A4E81AFF7D0}" dt="2022-04-19T18:42:50.393" v="600" actId="20577"/>
        <pc:sldMkLst>
          <pc:docMk/>
          <pc:sldMk cId="1658802128" sldId="1207"/>
        </pc:sldMkLst>
        <pc:spChg chg="add mod">
          <ac:chgData name="Subramani K" userId="bf009f75-d47a-408b-a678-4666a6eafc4c" providerId="ADAL" clId="{36633C52-8C0D-49B3-AB95-6A4E81AFF7D0}" dt="2022-04-19T18:42:33.176" v="598" actId="554"/>
          <ac:spMkLst>
            <pc:docMk/>
            <pc:sldMk cId="1658802128" sldId="1207"/>
            <ac:spMk id="2" creationId="{9383EFB1-B374-4037-A6C2-F14358D73589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3" creationId="{C426AB6E-3503-4509-9A32-63CE252679BC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5" creationId="{11C04CEE-B340-4D5F-853B-1EC5F564CB0C}"/>
          </ac:spMkLst>
        </pc:spChg>
        <pc:spChg chg="del">
          <ac:chgData name="Subramani K" userId="bf009f75-d47a-408b-a678-4666a6eafc4c" providerId="ADAL" clId="{36633C52-8C0D-49B3-AB95-6A4E81AFF7D0}" dt="2022-04-19T18:41:07.400" v="540" actId="478"/>
          <ac:spMkLst>
            <pc:docMk/>
            <pc:sldMk cId="1658802128" sldId="1207"/>
            <ac:spMk id="26" creationId="{DB7AFA0F-B4EE-4CA2-8A66-0C271CDA7AB0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8" creationId="{79695A82-575F-429C-B2C1-F576C231BF91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29" creationId="{0D3CE09B-ED70-4603-ACC8-8B06C728439A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0" creationId="{7C081C08-78FA-4841-813D-B363DA6C9AC5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1" creationId="{8E59FC2F-79E0-48C8-8F99-EF3B58503A09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2" creationId="{E074EA44-5662-4704-8062-8F9777D781B8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3" creationId="{63E3C251-49BC-4F52-9FB9-67B3251FE697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4" creationId="{2B4A4CFE-8C46-4F9E-A0BB-3E31089416C2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5" creationId="{AF5C3BBF-DCBE-4498-9E54-51559F281024}"/>
          </ac:spMkLst>
        </pc:spChg>
        <pc:spChg chg="mod">
          <ac:chgData name="Subramani K" userId="bf009f75-d47a-408b-a678-4666a6eafc4c" providerId="ADAL" clId="{36633C52-8C0D-49B3-AB95-6A4E81AFF7D0}" dt="2022-04-19T18:42:03.351" v="591" actId="1036"/>
          <ac:spMkLst>
            <pc:docMk/>
            <pc:sldMk cId="1658802128" sldId="1207"/>
            <ac:spMk id="36" creationId="{10A59F91-0639-48C4-B4EE-9780EC02CC21}"/>
          </ac:spMkLst>
        </pc:spChg>
        <pc:spChg chg="add mod">
          <ac:chgData name="Subramani K" userId="bf009f75-d47a-408b-a678-4666a6eafc4c" providerId="ADAL" clId="{36633C52-8C0D-49B3-AB95-6A4E81AFF7D0}" dt="2022-04-19T18:42:50.393" v="600" actId="20577"/>
          <ac:spMkLst>
            <pc:docMk/>
            <pc:sldMk cId="1658802128" sldId="1207"/>
            <ac:spMk id="43" creationId="{C4D8BB70-E1EB-4F3E-A0E7-E17B5B676F0D}"/>
          </ac:spMkLst>
        </pc:spChg>
        <pc:spChg chg="add mod">
          <ac:chgData name="Subramani K" userId="bf009f75-d47a-408b-a678-4666a6eafc4c" providerId="ADAL" clId="{36633C52-8C0D-49B3-AB95-6A4E81AFF7D0}" dt="2022-04-19T18:42:33.176" v="598" actId="554"/>
          <ac:spMkLst>
            <pc:docMk/>
            <pc:sldMk cId="1658802128" sldId="1207"/>
            <ac:spMk id="44" creationId="{A6A3857C-BE84-47ED-96EC-DC1B82236B89}"/>
          </ac:spMkLst>
        </pc:spChg>
        <pc:grpChg chg="mod">
          <ac:chgData name="Subramani K" userId="bf009f75-d47a-408b-a678-4666a6eafc4c" providerId="ADAL" clId="{36633C52-8C0D-49B3-AB95-6A4E81AFF7D0}" dt="2022-04-19T18:42:03.351" v="591" actId="1036"/>
          <ac:grpSpMkLst>
            <pc:docMk/>
            <pc:sldMk cId="1658802128" sldId="1207"/>
            <ac:grpSpMk id="37" creationId="{FD456332-CCE3-4F4A-933E-64224D989A8E}"/>
          </ac:grpSpMkLst>
        </pc:grpChg>
        <pc:grpChg chg="mod">
          <ac:chgData name="Subramani K" userId="bf009f75-d47a-408b-a678-4666a6eafc4c" providerId="ADAL" clId="{36633C52-8C0D-49B3-AB95-6A4E81AFF7D0}" dt="2022-04-19T18:42:03.351" v="591" actId="1036"/>
          <ac:grpSpMkLst>
            <pc:docMk/>
            <pc:sldMk cId="1658802128" sldId="1207"/>
            <ac:grpSpMk id="40" creationId="{64937AF9-63EF-4B7C-A575-FA2DDFE51B63}"/>
          </ac:grpSpMkLst>
        </pc:gr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13/07/2022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789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4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405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963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712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399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31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46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20392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8028EC-EF6C-443B-A06D-8899794D2405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G05-H-Activity-003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832B3E-E03A-4151-82DC-F6DC0EF66F3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FC3188-7FA3-DD3C-7D49-F72AFCDCFCBE}"/>
              </a:ext>
            </a:extLst>
          </p:cNvPr>
          <p:cNvSpPr/>
          <p:nvPr/>
        </p:nvSpPr>
        <p:spPr>
          <a:xfrm>
            <a:off x="1686494" y="1837337"/>
            <a:ext cx="6959966" cy="2035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You will have </a:t>
            </a:r>
            <a:r>
              <a:rPr lang="en-US" sz="1600" b="1" dirty="0">
                <a:solidFill>
                  <a:schemeClr val="tx1"/>
                </a:solidFill>
              </a:rPr>
              <a:t>two chances </a:t>
            </a:r>
            <a:r>
              <a:rPr lang="en-US" sz="1600" dirty="0">
                <a:solidFill>
                  <a:schemeClr val="tx1"/>
                </a:solidFill>
              </a:rPr>
              <a:t>and </a:t>
            </a:r>
            <a:r>
              <a:rPr lang="en-US" sz="1600" b="1" dirty="0">
                <a:solidFill>
                  <a:schemeClr val="tx1"/>
                </a:solidFill>
              </a:rPr>
              <a:t>20 seconds </a:t>
            </a:r>
            <a:r>
              <a:rPr lang="en-US" sz="1600" dirty="0">
                <a:solidFill>
                  <a:schemeClr val="tx1"/>
                </a:solidFill>
              </a:rPr>
              <a:t>to answer each question correctly.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Get the answer right on the first try to earn </a:t>
            </a:r>
            <a:r>
              <a:rPr lang="en-US" sz="1600" b="1" dirty="0">
                <a:solidFill>
                  <a:schemeClr val="tx1"/>
                </a:solidFill>
              </a:rPr>
              <a:t>20 points.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you get the answer right on the second try, you will earn </a:t>
            </a:r>
            <a:r>
              <a:rPr lang="en-US" sz="1600" b="1" dirty="0">
                <a:solidFill>
                  <a:schemeClr val="tx1"/>
                </a:solidFill>
              </a:rPr>
              <a:t>10 points.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Answering all the questions correctly will earn you a </a:t>
            </a:r>
            <a:r>
              <a:rPr lang="en-US" sz="1600" b="1" dirty="0">
                <a:solidFill>
                  <a:schemeClr val="tx1"/>
                </a:solidFill>
              </a:rPr>
              <a:t>badge!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Didn’t earn a badge? You can try again!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175319-88F1-86E7-F77A-758EC641E98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ACTIVITY: EARN THE TIP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FD1349-18ED-B45A-7582-747268E8E7B0}"/>
              </a:ext>
            </a:extLst>
          </p:cNvPr>
          <p:cNvSpPr/>
          <p:nvPr/>
        </p:nvSpPr>
        <p:spPr>
          <a:xfrm>
            <a:off x="1686494" y="4053097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Begin 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62F7EC-59B9-9199-67E4-76840CDA9E15}"/>
              </a:ext>
            </a:extLst>
          </p:cNvPr>
          <p:cNvSpPr/>
          <p:nvPr/>
        </p:nvSpPr>
        <p:spPr>
          <a:xfrm>
            <a:off x="1404105" y="1608205"/>
            <a:ext cx="6959966" cy="31624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93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473076" y="1990165"/>
            <a:ext cx="6595159" cy="199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Sorry, you did not earn a badge.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You can Try again or Proceed.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D957D-7D0D-DC3F-0AD9-590A4683221D}"/>
              </a:ext>
            </a:extLst>
          </p:cNvPr>
          <p:cNvSpPr/>
          <p:nvPr/>
        </p:nvSpPr>
        <p:spPr>
          <a:xfrm>
            <a:off x="2995644" y="3412937"/>
            <a:ext cx="1559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C822E2-86C0-6495-3DDC-A4E50ECE29B2}"/>
              </a:ext>
            </a:extLst>
          </p:cNvPr>
          <p:cNvSpPr/>
          <p:nvPr/>
        </p:nvSpPr>
        <p:spPr>
          <a:xfrm>
            <a:off x="4832692" y="3412937"/>
            <a:ext cx="1559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PROCEED</a:t>
            </a:r>
          </a:p>
        </p:txBody>
      </p:sp>
    </p:spTree>
    <p:extLst>
      <p:ext uri="{BB962C8B-B14F-4D97-AF65-F5344CB8AC3E}">
        <p14:creationId xmlns:p14="http://schemas.microsoft.com/office/powerpoint/2010/main" val="709926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567203" y="1245137"/>
            <a:ext cx="6595159" cy="28911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Here is a new shiny badge for you!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C822E2-86C0-6495-3DDC-A4E50ECE29B2}"/>
              </a:ext>
            </a:extLst>
          </p:cNvPr>
          <p:cNvSpPr/>
          <p:nvPr/>
        </p:nvSpPr>
        <p:spPr>
          <a:xfrm>
            <a:off x="4084853" y="3651158"/>
            <a:ext cx="1559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PROCEED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4DD17D-79D3-C73D-7AB5-2D2D16BB14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8996" y="2183722"/>
            <a:ext cx="11715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41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382129" y="881364"/>
            <a:ext cx="4808435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ACTIVITY: EARN THE TIP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82129" y="1223834"/>
            <a:ext cx="4540802" cy="350442"/>
            <a:chOff x="612466" y="2228467"/>
            <a:chExt cx="3222804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2958266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a category to view the question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G14-H-HotSpot-002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7960A71-E317-A501-9653-1EFE7CDA3C75}"/>
              </a:ext>
            </a:extLst>
          </p:cNvPr>
          <p:cNvGrpSpPr/>
          <p:nvPr/>
        </p:nvGrpSpPr>
        <p:grpSpPr>
          <a:xfrm>
            <a:off x="2838891" y="1687894"/>
            <a:ext cx="4198486" cy="4272878"/>
            <a:chOff x="4948518" y="1249620"/>
            <a:chExt cx="4198486" cy="427287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1A7CAC8-AD14-44E9-84FD-F7BF28DB47D6}"/>
                </a:ext>
              </a:extLst>
            </p:cNvPr>
            <p:cNvGrpSpPr/>
            <p:nvPr/>
          </p:nvGrpSpPr>
          <p:grpSpPr>
            <a:xfrm>
              <a:off x="4948518" y="1258584"/>
              <a:ext cx="4198486" cy="4263914"/>
              <a:chOff x="4076044" y="981401"/>
              <a:chExt cx="4198486" cy="4263914"/>
            </a:xfrm>
          </p:grpSpPr>
          <p:sp>
            <p:nvSpPr>
              <p:cNvPr id="43" name="Partial Circle 42">
                <a:extLst>
                  <a:ext uri="{FF2B5EF4-FFF2-40B4-BE49-F238E27FC236}">
                    <a16:creationId xmlns:a16="http://schemas.microsoft.com/office/drawing/2014/main" id="{D3DC88B7-6E0A-4529-9F25-788C20CAFEF7}"/>
                  </a:ext>
                </a:extLst>
              </p:cNvPr>
              <p:cNvSpPr/>
              <p:nvPr/>
            </p:nvSpPr>
            <p:spPr>
              <a:xfrm rot="10800000">
                <a:off x="4149262" y="981401"/>
                <a:ext cx="4079728" cy="4079728"/>
              </a:xfrm>
              <a:prstGeom prst="pie">
                <a:avLst>
                  <a:gd name="adj1" fmla="val 1247615"/>
                  <a:gd name="adj2" fmla="val 5452482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Partial Circle 43">
                <a:extLst>
                  <a:ext uri="{FF2B5EF4-FFF2-40B4-BE49-F238E27FC236}">
                    <a16:creationId xmlns:a16="http://schemas.microsoft.com/office/drawing/2014/main" id="{FE8E8BDA-FD3D-4ADE-BCDB-C50E3F3FA55D}"/>
                  </a:ext>
                </a:extLst>
              </p:cNvPr>
              <p:cNvSpPr/>
              <p:nvPr/>
            </p:nvSpPr>
            <p:spPr>
              <a:xfrm rot="6575796">
                <a:off x="4149262" y="1018533"/>
                <a:ext cx="4079728" cy="4079728"/>
              </a:xfrm>
              <a:prstGeom prst="pie">
                <a:avLst>
                  <a:gd name="adj1" fmla="val 1247615"/>
                  <a:gd name="adj2" fmla="val 5452482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Partial Circle 44">
                <a:extLst>
                  <a:ext uri="{FF2B5EF4-FFF2-40B4-BE49-F238E27FC236}">
                    <a16:creationId xmlns:a16="http://schemas.microsoft.com/office/drawing/2014/main" id="{269494D2-AEE8-4F21-940A-90B15493E748}"/>
                  </a:ext>
                </a:extLst>
              </p:cNvPr>
              <p:cNvSpPr/>
              <p:nvPr/>
            </p:nvSpPr>
            <p:spPr>
              <a:xfrm rot="2352774">
                <a:off x="4173975" y="1038574"/>
                <a:ext cx="4079728" cy="4079728"/>
              </a:xfrm>
              <a:prstGeom prst="pie">
                <a:avLst>
                  <a:gd name="adj1" fmla="val 1274389"/>
                  <a:gd name="adj2" fmla="val 5452482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Partial Circle 45">
                <a:extLst>
                  <a:ext uri="{FF2B5EF4-FFF2-40B4-BE49-F238E27FC236}">
                    <a16:creationId xmlns:a16="http://schemas.microsoft.com/office/drawing/2014/main" id="{E1276E2E-A2BF-4DA3-8F7B-96E4CD10ED56}"/>
                  </a:ext>
                </a:extLst>
              </p:cNvPr>
              <p:cNvSpPr/>
              <p:nvPr/>
            </p:nvSpPr>
            <p:spPr>
              <a:xfrm rot="20364937">
                <a:off x="4194802" y="1020041"/>
                <a:ext cx="4079728" cy="4079728"/>
              </a:xfrm>
              <a:prstGeom prst="pie">
                <a:avLst>
                  <a:gd name="adj1" fmla="val 1311454"/>
                  <a:gd name="adj2" fmla="val 4816932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Flowchart: Connector 46">
                <a:extLst>
                  <a:ext uri="{FF2B5EF4-FFF2-40B4-BE49-F238E27FC236}">
                    <a16:creationId xmlns:a16="http://schemas.microsoft.com/office/drawing/2014/main" id="{4BA19035-A41A-4D9A-A0A1-4E82AFB19F4A}"/>
                  </a:ext>
                </a:extLst>
              </p:cNvPr>
              <p:cNvSpPr/>
              <p:nvPr/>
            </p:nvSpPr>
            <p:spPr>
              <a:xfrm flipV="1">
                <a:off x="4672825" y="1306419"/>
                <a:ext cx="368372" cy="368372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en-IN" sz="2000" b="1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48" name="Flowchart: Connector 47">
                <a:extLst>
                  <a:ext uri="{FF2B5EF4-FFF2-40B4-BE49-F238E27FC236}">
                    <a16:creationId xmlns:a16="http://schemas.microsoft.com/office/drawing/2014/main" id="{223010DA-EB83-4FD9-8AB6-938166021B89}"/>
                  </a:ext>
                </a:extLst>
              </p:cNvPr>
              <p:cNvSpPr/>
              <p:nvPr/>
            </p:nvSpPr>
            <p:spPr>
              <a:xfrm flipV="1">
                <a:off x="4076044" y="3447658"/>
                <a:ext cx="368372" cy="368372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en-IN" sz="2000" b="1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49" name="Flowchart: Connector 48">
                <a:extLst>
                  <a:ext uri="{FF2B5EF4-FFF2-40B4-BE49-F238E27FC236}">
                    <a16:creationId xmlns:a16="http://schemas.microsoft.com/office/drawing/2014/main" id="{D0876CE7-F875-41FD-8628-EBC845805F01}"/>
                  </a:ext>
                </a:extLst>
              </p:cNvPr>
              <p:cNvSpPr/>
              <p:nvPr/>
            </p:nvSpPr>
            <p:spPr>
              <a:xfrm flipV="1">
                <a:off x="5920687" y="4876943"/>
                <a:ext cx="368372" cy="368372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en-IN" sz="2000" b="1">
                    <a:solidFill>
                      <a:schemeClr val="bg1"/>
                    </a:solidFill>
                  </a:rPr>
                  <a:t>+</a:t>
                </a:r>
              </a:p>
            </p:txBody>
          </p:sp>
          <p:sp>
            <p:nvSpPr>
              <p:cNvPr id="50" name="Flowchart: Connector 49">
                <a:extLst>
                  <a:ext uri="{FF2B5EF4-FFF2-40B4-BE49-F238E27FC236}">
                    <a16:creationId xmlns:a16="http://schemas.microsoft.com/office/drawing/2014/main" id="{9AC417BF-6C4F-4BCF-AA2C-DD8B6DE6B951}"/>
                  </a:ext>
                </a:extLst>
              </p:cNvPr>
              <p:cNvSpPr/>
              <p:nvPr/>
            </p:nvSpPr>
            <p:spPr>
              <a:xfrm flipV="1">
                <a:off x="7777541" y="3991498"/>
                <a:ext cx="368372" cy="368372"/>
              </a:xfrm>
              <a:prstGeom prst="flowChartConnector">
                <a:avLst/>
              </a:prstGeom>
              <a:solidFill>
                <a:schemeClr val="bg1">
                  <a:lumMod val="50000"/>
                </a:schemeClr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en-IN" sz="2000" b="1">
                    <a:solidFill>
                      <a:schemeClr val="bg1"/>
                    </a:solidFill>
                  </a:rPr>
                  <a:t>+</a:t>
                </a:r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02B1B58E-19F0-4414-91C7-8C1D919F6BEC}"/>
                  </a:ext>
                </a:extLst>
              </p:cNvPr>
              <p:cNvGrpSpPr/>
              <p:nvPr/>
            </p:nvGrpSpPr>
            <p:grpSpPr>
              <a:xfrm>
                <a:off x="4751279" y="1446983"/>
                <a:ext cx="1513922" cy="1234422"/>
                <a:chOff x="5005429" y="1748904"/>
                <a:chExt cx="1202567" cy="980550"/>
              </a:xfrm>
            </p:grpSpPr>
            <p:sp>
              <p:nvSpPr>
                <p:cNvPr id="53" name="Rectangle: Rounded Corners 52">
                  <a:extLst>
                    <a:ext uri="{FF2B5EF4-FFF2-40B4-BE49-F238E27FC236}">
                      <a16:creationId xmlns:a16="http://schemas.microsoft.com/office/drawing/2014/main" id="{4825589B-66C2-4DBB-BC51-D376532E6C74}"/>
                    </a:ext>
                  </a:extLst>
                </p:cNvPr>
                <p:cNvSpPr/>
                <p:nvPr/>
              </p:nvSpPr>
              <p:spPr>
                <a:xfrm>
                  <a:off x="5005429" y="2146526"/>
                  <a:ext cx="1202567" cy="582928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 anchorCtr="0"/>
                <a:lstStyle/>
                <a:p>
                  <a:pPr algn="ctr"/>
                  <a:r>
                    <a:rPr lang="en-IN" sz="1600" dirty="0">
                      <a:solidFill>
                        <a:schemeClr val="tx1"/>
                      </a:solidFill>
                    </a:rPr>
                    <a:t>Lorem Ipsum random</a:t>
                  </a:r>
                </a:p>
              </p:txBody>
            </p:sp>
            <p:pic>
              <p:nvPicPr>
                <p:cNvPr id="54" name="Graphic 53" descr="Network">
                  <a:extLst>
                    <a:ext uri="{FF2B5EF4-FFF2-40B4-BE49-F238E27FC236}">
                      <a16:creationId xmlns:a16="http://schemas.microsoft.com/office/drawing/2014/main" id="{0B4EABAD-399F-4C9A-84EA-B380FAE876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98936" y="1748904"/>
                  <a:ext cx="445810" cy="445812"/>
                </a:xfrm>
                <a:prstGeom prst="rect">
                  <a:avLst/>
                </a:prstGeom>
              </p:spPr>
            </p:pic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9D65C909-DFD6-4DCE-9572-678E03E588B2}"/>
                  </a:ext>
                </a:extLst>
              </p:cNvPr>
              <p:cNvGrpSpPr/>
              <p:nvPr/>
            </p:nvGrpSpPr>
            <p:grpSpPr>
              <a:xfrm>
                <a:off x="4232115" y="2698250"/>
                <a:ext cx="1513922" cy="1234422"/>
                <a:chOff x="5005429" y="1748904"/>
                <a:chExt cx="1202567" cy="980550"/>
              </a:xfrm>
            </p:grpSpPr>
            <p:sp>
              <p:nvSpPr>
                <p:cNvPr id="56" name="Rectangle: Rounded Corners 55">
                  <a:extLst>
                    <a:ext uri="{FF2B5EF4-FFF2-40B4-BE49-F238E27FC236}">
                      <a16:creationId xmlns:a16="http://schemas.microsoft.com/office/drawing/2014/main" id="{4D6DFD64-E564-47D3-B2AF-0FA9B82ADEE1}"/>
                    </a:ext>
                  </a:extLst>
                </p:cNvPr>
                <p:cNvSpPr/>
                <p:nvPr/>
              </p:nvSpPr>
              <p:spPr>
                <a:xfrm>
                  <a:off x="5005429" y="2146526"/>
                  <a:ext cx="1202567" cy="582928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 anchorCtr="0"/>
                <a:lstStyle/>
                <a:p>
                  <a:pPr algn="ctr"/>
                  <a:r>
                    <a:rPr lang="en-IN" sz="1600">
                      <a:solidFill>
                        <a:schemeClr val="tx1"/>
                      </a:solidFill>
                    </a:rPr>
                    <a:t>Lorem Ipsum random</a:t>
                  </a:r>
                </a:p>
              </p:txBody>
            </p:sp>
            <p:pic>
              <p:nvPicPr>
                <p:cNvPr id="57" name="Graphic 56" descr="Network">
                  <a:extLst>
                    <a:ext uri="{FF2B5EF4-FFF2-40B4-BE49-F238E27FC236}">
                      <a16:creationId xmlns:a16="http://schemas.microsoft.com/office/drawing/2014/main" id="{532A123A-FC77-415F-924F-E96A7937176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98936" y="1748904"/>
                  <a:ext cx="445810" cy="445812"/>
                </a:xfrm>
                <a:prstGeom prst="rect">
                  <a:avLst/>
                </a:prstGeom>
              </p:spPr>
            </p:pic>
          </p:grp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7CF4DDBA-75F7-45B6-9AD9-532AB676D4E9}"/>
                  </a:ext>
                </a:extLst>
              </p:cNvPr>
              <p:cNvGrpSpPr/>
              <p:nvPr/>
            </p:nvGrpSpPr>
            <p:grpSpPr>
              <a:xfrm>
                <a:off x="5326135" y="3747198"/>
                <a:ext cx="1513922" cy="1234422"/>
                <a:chOff x="5005429" y="1748904"/>
                <a:chExt cx="1202567" cy="980550"/>
              </a:xfrm>
            </p:grpSpPr>
            <p:sp>
              <p:nvSpPr>
                <p:cNvPr id="59" name="Rectangle: Rounded Corners 58">
                  <a:extLst>
                    <a:ext uri="{FF2B5EF4-FFF2-40B4-BE49-F238E27FC236}">
                      <a16:creationId xmlns:a16="http://schemas.microsoft.com/office/drawing/2014/main" id="{D1800AD0-98B6-4786-A3F5-94B56E9C2E4A}"/>
                    </a:ext>
                  </a:extLst>
                </p:cNvPr>
                <p:cNvSpPr/>
                <p:nvPr/>
              </p:nvSpPr>
              <p:spPr>
                <a:xfrm>
                  <a:off x="5005429" y="2146526"/>
                  <a:ext cx="1202567" cy="582928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 anchorCtr="0"/>
                <a:lstStyle/>
                <a:p>
                  <a:pPr algn="ctr"/>
                  <a:r>
                    <a:rPr lang="en-IN" sz="1600">
                      <a:solidFill>
                        <a:schemeClr val="tx1"/>
                      </a:solidFill>
                    </a:rPr>
                    <a:t>Lorem Ipsum random</a:t>
                  </a:r>
                </a:p>
              </p:txBody>
            </p:sp>
            <p:pic>
              <p:nvPicPr>
                <p:cNvPr id="60" name="Graphic 59" descr="Network">
                  <a:extLst>
                    <a:ext uri="{FF2B5EF4-FFF2-40B4-BE49-F238E27FC236}">
                      <a16:creationId xmlns:a16="http://schemas.microsoft.com/office/drawing/2014/main" id="{A1C52417-591D-4F1F-8EAB-AC39D2C770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98936" y="1748904"/>
                  <a:ext cx="445810" cy="445812"/>
                </a:xfrm>
                <a:prstGeom prst="rect">
                  <a:avLst/>
                </a:prstGeom>
              </p:spPr>
            </p:pic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6F3C013D-3BCC-4601-86AF-7FDD111DE168}"/>
                  </a:ext>
                </a:extLst>
              </p:cNvPr>
              <p:cNvGrpSpPr/>
              <p:nvPr/>
            </p:nvGrpSpPr>
            <p:grpSpPr>
              <a:xfrm>
                <a:off x="6548913" y="3093664"/>
                <a:ext cx="1513922" cy="1234422"/>
                <a:chOff x="5005429" y="1748904"/>
                <a:chExt cx="1202567" cy="980550"/>
              </a:xfrm>
            </p:grpSpPr>
            <p:sp>
              <p:nvSpPr>
                <p:cNvPr id="62" name="Rectangle: Rounded Corners 61">
                  <a:extLst>
                    <a:ext uri="{FF2B5EF4-FFF2-40B4-BE49-F238E27FC236}">
                      <a16:creationId xmlns:a16="http://schemas.microsoft.com/office/drawing/2014/main" id="{BAEA93A7-55D3-418B-86EE-592182040DCB}"/>
                    </a:ext>
                  </a:extLst>
                </p:cNvPr>
                <p:cNvSpPr/>
                <p:nvPr/>
              </p:nvSpPr>
              <p:spPr>
                <a:xfrm>
                  <a:off x="5005429" y="2146526"/>
                  <a:ext cx="1202567" cy="582928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 anchorCtr="0"/>
                <a:lstStyle/>
                <a:p>
                  <a:pPr algn="ctr"/>
                  <a:r>
                    <a:rPr lang="en-IN" sz="1600">
                      <a:solidFill>
                        <a:schemeClr val="tx1"/>
                      </a:solidFill>
                    </a:rPr>
                    <a:t>Lorem Ipsum random</a:t>
                  </a:r>
                </a:p>
              </p:txBody>
            </p:sp>
            <p:pic>
              <p:nvPicPr>
                <p:cNvPr id="63" name="Graphic 62" descr="Network">
                  <a:extLst>
                    <a:ext uri="{FF2B5EF4-FFF2-40B4-BE49-F238E27FC236}">
                      <a16:creationId xmlns:a16="http://schemas.microsoft.com/office/drawing/2014/main" id="{1FD7E6CB-1131-422E-B792-89CFAB758F1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398936" y="1748904"/>
                  <a:ext cx="445810" cy="445812"/>
                </a:xfrm>
                <a:prstGeom prst="rect">
                  <a:avLst/>
                </a:prstGeom>
              </p:spPr>
            </p:pic>
          </p:grpSp>
        </p:grpSp>
        <p:sp>
          <p:nvSpPr>
            <p:cNvPr id="33" name="Partial Circle 32">
              <a:extLst>
                <a:ext uri="{FF2B5EF4-FFF2-40B4-BE49-F238E27FC236}">
                  <a16:creationId xmlns:a16="http://schemas.microsoft.com/office/drawing/2014/main" id="{1739313D-5881-7D38-D2C5-987148703925}"/>
                </a:ext>
              </a:extLst>
            </p:cNvPr>
            <p:cNvSpPr/>
            <p:nvPr/>
          </p:nvSpPr>
          <p:spPr>
            <a:xfrm rot="10800000">
              <a:off x="5066560" y="1249620"/>
              <a:ext cx="4079728" cy="4079728"/>
            </a:xfrm>
            <a:prstGeom prst="pie">
              <a:avLst>
                <a:gd name="adj1" fmla="val 5442441"/>
                <a:gd name="adj2" fmla="val 10854816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Flowchart: Connector 33">
              <a:extLst>
                <a:ext uri="{FF2B5EF4-FFF2-40B4-BE49-F238E27FC236}">
                  <a16:creationId xmlns:a16="http://schemas.microsoft.com/office/drawing/2014/main" id="{D2AEF034-841A-F86B-CE42-20F4AC43A169}"/>
                </a:ext>
              </a:extLst>
            </p:cNvPr>
            <p:cNvSpPr/>
            <p:nvPr/>
          </p:nvSpPr>
          <p:spPr>
            <a:xfrm flipV="1">
              <a:off x="8428704" y="1779425"/>
              <a:ext cx="368372" cy="368372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IN" sz="20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2221DF72-5DFC-F8F3-DB26-2519C4541BC0}"/>
                </a:ext>
              </a:extLst>
            </p:cNvPr>
            <p:cNvSpPr/>
            <p:nvPr/>
          </p:nvSpPr>
          <p:spPr>
            <a:xfrm>
              <a:off x="7199479" y="2458494"/>
              <a:ext cx="1513922" cy="73385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IN" sz="1600" dirty="0">
                  <a:solidFill>
                    <a:schemeClr val="tx1"/>
                  </a:solidFill>
                </a:rPr>
                <a:t>Lorem Ipsum random</a:t>
              </a:r>
            </a:p>
          </p:txBody>
        </p:sp>
        <p:pic>
          <p:nvPicPr>
            <p:cNvPr id="36" name="Graphic 35" descr="Network">
              <a:extLst>
                <a:ext uri="{FF2B5EF4-FFF2-40B4-BE49-F238E27FC236}">
                  <a16:creationId xmlns:a16="http://schemas.microsoft.com/office/drawing/2014/main" id="{AD37317F-69E2-3F49-3A3D-0EED3F8CCDF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694868" y="1957925"/>
              <a:ext cx="561234" cy="5612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631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G05-L-MAMC-001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Create timeout visual, say 20 seconds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FDC16F1-F83C-4874-8E15-4EE0BE06DD01}"/>
              </a:ext>
            </a:extLst>
          </p:cNvPr>
          <p:cNvGrpSpPr/>
          <p:nvPr/>
        </p:nvGrpSpPr>
        <p:grpSpPr>
          <a:xfrm>
            <a:off x="698976" y="2390345"/>
            <a:ext cx="5321162" cy="391265"/>
            <a:chOff x="584241" y="2409637"/>
            <a:chExt cx="5005699" cy="36806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D88F10C-D2FF-400E-86B6-D03BC41AB24C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2F0ACE8B-3A65-4C0C-B114-434FD33F13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0FB3F9-C1EC-4FF2-B282-C99209096F5B}"/>
                </a:ext>
              </a:extLst>
            </p:cNvPr>
            <p:cNvSpPr txBox="1"/>
            <p:nvPr/>
          </p:nvSpPr>
          <p:spPr>
            <a:xfrm>
              <a:off x="851135" y="2409637"/>
              <a:ext cx="4635388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EB110C-0B18-45FC-88B3-022402CE4542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0EABFED-BB8F-4562-905A-795911A5BA3E}"/>
              </a:ext>
            </a:extLst>
          </p:cNvPr>
          <p:cNvGrpSpPr/>
          <p:nvPr/>
        </p:nvGrpSpPr>
        <p:grpSpPr>
          <a:xfrm>
            <a:off x="698976" y="2873292"/>
            <a:ext cx="5383488" cy="391264"/>
            <a:chOff x="584241" y="2409638"/>
            <a:chExt cx="5064330" cy="368068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EC3549CE-269C-4E1F-B4F6-552FE079F8A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7ADCC5C-36BF-40EC-9BBD-5C5C2D5CB2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4BBAA71-BAF0-4EFD-A7CD-13E49C064A55}"/>
                </a:ext>
              </a:extLst>
            </p:cNvPr>
            <p:cNvSpPr txBox="1"/>
            <p:nvPr/>
          </p:nvSpPr>
          <p:spPr>
            <a:xfrm>
              <a:off x="851134" y="2409638"/>
              <a:ext cx="4797437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82483FF-CE57-43EF-9246-3B04126FDAE1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F2A5D50-BF12-41E6-9D69-58605BCDA82B}"/>
              </a:ext>
            </a:extLst>
          </p:cNvPr>
          <p:cNvGrpSpPr/>
          <p:nvPr/>
        </p:nvGrpSpPr>
        <p:grpSpPr>
          <a:xfrm>
            <a:off x="698976" y="3365409"/>
            <a:ext cx="5364017" cy="391264"/>
            <a:chOff x="584241" y="2409638"/>
            <a:chExt cx="5046013" cy="368068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10028C-B5CB-4A58-8D04-5C0F2E5C5B6F}"/>
                </a:ext>
              </a:extLst>
            </p:cNvPr>
            <p:cNvSpPr txBox="1"/>
            <p:nvPr/>
          </p:nvSpPr>
          <p:spPr>
            <a:xfrm>
              <a:off x="851134" y="2409638"/>
              <a:ext cx="4779120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4B45AD2-55BD-4E62-8810-18C31664807E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2E9B5FB-E077-4ACE-A34F-44523A396CDF}"/>
              </a:ext>
            </a:extLst>
          </p:cNvPr>
          <p:cNvGrpSpPr/>
          <p:nvPr/>
        </p:nvGrpSpPr>
        <p:grpSpPr>
          <a:xfrm>
            <a:off x="698976" y="3848365"/>
            <a:ext cx="5364017" cy="338554"/>
            <a:chOff x="584241" y="2409639"/>
            <a:chExt cx="5046013" cy="318482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FEB0977-870D-4227-B333-05ACD8CCBE18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9458F25C-BB1F-48D4-BD43-5FE5B8EBA8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28FE815-EDD3-4AE4-9C86-1CCC0DC990BE}"/>
                </a:ext>
              </a:extLst>
            </p:cNvPr>
            <p:cNvSpPr txBox="1"/>
            <p:nvPr/>
          </p:nvSpPr>
          <p:spPr>
            <a:xfrm>
              <a:off x="851134" y="2409639"/>
              <a:ext cx="4779120" cy="318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716618" y="444836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2112872" y="44641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Hint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Can you guess the percentage rise in phishing emails that took place by the end of March 2020 (post COVIIHQ pandemic which enforced WFH) vs. the starting of the year?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CD62D6-F965-4AB0-9147-87DDCA0749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5391" y="1779388"/>
            <a:ext cx="2050762" cy="161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46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473076" y="1990165"/>
            <a:ext cx="6595159" cy="199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b="1" dirty="0">
                <a:solidFill>
                  <a:schemeClr val="tx1"/>
                </a:solidFill>
              </a:rPr>
              <a:t>That’s not right! 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Please try again. A hint has been enabled for you!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D957D-7D0D-DC3F-0AD9-590A4683221D}"/>
              </a:ext>
            </a:extLst>
          </p:cNvPr>
          <p:cNvSpPr/>
          <p:nvPr/>
        </p:nvSpPr>
        <p:spPr>
          <a:xfrm>
            <a:off x="3990727" y="3426384"/>
            <a:ext cx="1559857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G05-L-MAMC-001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Create timeout visual, say 20 seconds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FDC16F1-F83C-4874-8E15-4EE0BE06DD01}"/>
              </a:ext>
            </a:extLst>
          </p:cNvPr>
          <p:cNvGrpSpPr/>
          <p:nvPr/>
        </p:nvGrpSpPr>
        <p:grpSpPr>
          <a:xfrm>
            <a:off x="698976" y="2390345"/>
            <a:ext cx="5321162" cy="391265"/>
            <a:chOff x="584241" y="2409637"/>
            <a:chExt cx="5005699" cy="36806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D88F10C-D2FF-400E-86B6-D03BC41AB24C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2F0ACE8B-3A65-4C0C-B114-434FD33F13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0FB3F9-C1EC-4FF2-B282-C99209096F5B}"/>
                </a:ext>
              </a:extLst>
            </p:cNvPr>
            <p:cNvSpPr txBox="1"/>
            <p:nvPr/>
          </p:nvSpPr>
          <p:spPr>
            <a:xfrm>
              <a:off x="851135" y="2409637"/>
              <a:ext cx="4635388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EB110C-0B18-45FC-88B3-022402CE4542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0EABFED-BB8F-4562-905A-795911A5BA3E}"/>
              </a:ext>
            </a:extLst>
          </p:cNvPr>
          <p:cNvGrpSpPr/>
          <p:nvPr/>
        </p:nvGrpSpPr>
        <p:grpSpPr>
          <a:xfrm>
            <a:off x="698976" y="2873292"/>
            <a:ext cx="5383488" cy="391264"/>
            <a:chOff x="584241" y="2409638"/>
            <a:chExt cx="5064330" cy="368068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EC3549CE-269C-4E1F-B4F6-552FE079F8A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7ADCC5C-36BF-40EC-9BBD-5C5C2D5CB2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4BBAA71-BAF0-4EFD-A7CD-13E49C064A55}"/>
                </a:ext>
              </a:extLst>
            </p:cNvPr>
            <p:cNvSpPr txBox="1"/>
            <p:nvPr/>
          </p:nvSpPr>
          <p:spPr>
            <a:xfrm>
              <a:off x="851134" y="2409638"/>
              <a:ext cx="4797437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82483FF-CE57-43EF-9246-3B04126FDAE1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F2A5D50-BF12-41E6-9D69-58605BCDA82B}"/>
              </a:ext>
            </a:extLst>
          </p:cNvPr>
          <p:cNvGrpSpPr/>
          <p:nvPr/>
        </p:nvGrpSpPr>
        <p:grpSpPr>
          <a:xfrm>
            <a:off x="698976" y="3365409"/>
            <a:ext cx="5364017" cy="391264"/>
            <a:chOff x="584241" y="2409638"/>
            <a:chExt cx="5046013" cy="368068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10028C-B5CB-4A58-8D04-5C0F2E5C5B6F}"/>
                </a:ext>
              </a:extLst>
            </p:cNvPr>
            <p:cNvSpPr txBox="1"/>
            <p:nvPr/>
          </p:nvSpPr>
          <p:spPr>
            <a:xfrm>
              <a:off x="851134" y="2409638"/>
              <a:ext cx="4779120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4B45AD2-55BD-4E62-8810-18C31664807E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2E9B5FB-E077-4ACE-A34F-44523A396CDF}"/>
              </a:ext>
            </a:extLst>
          </p:cNvPr>
          <p:cNvGrpSpPr/>
          <p:nvPr/>
        </p:nvGrpSpPr>
        <p:grpSpPr>
          <a:xfrm>
            <a:off x="698976" y="3848365"/>
            <a:ext cx="5364017" cy="338554"/>
            <a:chOff x="584241" y="2409639"/>
            <a:chExt cx="5046013" cy="318482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FEB0977-870D-4227-B333-05ACD8CCBE18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9458F25C-BB1F-48D4-BD43-5FE5B8EBA8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28FE815-EDD3-4AE4-9C86-1CCC0DC990BE}"/>
                </a:ext>
              </a:extLst>
            </p:cNvPr>
            <p:cNvSpPr txBox="1"/>
            <p:nvPr/>
          </p:nvSpPr>
          <p:spPr>
            <a:xfrm>
              <a:off x="851134" y="2409639"/>
              <a:ext cx="4779120" cy="318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716618" y="444836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2112872" y="44641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Hint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Can you guess the percentage rise in phishing emails that took place by the end of March 2020 (post COVIIHQ pandemic which enforced WFH) vs. the starting of the year?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CD62D6-F965-4AB0-9147-87DDCA0749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5391" y="1779388"/>
            <a:ext cx="2050762" cy="1619710"/>
          </a:xfrm>
          <a:prstGeom prst="rect">
            <a:avLst/>
          </a:prstGeom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48CF2EEF-2F2B-D3CA-75F3-49D8622E2E1F}"/>
              </a:ext>
            </a:extLst>
          </p:cNvPr>
          <p:cNvSpPr/>
          <p:nvPr/>
        </p:nvSpPr>
        <p:spPr>
          <a:xfrm>
            <a:off x="3065929" y="5270396"/>
            <a:ext cx="2057400" cy="537034"/>
          </a:xfrm>
          <a:prstGeom prst="wedgeRectCallout">
            <a:avLst>
              <a:gd name="adj1" fmla="val -52206"/>
              <a:gd name="adj2" fmla="val -11528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r>
              <a:rPr lang="en-US" sz="1600">
                <a:solidFill>
                  <a:schemeClr val="tx1"/>
                </a:solidFill>
              </a:rPr>
              <a:t>A multiple of 70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46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1459629" y="1069741"/>
            <a:ext cx="6595159" cy="199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b="1" dirty="0">
                <a:solidFill>
                  <a:schemeClr val="tx1"/>
                </a:solidFill>
              </a:rPr>
              <a:t>That’s incorrect.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You did not receive any points.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CD957D-7D0D-DC3F-0AD9-590A4683221D}"/>
              </a:ext>
            </a:extLst>
          </p:cNvPr>
          <p:cNvSpPr/>
          <p:nvPr/>
        </p:nvSpPr>
        <p:spPr>
          <a:xfrm>
            <a:off x="3797269" y="2505960"/>
            <a:ext cx="1919878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SHOW ANSWERS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7B75F1-DBEC-47F0-9508-568326A2873E}"/>
              </a:ext>
            </a:extLst>
          </p:cNvPr>
          <p:cNvSpPr/>
          <p:nvPr/>
        </p:nvSpPr>
        <p:spPr>
          <a:xfrm>
            <a:off x="1459629" y="3209224"/>
            <a:ext cx="6595159" cy="1990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b="1" dirty="0">
                <a:solidFill>
                  <a:schemeClr val="tx1"/>
                </a:solidFill>
              </a:rPr>
              <a:t>That's Correct 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You received 10 points.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D2E6A6-4B05-EA57-2606-265ECDC200BF}"/>
              </a:ext>
            </a:extLst>
          </p:cNvPr>
          <p:cNvSpPr/>
          <p:nvPr/>
        </p:nvSpPr>
        <p:spPr>
          <a:xfrm>
            <a:off x="3797269" y="4645443"/>
            <a:ext cx="1919878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PROCEED</a:t>
            </a:r>
          </a:p>
        </p:txBody>
      </p:sp>
    </p:spTree>
    <p:extLst>
      <p:ext uri="{BB962C8B-B14F-4D97-AF65-F5344CB8AC3E}">
        <p14:creationId xmlns:p14="http://schemas.microsoft.com/office/powerpoint/2010/main" val="2340947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G05-L-MAMC-001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Create timeout visual, say 20 seconds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FDC16F1-F83C-4874-8E15-4EE0BE06DD01}"/>
              </a:ext>
            </a:extLst>
          </p:cNvPr>
          <p:cNvGrpSpPr/>
          <p:nvPr/>
        </p:nvGrpSpPr>
        <p:grpSpPr>
          <a:xfrm>
            <a:off x="698976" y="2390345"/>
            <a:ext cx="5321162" cy="391265"/>
            <a:chOff x="584241" y="2409637"/>
            <a:chExt cx="5005699" cy="36806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D88F10C-D2FF-400E-86B6-D03BC41AB24C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2F0ACE8B-3A65-4C0C-B114-434FD33F13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0FB3F9-C1EC-4FF2-B282-C99209096F5B}"/>
                </a:ext>
              </a:extLst>
            </p:cNvPr>
            <p:cNvSpPr txBox="1"/>
            <p:nvPr/>
          </p:nvSpPr>
          <p:spPr>
            <a:xfrm>
              <a:off x="851135" y="2409637"/>
              <a:ext cx="4635388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EB110C-0B18-45FC-88B3-022402CE4542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0EABFED-BB8F-4562-905A-795911A5BA3E}"/>
              </a:ext>
            </a:extLst>
          </p:cNvPr>
          <p:cNvGrpSpPr/>
          <p:nvPr/>
        </p:nvGrpSpPr>
        <p:grpSpPr>
          <a:xfrm>
            <a:off x="698976" y="2873292"/>
            <a:ext cx="5383488" cy="391264"/>
            <a:chOff x="584241" y="2409638"/>
            <a:chExt cx="5064330" cy="368068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EC3549CE-269C-4E1F-B4F6-552FE079F8A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7ADCC5C-36BF-40EC-9BBD-5C5C2D5CB2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4BBAA71-BAF0-4EFD-A7CD-13E49C064A55}"/>
                </a:ext>
              </a:extLst>
            </p:cNvPr>
            <p:cNvSpPr txBox="1"/>
            <p:nvPr/>
          </p:nvSpPr>
          <p:spPr>
            <a:xfrm>
              <a:off x="851134" y="2409638"/>
              <a:ext cx="4797437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82483FF-CE57-43EF-9246-3B04126FDAE1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F2A5D50-BF12-41E6-9D69-58605BCDA82B}"/>
              </a:ext>
            </a:extLst>
          </p:cNvPr>
          <p:cNvGrpSpPr/>
          <p:nvPr/>
        </p:nvGrpSpPr>
        <p:grpSpPr>
          <a:xfrm>
            <a:off x="698976" y="3365409"/>
            <a:ext cx="5364017" cy="391264"/>
            <a:chOff x="584241" y="2409638"/>
            <a:chExt cx="5046013" cy="368068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10028C-B5CB-4A58-8D04-5C0F2E5C5B6F}"/>
                </a:ext>
              </a:extLst>
            </p:cNvPr>
            <p:cNvSpPr txBox="1"/>
            <p:nvPr/>
          </p:nvSpPr>
          <p:spPr>
            <a:xfrm>
              <a:off x="851134" y="2409638"/>
              <a:ext cx="4779120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4B45AD2-55BD-4E62-8810-18C31664807E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2E9B5FB-E077-4ACE-A34F-44523A396CDF}"/>
              </a:ext>
            </a:extLst>
          </p:cNvPr>
          <p:cNvGrpSpPr/>
          <p:nvPr/>
        </p:nvGrpSpPr>
        <p:grpSpPr>
          <a:xfrm>
            <a:off x="698976" y="3848365"/>
            <a:ext cx="5364017" cy="338554"/>
            <a:chOff x="584241" y="2409639"/>
            <a:chExt cx="5046013" cy="318482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FEB0977-870D-4227-B333-05ACD8CCBE18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9458F25C-BB1F-48D4-BD43-5FE5B8EBA8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28FE815-EDD3-4AE4-9C86-1CCC0DC990BE}"/>
                </a:ext>
              </a:extLst>
            </p:cNvPr>
            <p:cNvSpPr txBox="1"/>
            <p:nvPr/>
          </p:nvSpPr>
          <p:spPr>
            <a:xfrm>
              <a:off x="851134" y="2409639"/>
              <a:ext cx="4779120" cy="318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</p:grpSp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EA282528-617A-4068-B459-48D3062D3A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2926" y="3401552"/>
            <a:ext cx="235120" cy="23512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716618" y="444836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2112872" y="44641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Hint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Can you guess the percentage rise in phishing emails that took place by the end of March 2020 (post COVIIHQ pandemic which enforced WFH) vs. the starting of the year?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7" name="Graphic 56" descr="Checkmark">
            <a:extLst>
              <a:ext uri="{FF2B5EF4-FFF2-40B4-BE49-F238E27FC236}">
                <a16:creationId xmlns:a16="http://schemas.microsoft.com/office/drawing/2014/main" id="{2F08A10C-3119-4D43-AE71-67A7E5DBFF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2926" y="2921866"/>
            <a:ext cx="235120" cy="23512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CD62D6-F965-4AB0-9147-87DDCA0749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5391" y="1779388"/>
            <a:ext cx="2050762" cy="161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762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3A6FD42-F388-83E6-2325-17106F07A9B1}"/>
              </a:ext>
            </a:extLst>
          </p:cNvPr>
          <p:cNvGrpSpPr/>
          <p:nvPr/>
        </p:nvGrpSpPr>
        <p:grpSpPr>
          <a:xfrm>
            <a:off x="2906126" y="1694330"/>
            <a:ext cx="4131972" cy="4131972"/>
            <a:chOff x="2906126" y="1694330"/>
            <a:chExt cx="4131972" cy="413197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2AD197E-0241-F6F5-5AEA-732561821042}"/>
                </a:ext>
              </a:extLst>
            </p:cNvPr>
            <p:cNvSpPr/>
            <p:nvPr/>
          </p:nvSpPr>
          <p:spPr>
            <a:xfrm>
              <a:off x="2906126" y="1694330"/>
              <a:ext cx="4131972" cy="413197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5493241-6BDF-4470-A7EA-F4CCEDC4F791}"/>
                </a:ext>
              </a:extLst>
            </p:cNvPr>
            <p:cNvSpPr txBox="1"/>
            <p:nvPr/>
          </p:nvSpPr>
          <p:spPr>
            <a:xfrm>
              <a:off x="3435672" y="2562312"/>
              <a:ext cx="3103279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 laptop cursor moving on its own may indicate a </a:t>
              </a:r>
              <a:r>
                <a:rPr lang="en-US" sz="2400" b="1" dirty="0"/>
                <a:t>hacked</a:t>
              </a:r>
              <a:r>
                <a:rPr lang="en-US" sz="2400" dirty="0"/>
                <a:t> </a:t>
              </a:r>
              <a:r>
                <a:rPr lang="en-US" sz="2400" b="1" dirty="0"/>
                <a:t>network</a:t>
              </a:r>
              <a:r>
                <a:rPr lang="en-US" sz="2400" dirty="0"/>
                <a:t>. In such a situation, </a:t>
              </a:r>
              <a:r>
                <a:rPr lang="en-US" sz="2400" b="1" dirty="0"/>
                <a:t>turn off your network immediately!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382129" y="881364"/>
            <a:ext cx="4808435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ACTIVITY: EARN THE TIP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82129" y="1223834"/>
            <a:ext cx="4540802" cy="350442"/>
            <a:chOff x="612466" y="2228467"/>
            <a:chExt cx="3222804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2958266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a category to view the question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G14-H-HotSpot-002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1A7CAC8-AD14-44E9-84FD-F7BF28DB47D6}"/>
              </a:ext>
            </a:extLst>
          </p:cNvPr>
          <p:cNvGrpSpPr/>
          <p:nvPr/>
        </p:nvGrpSpPr>
        <p:grpSpPr>
          <a:xfrm>
            <a:off x="2838891" y="1696858"/>
            <a:ext cx="4198486" cy="4263914"/>
            <a:chOff x="4076044" y="981401"/>
            <a:chExt cx="4198486" cy="4263914"/>
          </a:xfrm>
        </p:grpSpPr>
        <p:sp>
          <p:nvSpPr>
            <p:cNvPr id="43" name="Partial Circle 42">
              <a:extLst>
                <a:ext uri="{FF2B5EF4-FFF2-40B4-BE49-F238E27FC236}">
                  <a16:creationId xmlns:a16="http://schemas.microsoft.com/office/drawing/2014/main" id="{D3DC88B7-6E0A-4529-9F25-788C20CAFEF7}"/>
                </a:ext>
              </a:extLst>
            </p:cNvPr>
            <p:cNvSpPr/>
            <p:nvPr/>
          </p:nvSpPr>
          <p:spPr>
            <a:xfrm rot="10800000">
              <a:off x="4149262" y="981401"/>
              <a:ext cx="4079728" cy="4079728"/>
            </a:xfrm>
            <a:prstGeom prst="pie">
              <a:avLst>
                <a:gd name="adj1" fmla="val 1247615"/>
                <a:gd name="adj2" fmla="val 5452482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4" name="Partial Circle 43">
              <a:extLst>
                <a:ext uri="{FF2B5EF4-FFF2-40B4-BE49-F238E27FC236}">
                  <a16:creationId xmlns:a16="http://schemas.microsoft.com/office/drawing/2014/main" id="{FE8E8BDA-FD3D-4ADE-BCDB-C50E3F3FA55D}"/>
                </a:ext>
              </a:extLst>
            </p:cNvPr>
            <p:cNvSpPr/>
            <p:nvPr/>
          </p:nvSpPr>
          <p:spPr>
            <a:xfrm rot="6575796">
              <a:off x="4149262" y="1018533"/>
              <a:ext cx="4079728" cy="4079728"/>
            </a:xfrm>
            <a:prstGeom prst="pie">
              <a:avLst>
                <a:gd name="adj1" fmla="val 1247615"/>
                <a:gd name="adj2" fmla="val 5452482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Partial Circle 44">
              <a:extLst>
                <a:ext uri="{FF2B5EF4-FFF2-40B4-BE49-F238E27FC236}">
                  <a16:creationId xmlns:a16="http://schemas.microsoft.com/office/drawing/2014/main" id="{269494D2-AEE8-4F21-940A-90B15493E748}"/>
                </a:ext>
              </a:extLst>
            </p:cNvPr>
            <p:cNvSpPr/>
            <p:nvPr/>
          </p:nvSpPr>
          <p:spPr>
            <a:xfrm rot="2352774">
              <a:off x="4173975" y="1038574"/>
              <a:ext cx="4079728" cy="4079728"/>
            </a:xfrm>
            <a:prstGeom prst="pie">
              <a:avLst>
                <a:gd name="adj1" fmla="val 1274389"/>
                <a:gd name="adj2" fmla="val 5452482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6" name="Partial Circle 45">
              <a:extLst>
                <a:ext uri="{FF2B5EF4-FFF2-40B4-BE49-F238E27FC236}">
                  <a16:creationId xmlns:a16="http://schemas.microsoft.com/office/drawing/2014/main" id="{E1276E2E-A2BF-4DA3-8F7B-96E4CD10ED56}"/>
                </a:ext>
              </a:extLst>
            </p:cNvPr>
            <p:cNvSpPr/>
            <p:nvPr/>
          </p:nvSpPr>
          <p:spPr>
            <a:xfrm rot="20364937">
              <a:off x="4194802" y="1020041"/>
              <a:ext cx="4079728" cy="4079728"/>
            </a:xfrm>
            <a:prstGeom prst="pie">
              <a:avLst>
                <a:gd name="adj1" fmla="val 1311454"/>
                <a:gd name="adj2" fmla="val 4816932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7" name="Flowchart: Connector 46">
              <a:extLst>
                <a:ext uri="{FF2B5EF4-FFF2-40B4-BE49-F238E27FC236}">
                  <a16:creationId xmlns:a16="http://schemas.microsoft.com/office/drawing/2014/main" id="{4BA19035-A41A-4D9A-A0A1-4E82AFB19F4A}"/>
                </a:ext>
              </a:extLst>
            </p:cNvPr>
            <p:cNvSpPr/>
            <p:nvPr/>
          </p:nvSpPr>
          <p:spPr>
            <a:xfrm flipV="1">
              <a:off x="4672825" y="1306419"/>
              <a:ext cx="368372" cy="368372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IN" sz="20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48" name="Flowchart: Connector 47">
              <a:extLst>
                <a:ext uri="{FF2B5EF4-FFF2-40B4-BE49-F238E27FC236}">
                  <a16:creationId xmlns:a16="http://schemas.microsoft.com/office/drawing/2014/main" id="{223010DA-EB83-4FD9-8AB6-938166021B89}"/>
                </a:ext>
              </a:extLst>
            </p:cNvPr>
            <p:cNvSpPr/>
            <p:nvPr/>
          </p:nvSpPr>
          <p:spPr>
            <a:xfrm flipV="1">
              <a:off x="4076044" y="3447658"/>
              <a:ext cx="368372" cy="368372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IN" sz="20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49" name="Flowchart: Connector 48">
              <a:extLst>
                <a:ext uri="{FF2B5EF4-FFF2-40B4-BE49-F238E27FC236}">
                  <a16:creationId xmlns:a16="http://schemas.microsoft.com/office/drawing/2014/main" id="{D0876CE7-F875-41FD-8628-EBC845805F01}"/>
                </a:ext>
              </a:extLst>
            </p:cNvPr>
            <p:cNvSpPr/>
            <p:nvPr/>
          </p:nvSpPr>
          <p:spPr>
            <a:xfrm flipV="1">
              <a:off x="5920687" y="4876943"/>
              <a:ext cx="368372" cy="368372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IN" sz="20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50" name="Flowchart: Connector 49">
              <a:extLst>
                <a:ext uri="{FF2B5EF4-FFF2-40B4-BE49-F238E27FC236}">
                  <a16:creationId xmlns:a16="http://schemas.microsoft.com/office/drawing/2014/main" id="{9AC417BF-6C4F-4BCF-AA2C-DD8B6DE6B951}"/>
                </a:ext>
              </a:extLst>
            </p:cNvPr>
            <p:cNvSpPr/>
            <p:nvPr/>
          </p:nvSpPr>
          <p:spPr>
            <a:xfrm flipV="1">
              <a:off x="7777541" y="3991498"/>
              <a:ext cx="368372" cy="368372"/>
            </a:xfrm>
            <a:prstGeom prst="flowChartConnector">
              <a:avLst/>
            </a:prstGeom>
            <a:solidFill>
              <a:schemeClr val="bg1">
                <a:lumMod val="5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IN" sz="2000" b="1">
                  <a:solidFill>
                    <a:schemeClr val="bg1"/>
                  </a:solidFill>
                </a:rPr>
                <a:t>+</a:t>
              </a: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02B1B58E-19F0-4414-91C7-8C1D919F6BEC}"/>
                </a:ext>
              </a:extLst>
            </p:cNvPr>
            <p:cNvGrpSpPr/>
            <p:nvPr/>
          </p:nvGrpSpPr>
          <p:grpSpPr>
            <a:xfrm>
              <a:off x="4751279" y="1446983"/>
              <a:ext cx="1513922" cy="1234422"/>
              <a:chOff x="5005429" y="1748904"/>
              <a:chExt cx="1202567" cy="980550"/>
            </a:xfrm>
          </p:grpSpPr>
          <p:sp>
            <p:nvSpPr>
              <p:cNvPr id="53" name="Rectangle: Rounded Corners 52">
                <a:extLst>
                  <a:ext uri="{FF2B5EF4-FFF2-40B4-BE49-F238E27FC236}">
                    <a16:creationId xmlns:a16="http://schemas.microsoft.com/office/drawing/2014/main" id="{4825589B-66C2-4DBB-BC51-D376532E6C74}"/>
                  </a:ext>
                </a:extLst>
              </p:cNvPr>
              <p:cNvSpPr/>
              <p:nvPr/>
            </p:nvSpPr>
            <p:spPr>
              <a:xfrm>
                <a:off x="5005429" y="2146526"/>
                <a:ext cx="1202567" cy="58292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IN" sz="1600" dirty="0">
                    <a:solidFill>
                      <a:schemeClr val="tx1"/>
                    </a:solidFill>
                  </a:rPr>
                  <a:t>Lorem Ipsum random</a:t>
                </a:r>
              </a:p>
            </p:txBody>
          </p:sp>
          <p:pic>
            <p:nvPicPr>
              <p:cNvPr id="54" name="Graphic 53" descr="Network">
                <a:extLst>
                  <a:ext uri="{FF2B5EF4-FFF2-40B4-BE49-F238E27FC236}">
                    <a16:creationId xmlns:a16="http://schemas.microsoft.com/office/drawing/2014/main" id="{0B4EABAD-399F-4C9A-84EA-B380FAE876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398936" y="1748904"/>
                <a:ext cx="445810" cy="445812"/>
              </a:xfrm>
              <a:prstGeom prst="rect">
                <a:avLst/>
              </a:prstGeom>
            </p:spPr>
          </p:pic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9D65C909-DFD6-4DCE-9572-678E03E588B2}"/>
                </a:ext>
              </a:extLst>
            </p:cNvPr>
            <p:cNvGrpSpPr/>
            <p:nvPr/>
          </p:nvGrpSpPr>
          <p:grpSpPr>
            <a:xfrm>
              <a:off x="4232115" y="2698250"/>
              <a:ext cx="1513922" cy="1234422"/>
              <a:chOff x="5005429" y="1748904"/>
              <a:chExt cx="1202567" cy="980550"/>
            </a:xfrm>
          </p:grpSpPr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4D6DFD64-E564-47D3-B2AF-0FA9B82ADEE1}"/>
                  </a:ext>
                </a:extLst>
              </p:cNvPr>
              <p:cNvSpPr/>
              <p:nvPr/>
            </p:nvSpPr>
            <p:spPr>
              <a:xfrm>
                <a:off x="5005429" y="2146526"/>
                <a:ext cx="1202567" cy="58292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IN" sz="1600">
                    <a:solidFill>
                      <a:schemeClr val="tx1"/>
                    </a:solidFill>
                  </a:rPr>
                  <a:t>Lorem Ipsum random</a:t>
                </a:r>
              </a:p>
            </p:txBody>
          </p:sp>
          <p:pic>
            <p:nvPicPr>
              <p:cNvPr id="57" name="Graphic 56" descr="Network">
                <a:extLst>
                  <a:ext uri="{FF2B5EF4-FFF2-40B4-BE49-F238E27FC236}">
                    <a16:creationId xmlns:a16="http://schemas.microsoft.com/office/drawing/2014/main" id="{532A123A-FC77-415F-924F-E96A793717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398936" y="1748904"/>
                <a:ext cx="445810" cy="445812"/>
              </a:xfrm>
              <a:prstGeom prst="rect">
                <a:avLst/>
              </a:prstGeom>
            </p:spPr>
          </p:pic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7CF4DDBA-75F7-45B6-9AD9-532AB676D4E9}"/>
                </a:ext>
              </a:extLst>
            </p:cNvPr>
            <p:cNvGrpSpPr/>
            <p:nvPr/>
          </p:nvGrpSpPr>
          <p:grpSpPr>
            <a:xfrm>
              <a:off x="5326135" y="3747198"/>
              <a:ext cx="1513922" cy="1234422"/>
              <a:chOff x="5005429" y="1748904"/>
              <a:chExt cx="1202567" cy="980550"/>
            </a:xfrm>
          </p:grpSpPr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D1800AD0-98B6-4786-A3F5-94B56E9C2E4A}"/>
                  </a:ext>
                </a:extLst>
              </p:cNvPr>
              <p:cNvSpPr/>
              <p:nvPr/>
            </p:nvSpPr>
            <p:spPr>
              <a:xfrm>
                <a:off x="5005429" y="2146526"/>
                <a:ext cx="1202567" cy="58292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IN" sz="1600">
                    <a:solidFill>
                      <a:schemeClr val="tx1"/>
                    </a:solidFill>
                  </a:rPr>
                  <a:t>Lorem Ipsum random</a:t>
                </a:r>
              </a:p>
            </p:txBody>
          </p:sp>
          <p:pic>
            <p:nvPicPr>
              <p:cNvPr id="60" name="Graphic 59" descr="Network">
                <a:extLst>
                  <a:ext uri="{FF2B5EF4-FFF2-40B4-BE49-F238E27FC236}">
                    <a16:creationId xmlns:a16="http://schemas.microsoft.com/office/drawing/2014/main" id="{A1C52417-591D-4F1F-8EAB-AC39D2C770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398936" y="1748904"/>
                <a:ext cx="445810" cy="445812"/>
              </a:xfrm>
              <a:prstGeom prst="rect">
                <a:avLst/>
              </a:prstGeom>
            </p:spPr>
          </p:pic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6F3C013D-3BCC-4601-86AF-7FDD111DE168}"/>
                </a:ext>
              </a:extLst>
            </p:cNvPr>
            <p:cNvGrpSpPr/>
            <p:nvPr/>
          </p:nvGrpSpPr>
          <p:grpSpPr>
            <a:xfrm>
              <a:off x="6548913" y="3093664"/>
              <a:ext cx="1513922" cy="1234422"/>
              <a:chOff x="5005429" y="1748904"/>
              <a:chExt cx="1202567" cy="980550"/>
            </a:xfrm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BAEA93A7-55D3-418B-86EE-592182040DCB}"/>
                  </a:ext>
                </a:extLst>
              </p:cNvPr>
              <p:cNvSpPr/>
              <p:nvPr/>
            </p:nvSpPr>
            <p:spPr>
              <a:xfrm>
                <a:off x="5005429" y="2146526"/>
                <a:ext cx="1202567" cy="58292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IN" sz="1600">
                    <a:solidFill>
                      <a:schemeClr val="tx1"/>
                    </a:solidFill>
                  </a:rPr>
                  <a:t>Lorem Ipsum random</a:t>
                </a:r>
              </a:p>
            </p:txBody>
          </p:sp>
          <p:pic>
            <p:nvPicPr>
              <p:cNvPr id="63" name="Graphic 62" descr="Network">
                <a:extLst>
                  <a:ext uri="{FF2B5EF4-FFF2-40B4-BE49-F238E27FC236}">
                    <a16:creationId xmlns:a16="http://schemas.microsoft.com/office/drawing/2014/main" id="{1FD7E6CB-1131-422E-B792-89CFAB758F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398936" y="1748904"/>
                <a:ext cx="445810" cy="44581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315281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3A6FD42-F388-83E6-2325-17106F07A9B1}"/>
              </a:ext>
            </a:extLst>
          </p:cNvPr>
          <p:cNvGrpSpPr/>
          <p:nvPr/>
        </p:nvGrpSpPr>
        <p:grpSpPr>
          <a:xfrm>
            <a:off x="2906126" y="1694330"/>
            <a:ext cx="4131972" cy="4131972"/>
            <a:chOff x="2906126" y="1694330"/>
            <a:chExt cx="4131972" cy="413197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2AD197E-0241-F6F5-5AEA-732561821042}"/>
                </a:ext>
              </a:extLst>
            </p:cNvPr>
            <p:cNvSpPr/>
            <p:nvPr/>
          </p:nvSpPr>
          <p:spPr>
            <a:xfrm>
              <a:off x="2906126" y="1694330"/>
              <a:ext cx="4131972" cy="413197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5493241-6BDF-4470-A7EA-F4CCEDC4F791}"/>
                </a:ext>
              </a:extLst>
            </p:cNvPr>
            <p:cNvSpPr txBox="1"/>
            <p:nvPr/>
          </p:nvSpPr>
          <p:spPr>
            <a:xfrm>
              <a:off x="3435672" y="2562312"/>
              <a:ext cx="3103279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 laptop cursor moving on its own may indicate a </a:t>
              </a:r>
              <a:r>
                <a:rPr lang="en-US" sz="2400" b="1" dirty="0"/>
                <a:t>hacked</a:t>
              </a:r>
              <a:r>
                <a:rPr lang="en-US" sz="2400" dirty="0"/>
                <a:t> </a:t>
              </a:r>
              <a:r>
                <a:rPr lang="en-US" sz="2400" b="1" dirty="0"/>
                <a:t>network</a:t>
              </a:r>
              <a:r>
                <a:rPr lang="en-US" sz="2400" dirty="0"/>
                <a:t>. In such a situation, </a:t>
              </a:r>
              <a:r>
                <a:rPr lang="en-US" sz="2400" b="1" dirty="0"/>
                <a:t>turn off your network immediately!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382129" y="881364"/>
            <a:ext cx="4808435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ACTIVITY: EARN THE TIP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382129" y="1223834"/>
            <a:ext cx="4540802" cy="350442"/>
            <a:chOff x="612466" y="2228467"/>
            <a:chExt cx="3222804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2958266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a category to view the question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G14-H-HotSpot-002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7585328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17424</TotalTime>
  <Words>694</Words>
  <Application>Microsoft Office PowerPoint</Application>
  <PresentationFormat>Custom</PresentationFormat>
  <Paragraphs>135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2431</cp:revision>
  <dcterms:created xsi:type="dcterms:W3CDTF">2017-07-21T05:01:19Z</dcterms:created>
  <dcterms:modified xsi:type="dcterms:W3CDTF">2022-07-13T05:20:20Z</dcterms:modified>
</cp:coreProperties>
</file>