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26" r:id="rId2"/>
    <p:sldId id="1231" r:id="rId3"/>
    <p:sldId id="1232" r:id="rId4"/>
    <p:sldId id="1233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04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671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103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7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136"/>
            <a:ext cx="9706595" cy="45569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G05-H-Activity-004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5355379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4372" y="1245137"/>
            <a:ext cx="2537849" cy="2537849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6E08CC4-8104-3579-9B8A-4AFCD746DCC1}"/>
              </a:ext>
            </a:extLst>
          </p:cNvPr>
          <p:cNvSpPr/>
          <p:nvPr/>
        </p:nvSpPr>
        <p:spPr>
          <a:xfrm>
            <a:off x="0" y="4541912"/>
            <a:ext cx="9706595" cy="6353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821776-D3A3-16FA-8A53-00B00AFF3959}"/>
              </a:ext>
            </a:extLst>
          </p:cNvPr>
          <p:cNvSpPr/>
          <p:nvPr/>
        </p:nvSpPr>
        <p:spPr>
          <a:xfrm>
            <a:off x="0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22E054-7BCC-32ED-A787-F883F42471B9}"/>
              </a:ext>
            </a:extLst>
          </p:cNvPr>
          <p:cNvSpPr/>
          <p:nvPr/>
        </p:nvSpPr>
        <p:spPr>
          <a:xfrm>
            <a:off x="1940588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C2325F-7405-75FE-46D3-9A6337F47372}"/>
              </a:ext>
            </a:extLst>
          </p:cNvPr>
          <p:cNvSpPr/>
          <p:nvPr/>
        </p:nvSpPr>
        <p:spPr>
          <a:xfrm>
            <a:off x="3881176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A8C6D8-D031-BB81-3481-0B3F15D4C7DF}"/>
              </a:ext>
            </a:extLst>
          </p:cNvPr>
          <p:cNvSpPr/>
          <p:nvPr/>
        </p:nvSpPr>
        <p:spPr>
          <a:xfrm>
            <a:off x="5821764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F9DEE5-707D-AED6-B454-38A5FE7A3B8A}"/>
              </a:ext>
            </a:extLst>
          </p:cNvPr>
          <p:cNvSpPr/>
          <p:nvPr/>
        </p:nvSpPr>
        <p:spPr>
          <a:xfrm>
            <a:off x="7762351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6ADFDAC-F0EA-7B1F-5372-DD8EC44B683E}"/>
              </a:ext>
            </a:extLst>
          </p:cNvPr>
          <p:cNvSpPr/>
          <p:nvPr/>
        </p:nvSpPr>
        <p:spPr>
          <a:xfrm>
            <a:off x="2175608" y="4745140"/>
            <a:ext cx="5355379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How does this image make you feel?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8B1EF62-633A-C14A-DDB9-C52DD21A20B3}"/>
              </a:ext>
            </a:extLst>
          </p:cNvPr>
          <p:cNvSpPr/>
          <p:nvPr/>
        </p:nvSpPr>
        <p:spPr>
          <a:xfrm>
            <a:off x="467103" y="5802108"/>
            <a:ext cx="990365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Sad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F128B56-E092-8934-999D-F7617EA4924F}"/>
              </a:ext>
            </a:extLst>
          </p:cNvPr>
          <p:cNvSpPr/>
          <p:nvPr/>
        </p:nvSpPr>
        <p:spPr>
          <a:xfrm>
            <a:off x="2207013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Uncomfortable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A4A146-A3AE-F0D2-9491-4D07B33CCF7F}"/>
              </a:ext>
            </a:extLst>
          </p:cNvPr>
          <p:cNvSpPr/>
          <p:nvPr/>
        </p:nvSpPr>
        <p:spPr>
          <a:xfrm>
            <a:off x="4134968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Angry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68D837-E424-06B4-9464-7E0071DE3CAA}"/>
              </a:ext>
            </a:extLst>
          </p:cNvPr>
          <p:cNvSpPr/>
          <p:nvPr/>
        </p:nvSpPr>
        <p:spPr>
          <a:xfrm>
            <a:off x="6075556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Embarrassed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508DB9-9E48-881D-B603-94E2E1D93012}"/>
              </a:ext>
            </a:extLst>
          </p:cNvPr>
          <p:cNvSpPr/>
          <p:nvPr/>
        </p:nvSpPr>
        <p:spPr>
          <a:xfrm>
            <a:off x="8016143" y="5344137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Other</a:t>
            </a: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ED9D7EAF-0A8D-DEA6-1C8E-80C6C9A2E1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37" y="5323093"/>
            <a:ext cx="365760" cy="365760"/>
          </a:xfrm>
          <a:prstGeom prst="rect">
            <a:avLst/>
          </a:prstGeom>
        </p:spPr>
      </p:pic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A7C34743-7374-2C69-9D88-45954F2A54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993" y="5323093"/>
            <a:ext cx="365760" cy="365760"/>
          </a:xfrm>
          <a:prstGeom prst="rect">
            <a:avLst/>
          </a:prstGeom>
        </p:spPr>
      </p:pic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1FD4DCF7-FB7A-0ACB-145F-F36DEE7AF83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81" y="5323093"/>
            <a:ext cx="365760" cy="365760"/>
          </a:xfrm>
          <a:prstGeom prst="rect">
            <a:avLst/>
          </a:prstGeom>
        </p:spPr>
      </p:pic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A89EC80-6169-4424-869E-8CB6EC7B5A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169" y="5323093"/>
            <a:ext cx="365760" cy="3657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440605-DFC5-7515-2C1E-F80E48F611C9}"/>
              </a:ext>
            </a:extLst>
          </p:cNvPr>
          <p:cNvSpPr/>
          <p:nvPr/>
        </p:nvSpPr>
        <p:spPr>
          <a:xfrm>
            <a:off x="7824525" y="5676387"/>
            <a:ext cx="1800221" cy="392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72050A-03ED-36EE-B5F3-B7B180B9FE8C}"/>
              </a:ext>
            </a:extLst>
          </p:cNvPr>
          <p:cNvSpPr/>
          <p:nvPr/>
        </p:nvSpPr>
        <p:spPr>
          <a:xfrm>
            <a:off x="7909255" y="5785525"/>
            <a:ext cx="1614744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Type here and press Enter</a:t>
            </a:r>
          </a:p>
        </p:txBody>
      </p:sp>
    </p:spTree>
    <p:extLst>
      <p:ext uri="{BB962C8B-B14F-4D97-AF65-F5344CB8AC3E}">
        <p14:creationId xmlns:p14="http://schemas.microsoft.com/office/powerpoint/2010/main" val="319203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136"/>
            <a:ext cx="9706595" cy="45569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5355379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4372" y="1245137"/>
            <a:ext cx="2537849" cy="2537849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6E08CC4-8104-3579-9B8A-4AFCD746DCC1}"/>
              </a:ext>
            </a:extLst>
          </p:cNvPr>
          <p:cNvSpPr/>
          <p:nvPr/>
        </p:nvSpPr>
        <p:spPr>
          <a:xfrm>
            <a:off x="0" y="4541912"/>
            <a:ext cx="9706595" cy="6353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821776-D3A3-16FA-8A53-00B00AFF3959}"/>
              </a:ext>
            </a:extLst>
          </p:cNvPr>
          <p:cNvSpPr/>
          <p:nvPr/>
        </p:nvSpPr>
        <p:spPr>
          <a:xfrm>
            <a:off x="0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22E054-7BCC-32ED-A787-F883F42471B9}"/>
              </a:ext>
            </a:extLst>
          </p:cNvPr>
          <p:cNvSpPr/>
          <p:nvPr/>
        </p:nvSpPr>
        <p:spPr>
          <a:xfrm>
            <a:off x="1940588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C2325F-7405-75FE-46D3-9A6337F47372}"/>
              </a:ext>
            </a:extLst>
          </p:cNvPr>
          <p:cNvSpPr/>
          <p:nvPr/>
        </p:nvSpPr>
        <p:spPr>
          <a:xfrm>
            <a:off x="3881176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A8C6D8-D031-BB81-3481-0B3F15D4C7DF}"/>
              </a:ext>
            </a:extLst>
          </p:cNvPr>
          <p:cNvSpPr/>
          <p:nvPr/>
        </p:nvSpPr>
        <p:spPr>
          <a:xfrm>
            <a:off x="5821764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F9DEE5-707D-AED6-B454-38A5FE7A3B8A}"/>
              </a:ext>
            </a:extLst>
          </p:cNvPr>
          <p:cNvSpPr/>
          <p:nvPr/>
        </p:nvSpPr>
        <p:spPr>
          <a:xfrm>
            <a:off x="7762351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6ADFDAC-F0EA-7B1F-5372-DD8EC44B683E}"/>
              </a:ext>
            </a:extLst>
          </p:cNvPr>
          <p:cNvSpPr/>
          <p:nvPr/>
        </p:nvSpPr>
        <p:spPr>
          <a:xfrm>
            <a:off x="2175608" y="4745140"/>
            <a:ext cx="5355379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What about this one?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8B1EF62-633A-C14A-DDB9-C52DD21A20B3}"/>
              </a:ext>
            </a:extLst>
          </p:cNvPr>
          <p:cNvSpPr/>
          <p:nvPr/>
        </p:nvSpPr>
        <p:spPr>
          <a:xfrm>
            <a:off x="467103" y="5802108"/>
            <a:ext cx="990365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Annoyed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F128B56-E092-8934-999D-F7617EA4924F}"/>
              </a:ext>
            </a:extLst>
          </p:cNvPr>
          <p:cNvSpPr/>
          <p:nvPr/>
        </p:nvSpPr>
        <p:spPr>
          <a:xfrm>
            <a:off x="2207013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Defensive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A4A146-A3AE-F0D2-9491-4D07B33CCF7F}"/>
              </a:ext>
            </a:extLst>
          </p:cNvPr>
          <p:cNvSpPr/>
          <p:nvPr/>
        </p:nvSpPr>
        <p:spPr>
          <a:xfrm>
            <a:off x="4134968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Angry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68D837-E424-06B4-9464-7E0071DE3CAA}"/>
              </a:ext>
            </a:extLst>
          </p:cNvPr>
          <p:cNvSpPr/>
          <p:nvPr/>
        </p:nvSpPr>
        <p:spPr>
          <a:xfrm>
            <a:off x="6075556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Stunned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508DB9-9E48-881D-B603-94E2E1D93012}"/>
              </a:ext>
            </a:extLst>
          </p:cNvPr>
          <p:cNvSpPr/>
          <p:nvPr/>
        </p:nvSpPr>
        <p:spPr>
          <a:xfrm>
            <a:off x="8016143" y="5344137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Other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9D7EAF-0A8D-DEA6-1C8E-80C6C9A2E1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0837" y="5323093"/>
            <a:ext cx="365760" cy="365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C34743-7374-2C69-9D88-45954F2A54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19993" y="5323093"/>
            <a:ext cx="365760" cy="365760"/>
          </a:xfrm>
          <a:prstGeom prst="rect">
            <a:avLst/>
          </a:prstGeom>
        </p:spPr>
      </p:pic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1FD4DCF7-FB7A-0ACB-145F-F36DEE7AF83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81" y="5323093"/>
            <a:ext cx="365760" cy="365760"/>
          </a:xfrm>
          <a:prstGeom prst="rect">
            <a:avLst/>
          </a:prstGeom>
        </p:spPr>
      </p:pic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A89EC80-6169-4424-869E-8CB6EC7B5A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169" y="5323093"/>
            <a:ext cx="365760" cy="3657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440605-DFC5-7515-2C1E-F80E48F611C9}"/>
              </a:ext>
            </a:extLst>
          </p:cNvPr>
          <p:cNvSpPr/>
          <p:nvPr/>
        </p:nvSpPr>
        <p:spPr>
          <a:xfrm>
            <a:off x="7824525" y="5676387"/>
            <a:ext cx="1800221" cy="392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72050A-03ED-36EE-B5F3-B7B180B9FE8C}"/>
              </a:ext>
            </a:extLst>
          </p:cNvPr>
          <p:cNvSpPr/>
          <p:nvPr/>
        </p:nvSpPr>
        <p:spPr>
          <a:xfrm>
            <a:off x="7909255" y="5785525"/>
            <a:ext cx="1614744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Type here and press Enter</a:t>
            </a:r>
          </a:p>
        </p:txBody>
      </p:sp>
    </p:spTree>
    <p:extLst>
      <p:ext uri="{BB962C8B-B14F-4D97-AF65-F5344CB8AC3E}">
        <p14:creationId xmlns:p14="http://schemas.microsoft.com/office/powerpoint/2010/main" val="386199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136"/>
            <a:ext cx="9706595" cy="45569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5355379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4372" y="1245137"/>
            <a:ext cx="2537849" cy="2537849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6E08CC4-8104-3579-9B8A-4AFCD746DCC1}"/>
              </a:ext>
            </a:extLst>
          </p:cNvPr>
          <p:cNvSpPr/>
          <p:nvPr/>
        </p:nvSpPr>
        <p:spPr>
          <a:xfrm>
            <a:off x="0" y="4541912"/>
            <a:ext cx="9706595" cy="6353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821776-D3A3-16FA-8A53-00B00AFF3959}"/>
              </a:ext>
            </a:extLst>
          </p:cNvPr>
          <p:cNvSpPr/>
          <p:nvPr/>
        </p:nvSpPr>
        <p:spPr>
          <a:xfrm>
            <a:off x="0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22E054-7BCC-32ED-A787-F883F42471B9}"/>
              </a:ext>
            </a:extLst>
          </p:cNvPr>
          <p:cNvSpPr/>
          <p:nvPr/>
        </p:nvSpPr>
        <p:spPr>
          <a:xfrm>
            <a:off x="1940588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C2325F-7405-75FE-46D3-9A6337F47372}"/>
              </a:ext>
            </a:extLst>
          </p:cNvPr>
          <p:cNvSpPr/>
          <p:nvPr/>
        </p:nvSpPr>
        <p:spPr>
          <a:xfrm>
            <a:off x="3881176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A8C6D8-D031-BB81-3481-0B3F15D4C7DF}"/>
              </a:ext>
            </a:extLst>
          </p:cNvPr>
          <p:cNvSpPr/>
          <p:nvPr/>
        </p:nvSpPr>
        <p:spPr>
          <a:xfrm>
            <a:off x="5821764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F9DEE5-707D-AED6-B454-38A5FE7A3B8A}"/>
              </a:ext>
            </a:extLst>
          </p:cNvPr>
          <p:cNvSpPr/>
          <p:nvPr/>
        </p:nvSpPr>
        <p:spPr>
          <a:xfrm>
            <a:off x="7762351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6ADFDAC-F0EA-7B1F-5372-DD8EC44B683E}"/>
              </a:ext>
            </a:extLst>
          </p:cNvPr>
          <p:cNvSpPr/>
          <p:nvPr/>
        </p:nvSpPr>
        <p:spPr>
          <a:xfrm>
            <a:off x="1744583" y="4745140"/>
            <a:ext cx="6217429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And how would you feel if people were looking at you this way?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8B1EF62-633A-C14A-DDB9-C52DD21A20B3}"/>
              </a:ext>
            </a:extLst>
          </p:cNvPr>
          <p:cNvSpPr/>
          <p:nvPr/>
        </p:nvSpPr>
        <p:spPr>
          <a:xfrm>
            <a:off x="467103" y="5802108"/>
            <a:ext cx="990365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Anxious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F128B56-E092-8934-999D-F7617EA4924F}"/>
              </a:ext>
            </a:extLst>
          </p:cNvPr>
          <p:cNvSpPr/>
          <p:nvPr/>
        </p:nvSpPr>
        <p:spPr>
          <a:xfrm>
            <a:off x="2207013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Uncertain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A4A146-A3AE-F0D2-9491-4D07B33CCF7F}"/>
              </a:ext>
            </a:extLst>
          </p:cNvPr>
          <p:cNvSpPr/>
          <p:nvPr/>
        </p:nvSpPr>
        <p:spPr>
          <a:xfrm>
            <a:off x="4134968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Nervous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68D837-E424-06B4-9464-7E0071DE3CAA}"/>
              </a:ext>
            </a:extLst>
          </p:cNvPr>
          <p:cNvSpPr/>
          <p:nvPr/>
        </p:nvSpPr>
        <p:spPr>
          <a:xfrm>
            <a:off x="6075556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Confident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508DB9-9E48-881D-B603-94E2E1D93012}"/>
              </a:ext>
            </a:extLst>
          </p:cNvPr>
          <p:cNvSpPr/>
          <p:nvPr/>
        </p:nvSpPr>
        <p:spPr>
          <a:xfrm>
            <a:off x="8016143" y="5344137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Other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9D7EAF-0A8D-DEA6-1C8E-80C6C9A2E1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0837" y="5323093"/>
            <a:ext cx="365760" cy="365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C34743-7374-2C69-9D88-45954F2A54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19993" y="5323093"/>
            <a:ext cx="365760" cy="3657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D4DCF7-FB7A-0ACB-145F-F36DEE7AF83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0581" y="5323093"/>
            <a:ext cx="365760" cy="3657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89EC80-6169-4424-869E-8CB6EC7B5A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01169" y="5323093"/>
            <a:ext cx="365760" cy="3657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440605-DFC5-7515-2C1E-F80E48F611C9}"/>
              </a:ext>
            </a:extLst>
          </p:cNvPr>
          <p:cNvSpPr/>
          <p:nvPr/>
        </p:nvSpPr>
        <p:spPr>
          <a:xfrm>
            <a:off x="7824525" y="5676387"/>
            <a:ext cx="1800221" cy="392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72050A-03ED-36EE-B5F3-B7B180B9FE8C}"/>
              </a:ext>
            </a:extLst>
          </p:cNvPr>
          <p:cNvSpPr/>
          <p:nvPr/>
        </p:nvSpPr>
        <p:spPr>
          <a:xfrm>
            <a:off x="7909255" y="5785525"/>
            <a:ext cx="1614744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Type here and press Enter</a:t>
            </a:r>
          </a:p>
        </p:txBody>
      </p:sp>
    </p:spTree>
    <p:extLst>
      <p:ext uri="{BB962C8B-B14F-4D97-AF65-F5344CB8AC3E}">
        <p14:creationId xmlns:p14="http://schemas.microsoft.com/office/powerpoint/2010/main" val="196820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0" y="19136"/>
            <a:ext cx="9706595" cy="45569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5355379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4372" y="1245137"/>
            <a:ext cx="2537849" cy="2537849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6E08CC4-8104-3579-9B8A-4AFCD746DCC1}"/>
              </a:ext>
            </a:extLst>
          </p:cNvPr>
          <p:cNvSpPr/>
          <p:nvPr/>
        </p:nvSpPr>
        <p:spPr>
          <a:xfrm>
            <a:off x="0" y="4541912"/>
            <a:ext cx="9706595" cy="6353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821776-D3A3-16FA-8A53-00B00AFF3959}"/>
              </a:ext>
            </a:extLst>
          </p:cNvPr>
          <p:cNvSpPr/>
          <p:nvPr/>
        </p:nvSpPr>
        <p:spPr>
          <a:xfrm>
            <a:off x="0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22E054-7BCC-32ED-A787-F883F42471B9}"/>
              </a:ext>
            </a:extLst>
          </p:cNvPr>
          <p:cNvSpPr/>
          <p:nvPr/>
        </p:nvSpPr>
        <p:spPr>
          <a:xfrm>
            <a:off x="1940588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C2325F-7405-75FE-46D3-9A6337F47372}"/>
              </a:ext>
            </a:extLst>
          </p:cNvPr>
          <p:cNvSpPr/>
          <p:nvPr/>
        </p:nvSpPr>
        <p:spPr>
          <a:xfrm>
            <a:off x="3881176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A8C6D8-D031-BB81-3481-0B3F15D4C7DF}"/>
              </a:ext>
            </a:extLst>
          </p:cNvPr>
          <p:cNvSpPr/>
          <p:nvPr/>
        </p:nvSpPr>
        <p:spPr>
          <a:xfrm>
            <a:off x="5821764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F9DEE5-707D-AED6-B454-38A5FE7A3B8A}"/>
              </a:ext>
            </a:extLst>
          </p:cNvPr>
          <p:cNvSpPr/>
          <p:nvPr/>
        </p:nvSpPr>
        <p:spPr>
          <a:xfrm>
            <a:off x="7762351" y="5199123"/>
            <a:ext cx="1924570" cy="9206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6ADFDAC-F0EA-7B1F-5372-DD8EC44B683E}"/>
              </a:ext>
            </a:extLst>
          </p:cNvPr>
          <p:cNvSpPr/>
          <p:nvPr/>
        </p:nvSpPr>
        <p:spPr>
          <a:xfrm>
            <a:off x="1744583" y="4745140"/>
            <a:ext cx="6217429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And how would you feel if people were looking at you this way?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8B1EF62-633A-C14A-DDB9-C52DD21A20B3}"/>
              </a:ext>
            </a:extLst>
          </p:cNvPr>
          <p:cNvSpPr/>
          <p:nvPr/>
        </p:nvSpPr>
        <p:spPr>
          <a:xfrm>
            <a:off x="246707" y="5802108"/>
            <a:ext cx="143115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Embarrassed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F128B56-E092-8934-999D-F7617EA4924F}"/>
              </a:ext>
            </a:extLst>
          </p:cNvPr>
          <p:cNvSpPr/>
          <p:nvPr/>
        </p:nvSpPr>
        <p:spPr>
          <a:xfrm>
            <a:off x="2207013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Happy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A4A146-A3AE-F0D2-9491-4D07B33CCF7F}"/>
              </a:ext>
            </a:extLst>
          </p:cNvPr>
          <p:cNvSpPr/>
          <p:nvPr/>
        </p:nvSpPr>
        <p:spPr>
          <a:xfrm>
            <a:off x="4134968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Shy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68D837-E424-06B4-9464-7E0071DE3CAA}"/>
              </a:ext>
            </a:extLst>
          </p:cNvPr>
          <p:cNvSpPr/>
          <p:nvPr/>
        </p:nvSpPr>
        <p:spPr>
          <a:xfrm>
            <a:off x="6075556" y="5802108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Amused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A508DB9-9E48-881D-B603-94E2E1D93012}"/>
              </a:ext>
            </a:extLst>
          </p:cNvPr>
          <p:cNvSpPr/>
          <p:nvPr/>
        </p:nvSpPr>
        <p:spPr>
          <a:xfrm>
            <a:off x="8016143" y="5344137"/>
            <a:ext cx="1416986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Other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9D7EAF-0A8D-DEA6-1C8E-80C6C9A2E1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0837" y="5323093"/>
            <a:ext cx="365760" cy="365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C34743-7374-2C69-9D88-45954F2A54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19993" y="5323093"/>
            <a:ext cx="365760" cy="3657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D4DCF7-FB7A-0ACB-145F-F36DEE7AF83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0581" y="5323093"/>
            <a:ext cx="365760" cy="3657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89EC80-6169-4424-869E-8CB6EC7B5A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01169" y="5323093"/>
            <a:ext cx="365760" cy="36576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440605-DFC5-7515-2C1E-F80E48F611C9}"/>
              </a:ext>
            </a:extLst>
          </p:cNvPr>
          <p:cNvSpPr/>
          <p:nvPr/>
        </p:nvSpPr>
        <p:spPr>
          <a:xfrm>
            <a:off x="7824525" y="5676387"/>
            <a:ext cx="1800221" cy="392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72050A-03ED-36EE-B5F3-B7B180B9FE8C}"/>
              </a:ext>
            </a:extLst>
          </p:cNvPr>
          <p:cNvSpPr/>
          <p:nvPr/>
        </p:nvSpPr>
        <p:spPr>
          <a:xfrm>
            <a:off x="7909255" y="5785525"/>
            <a:ext cx="1614744" cy="356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Type here and press Enter</a:t>
            </a:r>
          </a:p>
        </p:txBody>
      </p:sp>
    </p:spTree>
    <p:extLst>
      <p:ext uri="{BB962C8B-B14F-4D97-AF65-F5344CB8AC3E}">
        <p14:creationId xmlns:p14="http://schemas.microsoft.com/office/powerpoint/2010/main" val="34156943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17502</TotalTime>
  <Words>151</Words>
  <Application>Microsoft Office PowerPoint</Application>
  <PresentationFormat>Custom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2436</cp:revision>
  <dcterms:created xsi:type="dcterms:W3CDTF">2017-07-21T05:01:19Z</dcterms:created>
  <dcterms:modified xsi:type="dcterms:W3CDTF">2022-07-22T14:05:34Z</dcterms:modified>
</cp:coreProperties>
</file>