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1226" r:id="rId2"/>
    <p:sldId id="1231" r:id="rId3"/>
    <p:sldId id="1232" r:id="rId4"/>
    <p:sldId id="1233" r:id="rId5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2E2E2"/>
    <a:srgbClr val="F7F7F7"/>
    <a:srgbClr val="F0F0F0"/>
    <a:srgbClr val="F4F4F4"/>
    <a:srgbClr val="B4B4B4"/>
    <a:srgbClr val="FDF3ED"/>
    <a:srgbClr val="FDF3D5"/>
    <a:srgbClr val="FFF5D5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1ECA0E-44EA-4E82-AD00-9DB870E04209}" v="6" dt="2022-03-17T08:36:04.367"/>
    <p1510:client id="{74D6F937-1F37-4E25-933E-1896BE5D4DD0}" v="5" dt="2022-03-16T09:39:08.1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84" d="100"/>
          <a:sy n="84" d="100"/>
        </p:scale>
        <p:origin x="72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74D6F937-1F37-4E25-933E-1896BE5D4DD0}"/>
    <pc:docChg chg="undo custSel addSld modSld">
      <pc:chgData name="Subramani K" userId="bf009f75-d47a-408b-a678-4666a6eafc4c" providerId="ADAL" clId="{74D6F937-1F37-4E25-933E-1896BE5D4DD0}" dt="2022-03-16T09:39:08.108" v="35"/>
      <pc:docMkLst>
        <pc:docMk/>
      </pc:docMkLst>
      <pc:sldChg chg="addSp delSp modSp mod">
        <pc:chgData name="Subramani K" userId="bf009f75-d47a-408b-a678-4666a6eafc4c" providerId="ADAL" clId="{74D6F937-1F37-4E25-933E-1896BE5D4DD0}" dt="2022-03-16T09:38:31.600" v="27"/>
        <pc:sldMkLst>
          <pc:docMk/>
          <pc:sldMk cId="2508173990" sldId="1202"/>
        </pc:sldMkLst>
        <pc:spChg chg="mod">
          <ac:chgData name="Subramani K" userId="bf009f75-d47a-408b-a678-4666a6eafc4c" providerId="ADAL" clId="{74D6F937-1F37-4E25-933E-1896BE5D4DD0}" dt="2022-03-16T07:28:27.950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74D6F937-1F37-4E25-933E-1896BE5D4DD0}" dt="2022-03-16T07:28:38.477" v="1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74D6F937-1F37-4E25-933E-1896BE5D4DD0}" dt="2022-03-16T09:38:31.600" v="27"/>
          <ac:spMkLst>
            <pc:docMk/>
            <pc:sldMk cId="2508173990" sldId="1202"/>
            <ac:spMk id="15" creationId="{00A95AC6-B860-483F-A64C-9A6E9B910A8A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4" creationId="{BB4ED635-B0BB-4BD8-8588-37AC6F1F8E73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5" creationId="{98789434-D8C8-453B-B1DC-E5E37F7D74F0}"/>
          </ac:spMkLst>
        </pc:spChg>
        <pc:spChg chg="del">
          <ac:chgData name="Subramani K" userId="bf009f75-d47a-408b-a678-4666a6eafc4c" providerId="ADAL" clId="{74D6F937-1F37-4E25-933E-1896BE5D4DD0}" dt="2022-03-16T07:30:19.737" v="3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0" creationId="{CAF7BCE8-CA8D-4620-86E6-3CEDC55DF1F9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1" creationId="{2EE7CFF7-2D3A-46BF-8F82-E1B69AB72BF0}"/>
          </ac:spMkLst>
        </pc:s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3" creationId="{5E1BB71B-1A5B-4C9B-8236-99DB73313A80}"/>
          </ac:grpSpMkLst>
        </pc:gr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9" creationId="{56AAD72A-2702-4ECC-B8E0-781E02F3A059}"/>
          </ac:grpSpMkLst>
        </pc:grpChg>
        <pc:picChg chg="add 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8:50.949" v="32"/>
        <pc:sldMkLst>
          <pc:docMk/>
          <pc:sldMk cId="1546849054" sldId="1203"/>
        </pc:sldMkLst>
        <pc:spChg chg="del mod">
          <ac:chgData name="Subramani K" userId="bf009f75-d47a-408b-a678-4666a6eafc4c" providerId="ADAL" clId="{74D6F937-1F37-4E25-933E-1896BE5D4DD0}" dt="2022-03-16T09:38:47.326" v="31" actId="478"/>
          <ac:spMkLst>
            <pc:docMk/>
            <pc:sldMk cId="1546849054" sldId="1203"/>
            <ac:spMk id="10" creationId="{BC95729D-B7AA-469F-AC09-0690AD9DD1CD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2" creationId="{CDEF56F0-AC6C-4D95-8DF9-D5511B1863F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8" creationId="{F5C45E52-EAF3-4B2E-9643-68C65B0D3A81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2" creationId="{FB406327-CE63-445D-B50C-6C3E1FB3763A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4" creationId="{F0D4D71E-9AA0-4804-AC45-554B29E2680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7" creationId="{10D37744-547B-4DAF-97BA-6F667CB19B1C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8" creationId="{BBC42A60-3F65-4E60-9BD2-CE1E2E65CD86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9" creationId="{EE984272-4FDD-4200-8D10-E912A1A23622}"/>
          </ac:spMkLst>
        </pc:s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3" creationId="{5E1BB71B-1A5B-4C9B-8236-99DB73313A80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9" creationId="{56AAD72A-2702-4ECC-B8E0-781E02F3A059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3" creationId="{F9044E73-E4D9-4176-8B4C-AF848067113B}"/>
          </ac:grpSpMkLst>
        </pc:grpChg>
        <pc:grpChg chg="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5" creationId="{E00A553B-E1F6-4A7D-8DDF-59F8E4E6B972}"/>
          </ac:grpSpMkLst>
        </pc:grp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6" creationId="{790E7E84-D335-452B-9991-84A8FAC0A853}"/>
          </ac:picMkLst>
        </pc:pic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7" creationId="{1C887B42-FB89-4FF2-8D82-31C00464F397}"/>
          </ac:picMkLst>
        </pc:picChg>
        <pc:picChg chg="mod">
          <ac:chgData name="Subramani K" userId="bf009f75-d47a-408b-a678-4666a6eafc4c" providerId="ADAL" clId="{74D6F937-1F37-4E25-933E-1896BE5D4DD0}" dt="2022-03-16T09:38:50.949" v="32"/>
          <ac:picMkLst>
            <pc:docMk/>
            <pc:sldMk cId="1546849054" sldId="1203"/>
            <ac:picMk id="36" creationId="{3921ED5A-1998-498D-809B-FF368F8AB1D3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9:08.108" v="35"/>
        <pc:sldMkLst>
          <pc:docMk/>
          <pc:sldMk cId="796193602" sldId="1204"/>
        </pc:sldMkLst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18" creationId="{94BF894B-87EC-4C2D-8DC3-063361E11F37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3" creationId="{654543BF-66DA-41DE-87CF-A72CBE2018E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4" creationId="{3FE24878-C048-468C-A944-7A1BEE76E410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5" creationId="{960FFB69-1C36-4CCD-B3EE-225C0064671D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6" creationId="{285A2C97-996B-4F00-836B-FFE18D33C992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7" creationId="{9FA8A42F-15F7-4288-8A73-0E5918145CEE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8" creationId="{BBC42A60-3F65-4E60-9BD2-CE1E2E65CD86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9" creationId="{EE984272-4FDD-4200-8D10-E912A1A23622}"/>
          </ac:spMkLst>
        </pc:spChg>
        <pc:grpChg chg="add mod">
          <ac:chgData name="Subramani K" userId="bf009f75-d47a-408b-a678-4666a6eafc4c" providerId="ADAL" clId="{74D6F937-1F37-4E25-933E-1896BE5D4DD0}" dt="2022-03-16T09:39:08.108" v="35"/>
          <ac:grpSpMkLst>
            <pc:docMk/>
            <pc:sldMk cId="796193602" sldId="1204"/>
            <ac:grpSpMk id="19" creationId="{ACE86A16-21F9-419D-A6E5-45047ED69573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33" creationId="{F9044E73-E4D9-4176-8B4C-AF848067113B}"/>
          </ac:grpSpMkLst>
        </pc:grpChg>
        <pc:picChg chg="add mod">
          <ac:chgData name="Subramani K" userId="bf009f75-d47a-408b-a678-4666a6eafc4c" providerId="ADAL" clId="{74D6F937-1F37-4E25-933E-1896BE5D4DD0}" dt="2022-03-16T09:39:08.108" v="35"/>
          <ac:picMkLst>
            <pc:docMk/>
            <pc:sldMk cId="796193602" sldId="1204"/>
            <ac:picMk id="29" creationId="{B378DC3F-5E4D-4FD5-A273-800C616C695E}"/>
          </ac:picMkLst>
        </pc:pic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lakshmikanth" userId="34ec4a14-2b32-4e23-8e6c-bf79444b9b1f" providerId="ADAL" clId="{2D1ECA0E-44EA-4E82-AD00-9DB870E04209}"/>
    <pc:docChg chg="undo custSel modSld delMainMaster">
      <pc:chgData name="lakshmikanth" userId="34ec4a14-2b32-4e23-8e6c-bf79444b9b1f" providerId="ADAL" clId="{2D1ECA0E-44EA-4E82-AD00-9DB870E04209}" dt="2022-03-17T08:36:43.574" v="37" actId="20577"/>
      <pc:docMkLst>
        <pc:docMk/>
      </pc:docMkLst>
      <pc:sldChg chg="modSp mod">
        <pc:chgData name="lakshmikanth" userId="34ec4a14-2b32-4e23-8e6c-bf79444b9b1f" providerId="ADAL" clId="{2D1ECA0E-44EA-4E82-AD00-9DB870E04209}" dt="2022-03-17T08:36:19.367" v="33" actId="1076"/>
        <pc:sldMkLst>
          <pc:docMk/>
          <pc:sldMk cId="2508173990" sldId="1202"/>
        </pc:sldMkLst>
        <pc:spChg chg="mod">
          <ac:chgData name="lakshmikanth" userId="34ec4a14-2b32-4e23-8e6c-bf79444b9b1f" providerId="ADAL" clId="{2D1ECA0E-44EA-4E82-AD00-9DB870E04209}" dt="2022-03-16T14:01:51.202" v="11" actId="6549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2D1ECA0E-44EA-4E82-AD00-9DB870E04209}" dt="2022-03-17T08:36:19.367" v="33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3" creationId="{5E1BB71B-1A5B-4C9B-8236-99DB73313A80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9" creationId="{56AAD72A-2702-4ECC-B8E0-781E02F3A059}"/>
          </ac:grpSpMkLst>
        </pc:grp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mod">
        <pc:chgData name="lakshmikanth" userId="34ec4a14-2b32-4e23-8e6c-bf79444b9b1f" providerId="ADAL" clId="{2D1ECA0E-44EA-4E82-AD00-9DB870E04209}" dt="2022-03-17T08:36:40.073" v="36" actId="20577"/>
        <pc:sldMkLst>
          <pc:docMk/>
          <pc:sldMk cId="1546849054" sldId="1203"/>
        </pc:sldMkLst>
        <pc:spChg chg="del">
          <ac:chgData name="lakshmikanth" userId="34ec4a14-2b32-4e23-8e6c-bf79444b9b1f" providerId="ADAL" clId="{2D1ECA0E-44EA-4E82-AD00-9DB870E04209}" dt="2022-03-16T13:58:27.105" v="7" actId="478"/>
          <ac:spMkLst>
            <pc:docMk/>
            <pc:sldMk cId="1546849054" sldId="1203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1:57.839" v="12" actId="478"/>
          <ac:spMkLst>
            <pc:docMk/>
            <pc:sldMk cId="1546849054" sldId="1203"/>
            <ac:spMk id="18" creationId="{13B5DC6C-B666-4F57-A839-103DEF79F36B}"/>
          </ac:spMkLst>
        </pc:spChg>
        <pc:spChg chg="add mod">
          <ac:chgData name="lakshmikanth" userId="34ec4a14-2b32-4e23-8e6c-bf79444b9b1f" providerId="ADAL" clId="{2D1ECA0E-44EA-4E82-AD00-9DB870E04209}" dt="2022-03-17T08:36:40.073" v="36" actId="20577"/>
          <ac:spMkLst>
            <pc:docMk/>
            <pc:sldMk cId="1546849054" sldId="1203"/>
            <ac:spMk id="19" creationId="{087BDAE1-CAC7-4C65-B38F-3B4232C21AA2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8" creationId="{BBC42A60-3F65-4E60-9BD2-CE1E2E65CD86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9" creationId="{EE984272-4FDD-4200-8D10-E912A1A23622}"/>
          </ac:spMkLst>
        </pc:s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21" creationId="{AF5E5829-521F-46AC-BE83-4FF3CF2CC661}"/>
          </ac:grpSpMkLst>
        </pc:gr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33" creationId="{F9044E73-E4D9-4176-8B4C-AF848067113B}"/>
          </ac:grpSpMkLst>
        </pc:grpChg>
      </pc:sldChg>
      <pc:sldChg chg="addSp delSp modSp mod">
        <pc:chgData name="lakshmikanth" userId="34ec4a14-2b32-4e23-8e6c-bf79444b9b1f" providerId="ADAL" clId="{2D1ECA0E-44EA-4E82-AD00-9DB870E04209}" dt="2022-03-17T08:36:43.574" v="37" actId="20577"/>
        <pc:sldMkLst>
          <pc:docMk/>
          <pc:sldMk cId="796193602" sldId="1204"/>
        </pc:sldMkLst>
        <pc:spChg chg="del">
          <ac:chgData name="lakshmikanth" userId="34ec4a14-2b32-4e23-8e6c-bf79444b9b1f" providerId="ADAL" clId="{2D1ECA0E-44EA-4E82-AD00-9DB870E04209}" dt="2022-03-16T13:58:30.964" v="9" actId="478"/>
          <ac:spMkLst>
            <pc:docMk/>
            <pc:sldMk cId="796193602" sldId="1204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2:01.701" v="14" actId="478"/>
          <ac:spMkLst>
            <pc:docMk/>
            <pc:sldMk cId="796193602" sldId="1204"/>
            <ac:spMk id="15" creationId="{79D26253-6909-445A-B39C-9ADFD2326A55}"/>
          </ac:spMkLst>
        </pc:spChg>
        <pc:spChg chg="add mod">
          <ac:chgData name="lakshmikanth" userId="34ec4a14-2b32-4e23-8e6c-bf79444b9b1f" providerId="ADAL" clId="{2D1ECA0E-44EA-4E82-AD00-9DB870E04209}" dt="2022-03-17T08:36:43.574" v="37" actId="20577"/>
          <ac:spMkLst>
            <pc:docMk/>
            <pc:sldMk cId="796193602" sldId="1204"/>
            <ac:spMk id="16" creationId="{2AB1DC7C-A386-494E-861E-0DB16BD5013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18" creationId="{94BF894B-87EC-4C2D-8DC3-063361E11F37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6" creationId="{285A2C97-996B-4F00-836B-FFE18D33C99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7" creationId="{9FA8A42F-15F7-4288-8A73-0E5918145CEE}"/>
          </ac:spMkLst>
        </pc:spChg>
        <pc:grpChg chg="mod">
          <ac:chgData name="lakshmikanth" userId="34ec4a14-2b32-4e23-8e6c-bf79444b9b1f" providerId="ADAL" clId="{2D1ECA0E-44EA-4E82-AD00-9DB870E04209}" dt="2022-03-17T08:36:31.370" v="35" actId="1076"/>
          <ac:grpSpMkLst>
            <pc:docMk/>
            <pc:sldMk cId="796193602" sldId="1204"/>
            <ac:grpSpMk id="19" creationId="{ACE86A16-21F9-419D-A6E5-45047ED69573}"/>
          </ac:grpSpMkLst>
        </pc:grpChg>
        <pc:picChg chg="mod">
          <ac:chgData name="lakshmikanth" userId="34ec4a14-2b32-4e23-8e6c-bf79444b9b1f" providerId="ADAL" clId="{2D1ECA0E-44EA-4E82-AD00-9DB870E04209}" dt="2022-03-17T08:36:31.370" v="35" actId="1076"/>
          <ac:picMkLst>
            <pc:docMk/>
            <pc:sldMk cId="796193602" sldId="1204"/>
            <ac:picMk id="29" creationId="{B378DC3F-5E4D-4FD5-A273-800C616C695E}"/>
          </ac:picMkLst>
        </pc:picChg>
      </pc:sldChg>
      <pc:sldMasterChg chg="del delSldLayout">
        <pc:chgData name="lakshmikanth" userId="34ec4a14-2b32-4e23-8e6c-bf79444b9b1f" providerId="ADAL" clId="{2D1ECA0E-44EA-4E82-AD00-9DB870E04209}" dt="2022-03-17T08:36:00.263" v="27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2D1ECA0E-44EA-4E82-AD00-9DB870E04209}" dt="2022-03-17T08:36:00.257" v="22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2D1ECA0E-44EA-4E82-AD00-9DB870E04209}" dt="2022-03-17T08:36:00.259" v="23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2D1ECA0E-44EA-4E82-AD00-9DB870E04209}" dt="2022-03-17T08:36:00.260" v="24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2D1ECA0E-44EA-4E82-AD00-9DB870E04209}" dt="2022-03-17T08:36:00.261" v="25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2D1ECA0E-44EA-4E82-AD00-9DB870E04209}" dt="2022-03-17T08:36:00.262" v="26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2D1ECA0E-44EA-4E82-AD00-9DB870E04209}" dt="2022-03-17T08:36:06.871" v="30" actId="2696"/>
        <pc:sldMasterMkLst>
          <pc:docMk/>
          <pc:sldMasterMk cId="3538645204" sldId="2147483684"/>
        </pc:sldMasterMkLst>
        <pc:sldLayoutChg chg="del">
          <pc:chgData name="lakshmikanth" userId="34ec4a14-2b32-4e23-8e6c-bf79444b9b1f" providerId="ADAL" clId="{2D1ECA0E-44EA-4E82-AD00-9DB870E04209}" dt="2022-03-17T08:36:06.871" v="30" actId="2696"/>
          <pc:sldLayoutMkLst>
            <pc:docMk/>
            <pc:sldMasterMk cId="3538645204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2D1ECA0E-44EA-4E82-AD00-9DB870E04209}" dt="2022-03-17T08:36:06.035" v="28" actId="2696"/>
          <pc:sldLayoutMkLst>
            <pc:docMk/>
            <pc:sldMasterMk cId="3538645204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2D1ECA0E-44EA-4E82-AD00-9DB870E04209}" dt="2022-03-17T08:36:06.378" v="29" actId="2696"/>
          <pc:sldLayoutMkLst>
            <pc:docMk/>
            <pc:sldMasterMk cId="3538645204" sldId="2147483684"/>
            <pc:sldLayoutMk cId="2228977936" sldId="2147483666"/>
          </pc:sldLayoutMkLst>
        </pc:sldLayoutChg>
      </pc:sldMasterChg>
    </pc:docChg>
  </pc:docChgLst>
  <pc:docChgLst>
    <pc:chgData name="subramani@eidesign.net" userId="bf009f75-d47a-408b-a678-4666a6eafc4c" providerId="ADAL" clId="{74D6F937-1F37-4E25-933E-1896BE5D4DD0}"/>
    <pc:docChg chg="custSel modSld">
      <pc:chgData name="subramani@eidesign.net" userId="bf009f75-d47a-408b-a678-4666a6eafc4c" providerId="ADAL" clId="{74D6F937-1F37-4E25-933E-1896BE5D4DD0}" dt="2022-03-17T13:09:55.166" v="1" actId="478"/>
      <pc:docMkLst>
        <pc:docMk/>
      </pc:docMkLst>
      <pc:sldChg chg="delSp mod">
        <pc:chgData name="subramani@eidesign.net" userId="bf009f75-d47a-408b-a678-4666a6eafc4c" providerId="ADAL" clId="{74D6F937-1F37-4E25-933E-1896BE5D4DD0}" dt="2022-03-17T13:09:49.477" v="0" actId="478"/>
        <pc:sldMkLst>
          <pc:docMk/>
          <pc:sldMk cId="1546849054" sldId="1203"/>
        </pc:sldMkLst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9" creationId="{087BDAE1-CAC7-4C65-B38F-3B4232C21AA2}"/>
          </ac:spMkLst>
        </pc:spChg>
      </pc:sldChg>
      <pc:sldChg chg="delSp mod">
        <pc:chgData name="subramani@eidesign.net" userId="bf009f75-d47a-408b-a678-4666a6eafc4c" providerId="ADAL" clId="{74D6F937-1F37-4E25-933E-1896BE5D4DD0}" dt="2022-03-17T13:09:55.166" v="1" actId="478"/>
        <pc:sldMkLst>
          <pc:docMk/>
          <pc:sldMk cId="796193602" sldId="1204"/>
        </pc:sldMkLst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6" creationId="{2AB1DC7C-A386-494E-861E-0DB16BD5013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045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8671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103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7870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188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53864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D36B541-CE0E-E2AE-0304-29F9DE4B135A}"/>
              </a:ext>
            </a:extLst>
          </p:cNvPr>
          <p:cNvSpPr/>
          <p:nvPr/>
        </p:nvSpPr>
        <p:spPr>
          <a:xfrm>
            <a:off x="0" y="19136"/>
            <a:ext cx="9706595" cy="45569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ADD29D-0022-9F70-2995-9B05A927DFE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 dirty="0"/>
              <a:t>G05-H-Activity-004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6B66B7-BE4B-C675-BEF7-27C5700296CA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1"/>
            <a:ext cx="5355379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</a:p>
        </p:txBody>
      </p:sp>
      <p:pic>
        <p:nvPicPr>
          <p:cNvPr id="24" name="Graphic 23" descr="Image outline">
            <a:extLst>
              <a:ext uri="{FF2B5EF4-FFF2-40B4-BE49-F238E27FC236}">
                <a16:creationId xmlns:a16="http://schemas.microsoft.com/office/drawing/2014/main" id="{9A6304F3-75DB-DA1A-C701-1C39C7A9BF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84372" y="1245137"/>
            <a:ext cx="2537849" cy="2537849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06E08CC4-8104-3579-9B8A-4AFCD746DCC1}"/>
              </a:ext>
            </a:extLst>
          </p:cNvPr>
          <p:cNvSpPr/>
          <p:nvPr/>
        </p:nvSpPr>
        <p:spPr>
          <a:xfrm>
            <a:off x="0" y="4541912"/>
            <a:ext cx="9706595" cy="6353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5821776-D3A3-16FA-8A53-00B00AFF3959}"/>
              </a:ext>
            </a:extLst>
          </p:cNvPr>
          <p:cNvSpPr/>
          <p:nvPr/>
        </p:nvSpPr>
        <p:spPr>
          <a:xfrm>
            <a:off x="0" y="5199123"/>
            <a:ext cx="1924570" cy="9206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922E054-7BCC-32ED-A787-F883F42471B9}"/>
              </a:ext>
            </a:extLst>
          </p:cNvPr>
          <p:cNvSpPr/>
          <p:nvPr/>
        </p:nvSpPr>
        <p:spPr>
          <a:xfrm>
            <a:off x="1940588" y="5199123"/>
            <a:ext cx="1924570" cy="9206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0C2325F-7405-75FE-46D3-9A6337F47372}"/>
              </a:ext>
            </a:extLst>
          </p:cNvPr>
          <p:cNvSpPr/>
          <p:nvPr/>
        </p:nvSpPr>
        <p:spPr>
          <a:xfrm>
            <a:off x="3881176" y="5199123"/>
            <a:ext cx="1924570" cy="9206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3A8C6D8-D031-BB81-3481-0B3F15D4C7DF}"/>
              </a:ext>
            </a:extLst>
          </p:cNvPr>
          <p:cNvSpPr/>
          <p:nvPr/>
        </p:nvSpPr>
        <p:spPr>
          <a:xfrm>
            <a:off x="5821764" y="5199123"/>
            <a:ext cx="1924570" cy="9206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4F9DEE5-707D-AED6-B454-38A5FE7A3B8A}"/>
              </a:ext>
            </a:extLst>
          </p:cNvPr>
          <p:cNvSpPr/>
          <p:nvPr/>
        </p:nvSpPr>
        <p:spPr>
          <a:xfrm>
            <a:off x="7762351" y="5199123"/>
            <a:ext cx="1924570" cy="9206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6ADFDAC-F0EA-7B1F-5372-DD8EC44B683E}"/>
              </a:ext>
            </a:extLst>
          </p:cNvPr>
          <p:cNvSpPr/>
          <p:nvPr/>
        </p:nvSpPr>
        <p:spPr>
          <a:xfrm>
            <a:off x="2175608" y="4745140"/>
            <a:ext cx="5355379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How does this image make you feel?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8B1EF62-633A-C14A-DDB9-C52DD21A20B3}"/>
              </a:ext>
            </a:extLst>
          </p:cNvPr>
          <p:cNvSpPr/>
          <p:nvPr/>
        </p:nvSpPr>
        <p:spPr>
          <a:xfrm>
            <a:off x="467103" y="5802108"/>
            <a:ext cx="990365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Sad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F128B56-E092-8934-999D-F7617EA4924F}"/>
              </a:ext>
            </a:extLst>
          </p:cNvPr>
          <p:cNvSpPr/>
          <p:nvPr/>
        </p:nvSpPr>
        <p:spPr>
          <a:xfrm>
            <a:off x="2207013" y="5802108"/>
            <a:ext cx="1416986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Uncomfortable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7A4A146-A3AE-F0D2-9491-4D07B33CCF7F}"/>
              </a:ext>
            </a:extLst>
          </p:cNvPr>
          <p:cNvSpPr/>
          <p:nvPr/>
        </p:nvSpPr>
        <p:spPr>
          <a:xfrm>
            <a:off x="4134968" y="5802108"/>
            <a:ext cx="1416986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Angry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468D837-E424-06B4-9464-7E0071DE3CAA}"/>
              </a:ext>
            </a:extLst>
          </p:cNvPr>
          <p:cNvSpPr/>
          <p:nvPr/>
        </p:nvSpPr>
        <p:spPr>
          <a:xfrm>
            <a:off x="6075556" y="5802108"/>
            <a:ext cx="1416986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Embarrassed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A508DB9-9E48-881D-B603-94E2E1D93012}"/>
              </a:ext>
            </a:extLst>
          </p:cNvPr>
          <p:cNvSpPr/>
          <p:nvPr/>
        </p:nvSpPr>
        <p:spPr>
          <a:xfrm>
            <a:off x="8016143" y="5344137"/>
            <a:ext cx="1416986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Other</a:t>
            </a:r>
          </a:p>
        </p:txBody>
      </p:sp>
      <p:pic>
        <p:nvPicPr>
          <p:cNvPr id="3" name="Picture 2" descr="A picture containing clipart&#10;&#10;Description automatically generated">
            <a:extLst>
              <a:ext uri="{FF2B5EF4-FFF2-40B4-BE49-F238E27FC236}">
                <a16:creationId xmlns:a16="http://schemas.microsoft.com/office/drawing/2014/main" id="{ED9D7EAF-0A8D-DEA6-1C8E-80C6C9A2E15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837" y="5323093"/>
            <a:ext cx="365760" cy="365760"/>
          </a:xfrm>
          <a:prstGeom prst="rect">
            <a:avLst/>
          </a:prstGeom>
        </p:spPr>
      </p:pic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A7C34743-7374-2C69-9D88-45954F2A547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993" y="5323093"/>
            <a:ext cx="365760" cy="365760"/>
          </a:xfrm>
          <a:prstGeom prst="rect">
            <a:avLst/>
          </a:prstGeom>
        </p:spPr>
      </p:pic>
      <p:pic>
        <p:nvPicPr>
          <p:cNvPr id="7" name="Picture 6" descr="A picture containing clipart&#10;&#10;Description automatically generated">
            <a:extLst>
              <a:ext uri="{FF2B5EF4-FFF2-40B4-BE49-F238E27FC236}">
                <a16:creationId xmlns:a16="http://schemas.microsoft.com/office/drawing/2014/main" id="{1FD4DCF7-FB7A-0ACB-145F-F36DEE7AF83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581" y="5323093"/>
            <a:ext cx="365760" cy="365760"/>
          </a:xfrm>
          <a:prstGeom prst="rect">
            <a:avLst/>
          </a:prstGeom>
        </p:spPr>
      </p:pic>
      <p:pic>
        <p:nvPicPr>
          <p:cNvPr id="9" name="Picture 8" descr="A picture containing clipart&#10;&#10;Description automatically generated">
            <a:extLst>
              <a:ext uri="{FF2B5EF4-FFF2-40B4-BE49-F238E27FC236}">
                <a16:creationId xmlns:a16="http://schemas.microsoft.com/office/drawing/2014/main" id="{0A89EC80-6169-4424-869E-8CB6EC7B5A7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169" y="5323093"/>
            <a:ext cx="365760" cy="36576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7440605-DFC5-7515-2C1E-F80E48F611C9}"/>
              </a:ext>
            </a:extLst>
          </p:cNvPr>
          <p:cNvSpPr/>
          <p:nvPr/>
        </p:nvSpPr>
        <p:spPr>
          <a:xfrm>
            <a:off x="7824525" y="5676387"/>
            <a:ext cx="1800221" cy="392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172050A-03ED-36EE-B5F3-B7B180B9FE8C}"/>
              </a:ext>
            </a:extLst>
          </p:cNvPr>
          <p:cNvSpPr/>
          <p:nvPr/>
        </p:nvSpPr>
        <p:spPr>
          <a:xfrm>
            <a:off x="7909255" y="5785525"/>
            <a:ext cx="1614744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Type here and press Enter</a:t>
            </a:r>
          </a:p>
        </p:txBody>
      </p:sp>
    </p:spTree>
    <p:extLst>
      <p:ext uri="{BB962C8B-B14F-4D97-AF65-F5344CB8AC3E}">
        <p14:creationId xmlns:p14="http://schemas.microsoft.com/office/powerpoint/2010/main" val="3192033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D36B541-CE0E-E2AE-0304-29F9DE4B135A}"/>
              </a:ext>
            </a:extLst>
          </p:cNvPr>
          <p:cNvSpPr/>
          <p:nvPr/>
        </p:nvSpPr>
        <p:spPr>
          <a:xfrm>
            <a:off x="0" y="19136"/>
            <a:ext cx="9706595" cy="45569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1"/>
            <a:ext cx="5355379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</a:p>
        </p:txBody>
      </p:sp>
      <p:pic>
        <p:nvPicPr>
          <p:cNvPr id="24" name="Graphic 23" descr="Image outline">
            <a:extLst>
              <a:ext uri="{FF2B5EF4-FFF2-40B4-BE49-F238E27FC236}">
                <a16:creationId xmlns:a16="http://schemas.microsoft.com/office/drawing/2014/main" id="{9A6304F3-75DB-DA1A-C701-1C39C7A9BF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84372" y="1245137"/>
            <a:ext cx="2537849" cy="2537849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06E08CC4-8104-3579-9B8A-4AFCD746DCC1}"/>
              </a:ext>
            </a:extLst>
          </p:cNvPr>
          <p:cNvSpPr/>
          <p:nvPr/>
        </p:nvSpPr>
        <p:spPr>
          <a:xfrm>
            <a:off x="0" y="4541912"/>
            <a:ext cx="9706595" cy="6353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5821776-D3A3-16FA-8A53-00B00AFF3959}"/>
              </a:ext>
            </a:extLst>
          </p:cNvPr>
          <p:cNvSpPr/>
          <p:nvPr/>
        </p:nvSpPr>
        <p:spPr>
          <a:xfrm>
            <a:off x="0" y="5199123"/>
            <a:ext cx="1924570" cy="9206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922E054-7BCC-32ED-A787-F883F42471B9}"/>
              </a:ext>
            </a:extLst>
          </p:cNvPr>
          <p:cNvSpPr/>
          <p:nvPr/>
        </p:nvSpPr>
        <p:spPr>
          <a:xfrm>
            <a:off x="1940588" y="5199123"/>
            <a:ext cx="1924570" cy="9206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0C2325F-7405-75FE-46D3-9A6337F47372}"/>
              </a:ext>
            </a:extLst>
          </p:cNvPr>
          <p:cNvSpPr/>
          <p:nvPr/>
        </p:nvSpPr>
        <p:spPr>
          <a:xfrm>
            <a:off x="3881176" y="5199123"/>
            <a:ext cx="1924570" cy="9206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3A8C6D8-D031-BB81-3481-0B3F15D4C7DF}"/>
              </a:ext>
            </a:extLst>
          </p:cNvPr>
          <p:cNvSpPr/>
          <p:nvPr/>
        </p:nvSpPr>
        <p:spPr>
          <a:xfrm>
            <a:off x="5821764" y="5199123"/>
            <a:ext cx="1924570" cy="9206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4F9DEE5-707D-AED6-B454-38A5FE7A3B8A}"/>
              </a:ext>
            </a:extLst>
          </p:cNvPr>
          <p:cNvSpPr/>
          <p:nvPr/>
        </p:nvSpPr>
        <p:spPr>
          <a:xfrm>
            <a:off x="7762351" y="5199123"/>
            <a:ext cx="1924570" cy="9206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6ADFDAC-F0EA-7B1F-5372-DD8EC44B683E}"/>
              </a:ext>
            </a:extLst>
          </p:cNvPr>
          <p:cNvSpPr/>
          <p:nvPr/>
        </p:nvSpPr>
        <p:spPr>
          <a:xfrm>
            <a:off x="2175608" y="4745140"/>
            <a:ext cx="5355379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What about this one?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8B1EF62-633A-C14A-DDB9-C52DD21A20B3}"/>
              </a:ext>
            </a:extLst>
          </p:cNvPr>
          <p:cNvSpPr/>
          <p:nvPr/>
        </p:nvSpPr>
        <p:spPr>
          <a:xfrm>
            <a:off x="467103" y="5802108"/>
            <a:ext cx="990365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Annoyed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F128B56-E092-8934-999D-F7617EA4924F}"/>
              </a:ext>
            </a:extLst>
          </p:cNvPr>
          <p:cNvSpPr/>
          <p:nvPr/>
        </p:nvSpPr>
        <p:spPr>
          <a:xfrm>
            <a:off x="2207013" y="5802108"/>
            <a:ext cx="1416986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Defensive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7A4A146-A3AE-F0D2-9491-4D07B33CCF7F}"/>
              </a:ext>
            </a:extLst>
          </p:cNvPr>
          <p:cNvSpPr/>
          <p:nvPr/>
        </p:nvSpPr>
        <p:spPr>
          <a:xfrm>
            <a:off x="4134968" y="5802108"/>
            <a:ext cx="1416986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Angry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468D837-E424-06B4-9464-7E0071DE3CAA}"/>
              </a:ext>
            </a:extLst>
          </p:cNvPr>
          <p:cNvSpPr/>
          <p:nvPr/>
        </p:nvSpPr>
        <p:spPr>
          <a:xfrm>
            <a:off x="6075556" y="5802108"/>
            <a:ext cx="1416986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Stunned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A508DB9-9E48-881D-B603-94E2E1D93012}"/>
              </a:ext>
            </a:extLst>
          </p:cNvPr>
          <p:cNvSpPr/>
          <p:nvPr/>
        </p:nvSpPr>
        <p:spPr>
          <a:xfrm>
            <a:off x="8016143" y="5344137"/>
            <a:ext cx="1416986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Other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9D7EAF-0A8D-DEA6-1C8E-80C6C9A2E15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0837" y="5323093"/>
            <a:ext cx="365760" cy="3657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7C34743-7374-2C69-9D88-45954F2A547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19993" y="5323093"/>
            <a:ext cx="365760" cy="365760"/>
          </a:xfrm>
          <a:prstGeom prst="rect">
            <a:avLst/>
          </a:prstGeom>
        </p:spPr>
      </p:pic>
      <p:pic>
        <p:nvPicPr>
          <p:cNvPr id="7" name="Picture 6" descr="A picture containing clipart&#10;&#10;Description automatically generated">
            <a:extLst>
              <a:ext uri="{FF2B5EF4-FFF2-40B4-BE49-F238E27FC236}">
                <a16:creationId xmlns:a16="http://schemas.microsoft.com/office/drawing/2014/main" id="{1FD4DCF7-FB7A-0ACB-145F-F36DEE7AF83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581" y="5323093"/>
            <a:ext cx="365760" cy="365760"/>
          </a:xfrm>
          <a:prstGeom prst="rect">
            <a:avLst/>
          </a:prstGeom>
        </p:spPr>
      </p:pic>
      <p:pic>
        <p:nvPicPr>
          <p:cNvPr id="9" name="Picture 8" descr="A picture containing clipart&#10;&#10;Description automatically generated">
            <a:extLst>
              <a:ext uri="{FF2B5EF4-FFF2-40B4-BE49-F238E27FC236}">
                <a16:creationId xmlns:a16="http://schemas.microsoft.com/office/drawing/2014/main" id="{0A89EC80-6169-4424-869E-8CB6EC7B5A7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169" y="5323093"/>
            <a:ext cx="365760" cy="36576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7440605-DFC5-7515-2C1E-F80E48F611C9}"/>
              </a:ext>
            </a:extLst>
          </p:cNvPr>
          <p:cNvSpPr/>
          <p:nvPr/>
        </p:nvSpPr>
        <p:spPr>
          <a:xfrm>
            <a:off x="7824525" y="5676387"/>
            <a:ext cx="1800221" cy="392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172050A-03ED-36EE-B5F3-B7B180B9FE8C}"/>
              </a:ext>
            </a:extLst>
          </p:cNvPr>
          <p:cNvSpPr/>
          <p:nvPr/>
        </p:nvSpPr>
        <p:spPr>
          <a:xfrm>
            <a:off x="7909255" y="5785525"/>
            <a:ext cx="1614744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Type here and press Enter</a:t>
            </a:r>
          </a:p>
        </p:txBody>
      </p:sp>
    </p:spTree>
    <p:extLst>
      <p:ext uri="{BB962C8B-B14F-4D97-AF65-F5344CB8AC3E}">
        <p14:creationId xmlns:p14="http://schemas.microsoft.com/office/powerpoint/2010/main" val="3861995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D36B541-CE0E-E2AE-0304-29F9DE4B135A}"/>
              </a:ext>
            </a:extLst>
          </p:cNvPr>
          <p:cNvSpPr/>
          <p:nvPr/>
        </p:nvSpPr>
        <p:spPr>
          <a:xfrm>
            <a:off x="0" y="19136"/>
            <a:ext cx="9706595" cy="45569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1"/>
            <a:ext cx="5355379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</a:p>
        </p:txBody>
      </p:sp>
      <p:pic>
        <p:nvPicPr>
          <p:cNvPr id="24" name="Graphic 23" descr="Image outline">
            <a:extLst>
              <a:ext uri="{FF2B5EF4-FFF2-40B4-BE49-F238E27FC236}">
                <a16:creationId xmlns:a16="http://schemas.microsoft.com/office/drawing/2014/main" id="{9A6304F3-75DB-DA1A-C701-1C39C7A9BF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84372" y="1245137"/>
            <a:ext cx="2537849" cy="2537849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06E08CC4-8104-3579-9B8A-4AFCD746DCC1}"/>
              </a:ext>
            </a:extLst>
          </p:cNvPr>
          <p:cNvSpPr/>
          <p:nvPr/>
        </p:nvSpPr>
        <p:spPr>
          <a:xfrm>
            <a:off x="0" y="4541912"/>
            <a:ext cx="9706595" cy="6353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5821776-D3A3-16FA-8A53-00B00AFF3959}"/>
              </a:ext>
            </a:extLst>
          </p:cNvPr>
          <p:cNvSpPr/>
          <p:nvPr/>
        </p:nvSpPr>
        <p:spPr>
          <a:xfrm>
            <a:off x="0" y="5199123"/>
            <a:ext cx="1924570" cy="9206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922E054-7BCC-32ED-A787-F883F42471B9}"/>
              </a:ext>
            </a:extLst>
          </p:cNvPr>
          <p:cNvSpPr/>
          <p:nvPr/>
        </p:nvSpPr>
        <p:spPr>
          <a:xfrm>
            <a:off x="1940588" y="5199123"/>
            <a:ext cx="1924570" cy="9206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0C2325F-7405-75FE-46D3-9A6337F47372}"/>
              </a:ext>
            </a:extLst>
          </p:cNvPr>
          <p:cNvSpPr/>
          <p:nvPr/>
        </p:nvSpPr>
        <p:spPr>
          <a:xfrm>
            <a:off x="3881176" y="5199123"/>
            <a:ext cx="1924570" cy="9206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3A8C6D8-D031-BB81-3481-0B3F15D4C7DF}"/>
              </a:ext>
            </a:extLst>
          </p:cNvPr>
          <p:cNvSpPr/>
          <p:nvPr/>
        </p:nvSpPr>
        <p:spPr>
          <a:xfrm>
            <a:off x="5821764" y="5199123"/>
            <a:ext cx="1924570" cy="9206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4F9DEE5-707D-AED6-B454-38A5FE7A3B8A}"/>
              </a:ext>
            </a:extLst>
          </p:cNvPr>
          <p:cNvSpPr/>
          <p:nvPr/>
        </p:nvSpPr>
        <p:spPr>
          <a:xfrm>
            <a:off x="7762351" y="5199123"/>
            <a:ext cx="1924570" cy="9206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6ADFDAC-F0EA-7B1F-5372-DD8EC44B683E}"/>
              </a:ext>
            </a:extLst>
          </p:cNvPr>
          <p:cNvSpPr/>
          <p:nvPr/>
        </p:nvSpPr>
        <p:spPr>
          <a:xfrm>
            <a:off x="1744583" y="4745140"/>
            <a:ext cx="6217429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And how would you feel if people were looking at you this way?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8B1EF62-633A-C14A-DDB9-C52DD21A20B3}"/>
              </a:ext>
            </a:extLst>
          </p:cNvPr>
          <p:cNvSpPr/>
          <p:nvPr/>
        </p:nvSpPr>
        <p:spPr>
          <a:xfrm>
            <a:off x="467103" y="5802108"/>
            <a:ext cx="990365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Anxious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F128B56-E092-8934-999D-F7617EA4924F}"/>
              </a:ext>
            </a:extLst>
          </p:cNvPr>
          <p:cNvSpPr/>
          <p:nvPr/>
        </p:nvSpPr>
        <p:spPr>
          <a:xfrm>
            <a:off x="2207013" y="5802108"/>
            <a:ext cx="1416986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Uncertain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7A4A146-A3AE-F0D2-9491-4D07B33CCF7F}"/>
              </a:ext>
            </a:extLst>
          </p:cNvPr>
          <p:cNvSpPr/>
          <p:nvPr/>
        </p:nvSpPr>
        <p:spPr>
          <a:xfrm>
            <a:off x="4134968" y="5802108"/>
            <a:ext cx="1416986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Nervous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468D837-E424-06B4-9464-7E0071DE3CAA}"/>
              </a:ext>
            </a:extLst>
          </p:cNvPr>
          <p:cNvSpPr/>
          <p:nvPr/>
        </p:nvSpPr>
        <p:spPr>
          <a:xfrm>
            <a:off x="6075556" y="5802108"/>
            <a:ext cx="1416986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Confident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A508DB9-9E48-881D-B603-94E2E1D93012}"/>
              </a:ext>
            </a:extLst>
          </p:cNvPr>
          <p:cNvSpPr/>
          <p:nvPr/>
        </p:nvSpPr>
        <p:spPr>
          <a:xfrm>
            <a:off x="8016143" y="5344137"/>
            <a:ext cx="1416986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Other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9D7EAF-0A8D-DEA6-1C8E-80C6C9A2E15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0837" y="5323093"/>
            <a:ext cx="365760" cy="3657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7C34743-7374-2C69-9D88-45954F2A547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19993" y="5323093"/>
            <a:ext cx="365760" cy="3657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FD4DCF7-FB7A-0ACB-145F-F36DEE7AF83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60581" y="5323093"/>
            <a:ext cx="365760" cy="3657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A89EC80-6169-4424-869E-8CB6EC7B5A7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01169" y="5323093"/>
            <a:ext cx="365760" cy="36576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7440605-DFC5-7515-2C1E-F80E48F611C9}"/>
              </a:ext>
            </a:extLst>
          </p:cNvPr>
          <p:cNvSpPr/>
          <p:nvPr/>
        </p:nvSpPr>
        <p:spPr>
          <a:xfrm>
            <a:off x="7824525" y="5676387"/>
            <a:ext cx="1800221" cy="392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172050A-03ED-36EE-B5F3-B7B180B9FE8C}"/>
              </a:ext>
            </a:extLst>
          </p:cNvPr>
          <p:cNvSpPr/>
          <p:nvPr/>
        </p:nvSpPr>
        <p:spPr>
          <a:xfrm>
            <a:off x="7909255" y="5785525"/>
            <a:ext cx="1614744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Type here and press Enter</a:t>
            </a:r>
          </a:p>
        </p:txBody>
      </p:sp>
    </p:spTree>
    <p:extLst>
      <p:ext uri="{BB962C8B-B14F-4D97-AF65-F5344CB8AC3E}">
        <p14:creationId xmlns:p14="http://schemas.microsoft.com/office/powerpoint/2010/main" val="196820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D36B541-CE0E-E2AE-0304-29F9DE4B135A}"/>
              </a:ext>
            </a:extLst>
          </p:cNvPr>
          <p:cNvSpPr/>
          <p:nvPr/>
        </p:nvSpPr>
        <p:spPr>
          <a:xfrm>
            <a:off x="0" y="19136"/>
            <a:ext cx="9706595" cy="45569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4CB2A8-8C62-E5A7-1F1B-25E2610A17F7}"/>
              </a:ext>
            </a:extLst>
          </p:cNvPr>
          <p:cNvSpPr/>
          <p:nvPr/>
        </p:nvSpPr>
        <p:spPr>
          <a:xfrm>
            <a:off x="288000" y="720001"/>
            <a:ext cx="5355379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</a:p>
        </p:txBody>
      </p:sp>
      <p:pic>
        <p:nvPicPr>
          <p:cNvPr id="24" name="Graphic 23" descr="Image outline">
            <a:extLst>
              <a:ext uri="{FF2B5EF4-FFF2-40B4-BE49-F238E27FC236}">
                <a16:creationId xmlns:a16="http://schemas.microsoft.com/office/drawing/2014/main" id="{9A6304F3-75DB-DA1A-C701-1C39C7A9BF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84372" y="1245137"/>
            <a:ext cx="2537849" cy="2537849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06E08CC4-8104-3579-9B8A-4AFCD746DCC1}"/>
              </a:ext>
            </a:extLst>
          </p:cNvPr>
          <p:cNvSpPr/>
          <p:nvPr/>
        </p:nvSpPr>
        <p:spPr>
          <a:xfrm>
            <a:off x="0" y="4541912"/>
            <a:ext cx="9706595" cy="6353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5821776-D3A3-16FA-8A53-00B00AFF3959}"/>
              </a:ext>
            </a:extLst>
          </p:cNvPr>
          <p:cNvSpPr/>
          <p:nvPr/>
        </p:nvSpPr>
        <p:spPr>
          <a:xfrm>
            <a:off x="0" y="5199123"/>
            <a:ext cx="1924570" cy="9206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922E054-7BCC-32ED-A787-F883F42471B9}"/>
              </a:ext>
            </a:extLst>
          </p:cNvPr>
          <p:cNvSpPr/>
          <p:nvPr/>
        </p:nvSpPr>
        <p:spPr>
          <a:xfrm>
            <a:off x="1940588" y="5199123"/>
            <a:ext cx="1924570" cy="9206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0C2325F-7405-75FE-46D3-9A6337F47372}"/>
              </a:ext>
            </a:extLst>
          </p:cNvPr>
          <p:cNvSpPr/>
          <p:nvPr/>
        </p:nvSpPr>
        <p:spPr>
          <a:xfrm>
            <a:off x="3881176" y="5199123"/>
            <a:ext cx="1924570" cy="9206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3A8C6D8-D031-BB81-3481-0B3F15D4C7DF}"/>
              </a:ext>
            </a:extLst>
          </p:cNvPr>
          <p:cNvSpPr/>
          <p:nvPr/>
        </p:nvSpPr>
        <p:spPr>
          <a:xfrm>
            <a:off x="5821764" y="5199123"/>
            <a:ext cx="1924570" cy="9206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4F9DEE5-707D-AED6-B454-38A5FE7A3B8A}"/>
              </a:ext>
            </a:extLst>
          </p:cNvPr>
          <p:cNvSpPr/>
          <p:nvPr/>
        </p:nvSpPr>
        <p:spPr>
          <a:xfrm>
            <a:off x="7762351" y="5199123"/>
            <a:ext cx="1924570" cy="9206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6ADFDAC-F0EA-7B1F-5372-DD8EC44B683E}"/>
              </a:ext>
            </a:extLst>
          </p:cNvPr>
          <p:cNvSpPr/>
          <p:nvPr/>
        </p:nvSpPr>
        <p:spPr>
          <a:xfrm>
            <a:off x="1744583" y="4745140"/>
            <a:ext cx="6217429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And how would you feel if people were looking at you this way?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8B1EF62-633A-C14A-DDB9-C52DD21A20B3}"/>
              </a:ext>
            </a:extLst>
          </p:cNvPr>
          <p:cNvSpPr/>
          <p:nvPr/>
        </p:nvSpPr>
        <p:spPr>
          <a:xfrm>
            <a:off x="246707" y="5802108"/>
            <a:ext cx="1431156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Embarrassed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F128B56-E092-8934-999D-F7617EA4924F}"/>
              </a:ext>
            </a:extLst>
          </p:cNvPr>
          <p:cNvSpPr/>
          <p:nvPr/>
        </p:nvSpPr>
        <p:spPr>
          <a:xfrm>
            <a:off x="2207013" y="5802108"/>
            <a:ext cx="1416986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Happy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7A4A146-A3AE-F0D2-9491-4D07B33CCF7F}"/>
              </a:ext>
            </a:extLst>
          </p:cNvPr>
          <p:cNvSpPr/>
          <p:nvPr/>
        </p:nvSpPr>
        <p:spPr>
          <a:xfrm>
            <a:off x="4134968" y="5802108"/>
            <a:ext cx="1416986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Shy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468D837-E424-06B4-9464-7E0071DE3CAA}"/>
              </a:ext>
            </a:extLst>
          </p:cNvPr>
          <p:cNvSpPr/>
          <p:nvPr/>
        </p:nvSpPr>
        <p:spPr>
          <a:xfrm>
            <a:off x="6075556" y="5802108"/>
            <a:ext cx="1416986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Amused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A508DB9-9E48-881D-B603-94E2E1D93012}"/>
              </a:ext>
            </a:extLst>
          </p:cNvPr>
          <p:cNvSpPr/>
          <p:nvPr/>
        </p:nvSpPr>
        <p:spPr>
          <a:xfrm>
            <a:off x="8016143" y="5344137"/>
            <a:ext cx="1416986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Other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9D7EAF-0A8D-DEA6-1C8E-80C6C9A2E15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0837" y="5323093"/>
            <a:ext cx="365760" cy="3657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7C34743-7374-2C69-9D88-45954F2A547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19993" y="5323093"/>
            <a:ext cx="365760" cy="3657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FD4DCF7-FB7A-0ACB-145F-F36DEE7AF83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60581" y="5323093"/>
            <a:ext cx="365760" cy="3657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A89EC80-6169-4424-869E-8CB6EC7B5A7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01169" y="5323093"/>
            <a:ext cx="365760" cy="36576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7440605-DFC5-7515-2C1E-F80E48F611C9}"/>
              </a:ext>
            </a:extLst>
          </p:cNvPr>
          <p:cNvSpPr/>
          <p:nvPr/>
        </p:nvSpPr>
        <p:spPr>
          <a:xfrm>
            <a:off x="7824525" y="5676387"/>
            <a:ext cx="1800221" cy="392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172050A-03ED-36EE-B5F3-B7B180B9FE8C}"/>
              </a:ext>
            </a:extLst>
          </p:cNvPr>
          <p:cNvSpPr/>
          <p:nvPr/>
        </p:nvSpPr>
        <p:spPr>
          <a:xfrm>
            <a:off x="7909255" y="5785525"/>
            <a:ext cx="1614744" cy="356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Type here and press Enter</a:t>
            </a:r>
          </a:p>
        </p:txBody>
      </p:sp>
    </p:spTree>
    <p:extLst>
      <p:ext uri="{BB962C8B-B14F-4D97-AF65-F5344CB8AC3E}">
        <p14:creationId xmlns:p14="http://schemas.microsoft.com/office/powerpoint/2010/main" val="341569436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17502</TotalTime>
  <Words>151</Words>
  <Application>Microsoft Office PowerPoint</Application>
  <PresentationFormat>Custom</PresentationFormat>
  <Paragraphs>46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2436</cp:revision>
  <dcterms:created xsi:type="dcterms:W3CDTF">2017-07-21T05:01:19Z</dcterms:created>
  <dcterms:modified xsi:type="dcterms:W3CDTF">2022-07-22T14:05:34Z</dcterms:modified>
</cp:coreProperties>
</file>