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6" r:id="rId3"/>
    <p:sldId id="1207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61184-6205-4817-8DE0-0FFF028F80E7}" v="57" dt="2022-04-10T11:22:35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441BB5-4B31-477C-B190-F258785B7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760" y="2944974"/>
            <a:ext cx="1009650" cy="8953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D53339-6A45-4689-9E0A-C36E58832918}"/>
              </a:ext>
            </a:extLst>
          </p:cNvPr>
          <p:cNvSpPr/>
          <p:nvPr/>
        </p:nvSpPr>
        <p:spPr>
          <a:xfrm>
            <a:off x="1038852" y="3921201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7B7C713-5EBC-400A-B220-6775BAFFA7E1}"/>
              </a:ext>
            </a:extLst>
          </p:cNvPr>
          <p:cNvSpPr/>
          <p:nvPr/>
        </p:nvSpPr>
        <p:spPr>
          <a:xfrm>
            <a:off x="3185155" y="3921201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18D004-88DA-4F5F-916D-D10D9459DDC1}"/>
              </a:ext>
            </a:extLst>
          </p:cNvPr>
          <p:cNvSpPr/>
          <p:nvPr/>
        </p:nvSpPr>
        <p:spPr>
          <a:xfrm>
            <a:off x="5182969" y="3921201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8CA654E-A9E3-4F39-92FD-FBBB4B1DA699}"/>
              </a:ext>
            </a:extLst>
          </p:cNvPr>
          <p:cNvSpPr/>
          <p:nvPr/>
        </p:nvSpPr>
        <p:spPr>
          <a:xfrm>
            <a:off x="7329272" y="3921201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464A22C-6720-4997-AFB0-FEC5992B68EC}"/>
              </a:ext>
            </a:extLst>
          </p:cNvPr>
          <p:cNvGrpSpPr/>
          <p:nvPr/>
        </p:nvGrpSpPr>
        <p:grpSpPr>
          <a:xfrm>
            <a:off x="285394" y="1865615"/>
            <a:ext cx="8059640" cy="584775"/>
            <a:chOff x="612466" y="2228467"/>
            <a:chExt cx="7581828" cy="550103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0EC1139-A85A-4812-8263-BE7CCFF26585}"/>
                </a:ext>
              </a:extLst>
            </p:cNvPr>
            <p:cNvSpPr txBox="1"/>
            <p:nvPr/>
          </p:nvSpPr>
          <p:spPr>
            <a:xfrm>
              <a:off x="877004" y="2228467"/>
              <a:ext cx="7317290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audio transactions to listen the corresponding example on an engaging interaction. Once done, select the following button to attempt a question. 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4646ECCE-4F1E-48B4-9AF9-EEA203BBFA3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0" name="Graphic 59" descr="Direction">
                <a:extLst>
                  <a:ext uri="{FF2B5EF4-FFF2-40B4-BE49-F238E27FC236}">
                    <a16:creationId xmlns:a16="http://schemas.microsoft.com/office/drawing/2014/main" id="{A093EA35-5063-45CF-9F44-980EDCAB7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07EF8900-E1DF-4DD5-8C24-07153CE7F54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63" name="Picture 62">
            <a:extLst>
              <a:ext uri="{FF2B5EF4-FFF2-40B4-BE49-F238E27FC236}">
                <a16:creationId xmlns:a16="http://schemas.microsoft.com/office/drawing/2014/main" id="{3F16F4BA-C58C-41A4-AAE6-EC6AFC8A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155" y="2944974"/>
            <a:ext cx="1009650" cy="895350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3E72F1B-120C-4775-A43F-7CC9D0DDC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0525" y="2944974"/>
            <a:ext cx="1009650" cy="89535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F85E042-BD0F-4611-AC6D-61D5691F7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8339" y="2944974"/>
            <a:ext cx="1009650" cy="895350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ABDDA41A-A3F3-4999-8C67-22302E4D960F}"/>
              </a:ext>
            </a:extLst>
          </p:cNvPr>
          <p:cNvSpPr/>
          <p:nvPr/>
        </p:nvSpPr>
        <p:spPr>
          <a:xfrm>
            <a:off x="345355" y="4783448"/>
            <a:ext cx="218214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Attempt the question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5D647D-908C-424D-9F50-C136FA662E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G05-H-Activity-005-SL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505E94-D9FD-4D29-A73E-12B889943F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33156" y="1864290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84DD0E1-0FB1-4E63-BA93-E7E0F9B0291E}"/>
              </a:ext>
            </a:extLst>
          </p:cNvPr>
          <p:cNvGrpSpPr/>
          <p:nvPr/>
        </p:nvGrpSpPr>
        <p:grpSpPr>
          <a:xfrm>
            <a:off x="1582073" y="4076152"/>
            <a:ext cx="281645" cy="281645"/>
            <a:chOff x="1552093" y="4360965"/>
            <a:chExt cx="281645" cy="28164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44720" y="4096997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371844" y="493069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1768098" y="494645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9FF552-E64E-4AF5-A037-B8B8657A0CB4}"/>
              </a:ext>
            </a:extLst>
          </p:cNvPr>
          <p:cNvGrpSpPr/>
          <p:nvPr/>
        </p:nvGrpSpPr>
        <p:grpSpPr>
          <a:xfrm>
            <a:off x="3690198" y="4050472"/>
            <a:ext cx="281645" cy="281645"/>
            <a:chOff x="1552093" y="4360965"/>
            <a:chExt cx="281645" cy="281645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3FE7987-BEFB-451F-B412-F78C74A73B0E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9A8209EC-B072-4E97-A5BD-89F4C48D1D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0D513A-DB33-499F-82EF-1BD14BAC8B2C}"/>
              </a:ext>
            </a:extLst>
          </p:cNvPr>
          <p:cNvGrpSpPr/>
          <p:nvPr/>
        </p:nvGrpSpPr>
        <p:grpSpPr>
          <a:xfrm>
            <a:off x="5774536" y="4016331"/>
            <a:ext cx="281645" cy="281645"/>
            <a:chOff x="1552093" y="4360965"/>
            <a:chExt cx="281645" cy="281645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1CE34700-2501-46DD-9E2D-819BE787F3FD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C1248685-3B50-4AC8-8CF2-F0797ACD5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BD2863D-3855-4BEC-B5F8-C3D08CB15C9E}"/>
              </a:ext>
            </a:extLst>
          </p:cNvPr>
          <p:cNvGrpSpPr/>
          <p:nvPr/>
        </p:nvGrpSpPr>
        <p:grpSpPr>
          <a:xfrm>
            <a:off x="7987152" y="4016331"/>
            <a:ext cx="281645" cy="281645"/>
            <a:chOff x="1552093" y="4360965"/>
            <a:chExt cx="281645" cy="281645"/>
          </a:xfrm>
        </p:grpSpPr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81AB16C6-07C4-4C92-B1C5-C554C096E48C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7E382CB3-EB33-47B3-A531-581A75EFC1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042769AC-F021-4D53-888E-A91B0AE55968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 – An Activity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27D1F9-C7BB-4543-8A3E-508DC34EDA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3273" y="2369507"/>
            <a:ext cx="1009650" cy="8953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EA48A2C-E581-62A8-2E1A-B8DA1B1DC2D1}"/>
              </a:ext>
            </a:extLst>
          </p:cNvPr>
          <p:cNvSpPr/>
          <p:nvPr/>
        </p:nvSpPr>
        <p:spPr>
          <a:xfrm>
            <a:off x="1035365" y="3345734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265DCC-4A2E-2069-CDCB-4AEFC7EC8A51}"/>
              </a:ext>
            </a:extLst>
          </p:cNvPr>
          <p:cNvSpPr/>
          <p:nvPr/>
        </p:nvSpPr>
        <p:spPr>
          <a:xfrm>
            <a:off x="3181668" y="3345734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81982-4155-9654-3084-B1DCC44D7A4B}"/>
              </a:ext>
            </a:extLst>
          </p:cNvPr>
          <p:cNvSpPr/>
          <p:nvPr/>
        </p:nvSpPr>
        <p:spPr>
          <a:xfrm>
            <a:off x="5265740" y="3345734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DAD028-0FAD-5736-77E4-8DE869367672}"/>
              </a:ext>
            </a:extLst>
          </p:cNvPr>
          <p:cNvSpPr/>
          <p:nvPr/>
        </p:nvSpPr>
        <p:spPr>
          <a:xfrm>
            <a:off x="7325785" y="3345734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FF0F4B-E6D4-52A7-A43B-658EC880B9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5155" y="2369507"/>
            <a:ext cx="1009650" cy="895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A007C8-F956-5DA3-15B7-F02E05A97F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7038" y="2369507"/>
            <a:ext cx="1009650" cy="8953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1699FD-6FD2-D65E-FA48-EFE1269B7D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64852" y="2369507"/>
            <a:ext cx="10096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88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16B6C8-CED8-43A1-ABC7-F255F90C4A26}"/>
              </a:ext>
            </a:extLst>
          </p:cNvPr>
          <p:cNvSpPr/>
          <p:nvPr/>
        </p:nvSpPr>
        <p:spPr>
          <a:xfrm>
            <a:off x="527813" y="971328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0F576D-2813-4676-BC7B-AE55648AC500}"/>
              </a:ext>
            </a:extLst>
          </p:cNvPr>
          <p:cNvSpPr/>
          <p:nvPr/>
        </p:nvSpPr>
        <p:spPr>
          <a:xfrm>
            <a:off x="527813" y="3190184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1FCCA5-94AA-49DA-AFEA-3A7E4FC228AD}"/>
              </a:ext>
            </a:extLst>
          </p:cNvPr>
          <p:cNvSpPr/>
          <p:nvPr/>
        </p:nvSpPr>
        <p:spPr>
          <a:xfrm>
            <a:off x="4808679" y="971327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17237</TotalTime>
  <Words>232</Words>
  <Application>Microsoft Office PowerPoint</Application>
  <PresentationFormat>Custom</PresentationFormat>
  <Paragraphs>36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2429</cp:revision>
  <dcterms:created xsi:type="dcterms:W3CDTF">2017-07-21T05:01:19Z</dcterms:created>
  <dcterms:modified xsi:type="dcterms:W3CDTF">2022-08-19T12:40:34Z</dcterms:modified>
</cp:coreProperties>
</file>