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1208" r:id="rId2"/>
    <p:sldId id="1203" r:id="rId3"/>
    <p:sldId id="1206" r:id="rId4"/>
    <p:sldId id="1207" r:id="rId5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88497" autoAdjust="0"/>
  </p:normalViewPr>
  <p:slideViewPr>
    <p:cSldViewPr snapToGrid="0">
      <p:cViewPr varScale="1">
        <p:scale>
          <a:sx n="84" d="100"/>
          <a:sy n="84" d="100"/>
        </p:scale>
        <p:origin x="72" y="84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lakshmikanth" userId="34ec4a14-2b32-4e23-8e6c-bf79444b9b1f" providerId="ADAL" clId="{76E0BB6C-9709-4398-B9A5-D077848682D5}"/>
    <pc:docChg chg="modSld">
      <pc:chgData name="lakshmikanth" userId="34ec4a14-2b32-4e23-8e6c-bf79444b9b1f" providerId="ADAL" clId="{76E0BB6C-9709-4398-B9A5-D077848682D5}" dt="2022-08-19T12:49:54.699" v="0" actId="113"/>
      <pc:docMkLst>
        <pc:docMk/>
      </pc:docMkLst>
      <pc:sldChg chg="modSp mod">
        <pc:chgData name="lakshmikanth" userId="34ec4a14-2b32-4e23-8e6c-bf79444b9b1f" providerId="ADAL" clId="{76E0BB6C-9709-4398-B9A5-D077848682D5}" dt="2022-08-19T12:49:54.699" v="0" actId="113"/>
        <pc:sldMkLst>
          <pc:docMk/>
          <pc:sldMk cId="2974886625" sldId="1206"/>
        </pc:sldMkLst>
        <pc:spChg chg="mod">
          <ac:chgData name="lakshmikanth" userId="34ec4a14-2b32-4e23-8e6c-bf79444b9b1f" providerId="ADAL" clId="{76E0BB6C-9709-4398-B9A5-D077848682D5}" dt="2022-08-19T12:49:54.699" v="0" actId="113"/>
          <ac:spMkLst>
            <pc:docMk/>
            <pc:sldMk cId="2974886625" sldId="1206"/>
            <ac:spMk id="24" creationId="{62F3301F-AA21-45D3-83FC-D7D1CF0B16D5}"/>
          </ac:spMkLst>
        </pc:sp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@eidesign.net" userId="bf009f75-d47a-408b-a678-4666a6eafc4c" providerId="ADAL" clId="{98638EEA-18EB-40B4-8ADD-283A9CF775F6}"/>
    <pc:docChg chg="custSel modSld">
      <pc:chgData name="subramani@eidesign.net" userId="bf009f75-d47a-408b-a678-4666a6eafc4c" providerId="ADAL" clId="{98638EEA-18EB-40B4-8ADD-283A9CF775F6}" dt="2022-03-17T13:48:07.057" v="1" actId="478"/>
      <pc:docMkLst>
        <pc:docMk/>
      </pc:docMkLst>
      <pc:sldChg chg="delSp mod">
        <pc:chgData name="subramani@eidesign.net" userId="bf009f75-d47a-408b-a678-4666a6eafc4c" providerId="ADAL" clId="{98638EEA-18EB-40B4-8ADD-283A9CF775F6}" dt="2022-03-17T13:48:03.346" v="0" actId="478"/>
        <pc:sldMkLst>
          <pc:docMk/>
          <pc:sldMk cId="2285015065" sldId="1203"/>
        </pc:sldMkLst>
        <pc:spChg chg="del">
          <ac:chgData name="subramani@eidesign.net" userId="bf009f75-d47a-408b-a678-4666a6eafc4c" providerId="ADAL" clId="{98638EEA-18EB-40B4-8ADD-283A9CF775F6}" dt="2022-03-17T13:48:03.346" v="0" actId="478"/>
          <ac:spMkLst>
            <pc:docMk/>
            <pc:sldMk cId="2285015065" sldId="1203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98638EEA-18EB-40B4-8ADD-283A9CF775F6}" dt="2022-03-17T13:48:03.346" v="0" actId="478"/>
          <ac:spMkLst>
            <pc:docMk/>
            <pc:sldMk cId="2285015065" sldId="1203"/>
            <ac:spMk id="12" creationId="{B4BEA475-7A09-41F4-B29E-D01CEF32D3D4}"/>
          </ac:spMkLst>
        </pc:spChg>
      </pc:sldChg>
      <pc:sldChg chg="delSp mod">
        <pc:chgData name="subramani@eidesign.net" userId="bf009f75-d47a-408b-a678-4666a6eafc4c" providerId="ADAL" clId="{98638EEA-18EB-40B4-8ADD-283A9CF775F6}" dt="2022-03-17T13:48:07.057" v="1" actId="478"/>
        <pc:sldMkLst>
          <pc:docMk/>
          <pc:sldMk cId="3675761090" sldId="1204"/>
        </pc:sldMkLst>
        <pc:spChg chg="del">
          <ac:chgData name="subramani@eidesign.net" userId="bf009f75-d47a-408b-a678-4666a6eafc4c" providerId="ADAL" clId="{98638EEA-18EB-40B4-8ADD-283A9CF775F6}" dt="2022-03-17T13:48:07.057" v="1" actId="478"/>
          <ac:spMkLst>
            <pc:docMk/>
            <pc:sldMk cId="3675761090" sldId="1204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98638EEA-18EB-40B4-8ADD-283A9CF775F6}" dt="2022-03-17T13:48:07.057" v="1" actId="478"/>
          <ac:spMkLst>
            <pc:docMk/>
            <pc:sldMk cId="3675761090" sldId="1204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24061184-6205-4817-8DE0-0FFF028F80E7}"/>
    <pc:docChg chg="undo custSel addSld delSld modSld">
      <pc:chgData name="Subramani K" userId="bf009f75-d47a-408b-a678-4666a6eafc4c" providerId="ADAL" clId="{24061184-6205-4817-8DE0-0FFF028F80E7}" dt="2022-04-10T11:22:35.433" v="869"/>
      <pc:docMkLst>
        <pc:docMk/>
      </pc:docMkLst>
      <pc:sldChg chg="addSp delSp modSp mod">
        <pc:chgData name="Subramani K" userId="bf009f75-d47a-408b-a678-4666a6eafc4c" providerId="ADAL" clId="{24061184-6205-4817-8DE0-0FFF028F80E7}" dt="2022-04-07T19:06:21.266" v="692"/>
        <pc:sldMkLst>
          <pc:docMk/>
          <pc:sldMk cId="2508173990" sldId="1202"/>
        </pc:sldMkLst>
        <pc:spChg chg="mod">
          <ac:chgData name="Subramani K" userId="bf009f75-d47a-408b-a678-4666a6eafc4c" providerId="ADAL" clId="{24061184-6205-4817-8DE0-0FFF028F80E7}" dt="2022-04-07T19:06:21.266" v="692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24061184-6205-4817-8DE0-0FFF028F80E7}" dt="2022-04-07T18:53:05.752" v="214" actId="20577"/>
          <ac:spMkLst>
            <pc:docMk/>
            <pc:sldMk cId="2508173990" sldId="1202"/>
            <ac:spMk id="10" creationId="{BC95729D-B7AA-469F-AC09-0690AD9DD1CD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24" creationId="{D748E77E-54FF-4FCA-98C6-3C49402CBEC8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26" creationId="{2FD53339-6A45-4689-9E0A-C36E58832918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29" creationId="{90053959-0FC9-4CB3-AA00-0555D85B5A8A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0" creationId="{54564028-1E04-4E4D-810B-57EF543DDC6F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1" creationId="{015D03AE-ACC0-4760-909D-6042BEE8FDDA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34" creationId="{4BFB072D-7876-4BE1-BB1E-AE73BC267F10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7" creationId="{D36DF83F-7E6F-4173-B3C2-49E4B001A8A8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8" creationId="{433D6CE9-4486-466F-8B73-9C50812402AD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9" creationId="{8D66DD37-6F10-4802-B985-F366D68BD578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42" creationId="{7ECAD6B7-84FD-4698-88F2-52F4B30C7A57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4" creationId="{B218D004-88DA-4F5F-916D-D10D9459DDC1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5" creationId="{0A1760D5-691D-4B95-88C2-AF1A0E94F233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6" creationId="{8D8A1CE6-394F-4CB1-993A-CCE3F185FB12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7" creationId="{FE1560ED-75B3-4124-9F7F-469911EAD6E8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50" creationId="{800B876E-EA6B-4B72-AE97-45E0AD1C7FB5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2" creationId="{D8CA654E-A9E3-4F39-92FD-FBBB4B1DA699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3" creationId="{518B11CD-9D8E-4509-946D-D51635B6E7B3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4" creationId="{2F28A818-D515-4877-905B-41382FFDB595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5" creationId="{350A8D00-D9A8-4C0D-AAE2-B0F254663B5C}"/>
          </ac:spMkLst>
        </pc:spChg>
        <pc:spChg chg="mod">
          <ac:chgData name="Subramani K" userId="bf009f75-d47a-408b-a678-4666a6eafc4c" providerId="ADAL" clId="{24061184-6205-4817-8DE0-0FFF028F80E7}" dt="2022-04-07T18:54:13.722" v="415" actId="20577"/>
          <ac:spMkLst>
            <pc:docMk/>
            <pc:sldMk cId="2508173990" sldId="1202"/>
            <ac:spMk id="58" creationId="{80EC1139-A85A-4812-8263-BE7CCFF26585}"/>
          </ac:spMkLst>
        </pc:spChg>
        <pc:spChg chg="add mod">
          <ac:chgData name="Subramani K" userId="bf009f75-d47a-408b-a678-4666a6eafc4c" providerId="ADAL" clId="{24061184-6205-4817-8DE0-0FFF028F80E7}" dt="2022-04-07T18:57:30.950" v="502" actId="20577"/>
          <ac:spMkLst>
            <pc:docMk/>
            <pc:sldMk cId="2508173990" sldId="1202"/>
            <ac:spMk id="66" creationId="{ABDDA41A-A3F3-4999-8C67-22302E4D960F}"/>
          </ac:spMkLst>
        </pc:spChg>
        <pc:spChg chg="add mod">
          <ac:chgData name="Subramani K" userId="bf009f75-d47a-408b-a678-4666a6eafc4c" providerId="ADAL" clId="{24061184-6205-4817-8DE0-0FFF028F80E7}" dt="2022-04-07T18:59:58.809" v="594" actId="1076"/>
          <ac:spMkLst>
            <pc:docMk/>
            <pc:sldMk cId="2508173990" sldId="1202"/>
            <ac:spMk id="67" creationId="{58FB30D1-B5F7-4C36-B93A-3881E48D6706}"/>
          </ac:spMkLst>
        </pc:s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23" creationId="{D01A5577-5820-4A12-9C9D-E15303D49CCB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25" creationId="{6B82AAA5-4204-439D-A5CB-7DBBBA35AFBF}"/>
          </ac:grpSpMkLst>
        </pc:gr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33" creationId="{0B93414D-951B-4AD3-BB9C-9D2EA19C8770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35" creationId="{B71D3B73-CB05-4C68-A9B2-58F77CEA0C17}"/>
          </ac:grpSpMkLst>
        </pc:gr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41" creationId="{A97582DD-110D-4C91-B040-EFC470078CEB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43" creationId="{EFE9DF6C-1F22-4DF7-B581-14D63C9AAF8F}"/>
          </ac:grpSpMkLst>
        </pc:gr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49" creationId="{B86CA52F-C3E3-4D34-AFA4-246B4FA5E8A1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51" creationId="{0C12D049-9ACC-48DC-82E3-A4FCFD47CFCC}"/>
          </ac:grpSpMkLst>
        </pc:grpChg>
        <pc:picChg chg="add mod or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3" creationId="{C4441BB5-4B31-477C-B190-F258785B7DA7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32" creationId="{47FAEC51-E9D5-422D-84ED-5141C74ECEC8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40" creationId="{013AA600-1297-43A3-8E32-87A6D93B70ED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48" creationId="{4218E633-7306-4F0F-91A5-4FF5523EAB6C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56" creationId="{1E5301A9-9004-4F08-8918-1093812B26E3}"/>
          </ac:picMkLst>
        </pc:picChg>
        <pc:picChg chg="add del mod">
          <ac:chgData name="Subramani K" userId="bf009f75-d47a-408b-a678-4666a6eafc4c" providerId="ADAL" clId="{24061184-6205-4817-8DE0-0FFF028F80E7}" dt="2022-04-07T18:57:45.855" v="506" actId="478"/>
          <ac:picMkLst>
            <pc:docMk/>
            <pc:sldMk cId="2508173990" sldId="1202"/>
            <ac:picMk id="62" creationId="{0D84D3A8-BD02-4564-BDFC-8AB1D448C479}"/>
          </ac:picMkLst>
        </pc:picChg>
        <pc:picChg chg="add mo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63" creationId="{3F16F4BA-C58C-41A4-AAE6-EC6AFC8A94BD}"/>
          </ac:picMkLst>
        </pc:picChg>
        <pc:picChg chg="add mo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64" creationId="{D3E72F1B-120C-4775-A43F-7CC9D0DDCBEA}"/>
          </ac:picMkLst>
        </pc:picChg>
        <pc:picChg chg="add mo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65" creationId="{8F85E042-BD0F-4611-AC6D-61D5691F7E30}"/>
          </ac:picMkLst>
        </pc:picChg>
      </pc:sldChg>
      <pc:sldChg chg="addSp delSp modSp mod">
        <pc:chgData name="Subramani K" userId="bf009f75-d47a-408b-a678-4666a6eafc4c" providerId="ADAL" clId="{24061184-6205-4817-8DE0-0FFF028F80E7}" dt="2022-04-07T19:01:10.361" v="641" actId="1035"/>
        <pc:sldMkLst>
          <pc:docMk/>
          <pc:sldMk cId="2285015065" sldId="1203"/>
        </pc:sldMkLst>
        <pc:spChg chg="add mod">
          <ac:chgData name="Subramani K" userId="bf009f75-d47a-408b-a678-4666a6eafc4c" providerId="ADAL" clId="{24061184-6205-4817-8DE0-0FFF028F80E7}" dt="2022-04-07T19:01:06.051" v="637" actId="1036"/>
          <ac:spMkLst>
            <pc:docMk/>
            <pc:sldMk cId="2285015065" sldId="1203"/>
            <ac:spMk id="8" creationId="{C41CE023-1BFE-4872-B3A9-A78B9E65C56C}"/>
          </ac:spMkLst>
        </pc:spChg>
        <pc:spChg chg="add mod">
          <ac:chgData name="Subramani K" userId="bf009f75-d47a-408b-a678-4666a6eafc4c" providerId="ADAL" clId="{24061184-6205-4817-8DE0-0FFF028F80E7}" dt="2022-04-07T19:01:06.051" v="637" actId="1036"/>
          <ac:spMkLst>
            <pc:docMk/>
            <pc:sldMk cId="2285015065" sldId="1203"/>
            <ac:spMk id="9" creationId="{23C8286F-68EC-4948-B96B-80A695F2CDB7}"/>
          </ac:spMkLst>
        </pc:spChg>
        <pc:spChg chg="add mod">
          <ac:chgData name="Subramani K" userId="bf009f75-d47a-408b-a678-4666a6eafc4c" providerId="ADAL" clId="{24061184-6205-4817-8DE0-0FFF028F80E7}" dt="2022-04-07T19:01:00.536" v="630" actId="1076"/>
          <ac:spMkLst>
            <pc:docMk/>
            <pc:sldMk cId="2285015065" sldId="1203"/>
            <ac:spMk id="10" creationId="{AAF34AE8-15E6-4F75-8509-19B839EF6B98}"/>
          </ac:spMkLst>
        </pc:spChg>
        <pc:spChg chg="add mod">
          <ac:chgData name="Subramani K" userId="bf009f75-d47a-408b-a678-4666a6eafc4c" providerId="ADAL" clId="{24061184-6205-4817-8DE0-0FFF028F80E7}" dt="2022-04-07T19:01:00.536" v="630" actId="1076"/>
          <ac:spMkLst>
            <pc:docMk/>
            <pc:sldMk cId="2285015065" sldId="1203"/>
            <ac:spMk id="12" creationId="{297A8F4B-0601-4022-8D8C-E972FB5B2382}"/>
          </ac:spMkLst>
        </pc:spChg>
        <pc:spChg chg="add mod">
          <ac:chgData name="Subramani K" userId="bf009f75-d47a-408b-a678-4666a6eafc4c" providerId="ADAL" clId="{24061184-6205-4817-8DE0-0FFF028F80E7}" dt="2022-04-07T19:01:10.361" v="641" actId="1035"/>
          <ac:spMkLst>
            <pc:docMk/>
            <pc:sldMk cId="2285015065" sldId="1203"/>
            <ac:spMk id="13" creationId="{77B1F52D-26E6-484E-9E07-1D4C9AFB0B12}"/>
          </ac:spMkLst>
        </pc:spChg>
        <pc:spChg chg="add mod">
          <ac:chgData name="Subramani K" userId="bf009f75-d47a-408b-a678-4666a6eafc4c" providerId="ADAL" clId="{24061184-6205-4817-8DE0-0FFF028F80E7}" dt="2022-04-07T19:01:10.361" v="641" actId="1035"/>
          <ac:spMkLst>
            <pc:docMk/>
            <pc:sldMk cId="2285015065" sldId="1203"/>
            <ac:spMk id="15" creationId="{7882CD0F-3E5E-441B-872F-320ADB95E3D7}"/>
          </ac:spMkLst>
        </pc:spChg>
        <pc:spChg chg="mod">
          <ac:chgData name="Subramani K" userId="bf009f75-d47a-408b-a678-4666a6eafc4c" providerId="ADAL" clId="{24061184-6205-4817-8DE0-0FFF028F80E7}" dt="2022-04-07T19:00:51.159" v="626" actId="14100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Subramani K" userId="bf009f75-d47a-408b-a678-4666a6eafc4c" providerId="ADAL" clId="{24061184-6205-4817-8DE0-0FFF028F80E7}" dt="2022-04-07T19:00:45.150" v="624" actId="1035"/>
          <ac:spMkLst>
            <pc:docMk/>
            <pc:sldMk cId="2285015065" sldId="1203"/>
            <ac:spMk id="21" creationId="{6F7C91BE-B61F-48F4-92AA-1F820DE4EF90}"/>
          </ac:spMkLst>
        </pc:spChg>
        <pc:spChg chg="del">
          <ac:chgData name="Subramani K" userId="bf009f75-d47a-408b-a678-4666a6eafc4c" providerId="ADAL" clId="{24061184-6205-4817-8DE0-0FFF028F80E7}" dt="2022-04-07T19:00:34.475" v="605" actId="478"/>
          <ac:spMkLst>
            <pc:docMk/>
            <pc:sldMk cId="2285015065" sldId="1203"/>
            <ac:spMk id="22" creationId="{C25CF31D-ADAC-4DA9-868B-1855F1803D55}"/>
          </ac:spMkLst>
        </pc:spChg>
        <pc:spChg chg="del">
          <ac:chgData name="Subramani K" userId="bf009f75-d47a-408b-a678-4666a6eafc4c" providerId="ADAL" clId="{24061184-6205-4817-8DE0-0FFF028F80E7}" dt="2022-04-07T19:00:36.904" v="606" actId="478"/>
          <ac:spMkLst>
            <pc:docMk/>
            <pc:sldMk cId="2285015065" sldId="1203"/>
            <ac:spMk id="27" creationId="{B38438DC-8F79-4707-9926-890E97655C06}"/>
          </ac:spMkLst>
        </pc:spChg>
      </pc:sldChg>
      <pc:sldChg chg="del">
        <pc:chgData name="Subramani K" userId="bf009f75-d47a-408b-a678-4666a6eafc4c" providerId="ADAL" clId="{24061184-6205-4817-8DE0-0FFF028F80E7}" dt="2022-04-07T19:01:13.741" v="642" actId="47"/>
        <pc:sldMkLst>
          <pc:docMk/>
          <pc:sldMk cId="3675761090" sldId="1204"/>
        </pc:sldMkLst>
      </pc:sldChg>
      <pc:sldChg chg="addSp delSp modSp add mod">
        <pc:chgData name="Subramani K" userId="bf009f75-d47a-408b-a678-4666a6eafc4c" providerId="ADAL" clId="{24061184-6205-4817-8DE0-0FFF028F80E7}" dt="2022-04-07T19:06:25.172" v="693"/>
        <pc:sldMkLst>
          <pc:docMk/>
          <pc:sldMk cId="186046281" sldId="1205"/>
        </pc:sldMkLst>
        <pc:spChg chg="add del mod">
          <ac:chgData name="Subramani K" userId="bf009f75-d47a-408b-a678-4666a6eafc4c" providerId="ADAL" clId="{24061184-6205-4817-8DE0-0FFF028F80E7}" dt="2022-04-07T19:00:01.699" v="595" actId="478"/>
          <ac:spMkLst>
            <pc:docMk/>
            <pc:sldMk cId="186046281" sldId="1205"/>
            <ac:spMk id="2" creationId="{AD76BF80-4A57-444B-A4E3-30F11EA30070}"/>
          </ac:spMkLst>
        </pc:spChg>
        <pc:spChg chg="mod">
          <ac:chgData name="Subramani K" userId="bf009f75-d47a-408b-a678-4666a6eafc4c" providerId="ADAL" clId="{24061184-6205-4817-8DE0-0FFF028F80E7}" dt="2022-04-07T19:06:25.172" v="693"/>
          <ac:spMkLst>
            <pc:docMk/>
            <pc:sldMk cId="186046281" sldId="1205"/>
            <ac:spMk id="9" creationId="{B7E2EC3C-9883-47AA-9BD1-48DE0A1C8C38}"/>
          </ac:spMkLst>
        </pc:spChg>
        <pc:spChg chg="add mod">
          <ac:chgData name="Subramani K" userId="bf009f75-d47a-408b-a678-4666a6eafc4c" providerId="ADAL" clId="{24061184-6205-4817-8DE0-0FFF028F80E7}" dt="2022-04-07T19:00:06.275" v="602" actId="20577"/>
          <ac:spMkLst>
            <pc:docMk/>
            <pc:sldMk cId="186046281" sldId="1205"/>
            <ac:spMk id="27" creationId="{92972604-99E1-4063-88DD-2F0540F1BDD3}"/>
          </ac:spMkLst>
        </pc:sp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3" creationId="{C4441BB5-4B31-477C-B190-F258785B7DA7}"/>
          </ac:picMkLst>
        </pc:picChg>
        <pc:picChg chg="add mod">
          <ac:chgData name="Subramani K" userId="bf009f75-d47a-408b-a678-4666a6eafc4c" providerId="ADAL" clId="{24061184-6205-4817-8DE0-0FFF028F80E7}" dt="2022-04-07T18:59:07.239" v="534" actId="1037"/>
          <ac:picMkLst>
            <pc:docMk/>
            <pc:sldMk cId="186046281" sldId="1205"/>
            <ac:picMk id="22" creationId="{6D6D3B42-0319-4950-9D86-89D5EF01547E}"/>
          </ac:picMkLst>
        </pc:picChg>
        <pc:picChg chg="add mod">
          <ac:chgData name="Subramani K" userId="bf009f75-d47a-408b-a678-4666a6eafc4c" providerId="ADAL" clId="{24061184-6205-4817-8DE0-0FFF028F80E7}" dt="2022-04-07T18:59:05.071" v="530" actId="1038"/>
          <ac:picMkLst>
            <pc:docMk/>
            <pc:sldMk cId="186046281" sldId="1205"/>
            <ac:picMk id="23" creationId="{8EC530E9-5B31-4615-895E-8B2297739E1D}"/>
          </ac:picMkLst>
        </pc:picChg>
        <pc:picChg chg="add mod">
          <ac:chgData name="Subramani K" userId="bf009f75-d47a-408b-a678-4666a6eafc4c" providerId="ADAL" clId="{24061184-6205-4817-8DE0-0FFF028F80E7}" dt="2022-04-07T18:59:02.128" v="521" actId="1037"/>
          <ac:picMkLst>
            <pc:docMk/>
            <pc:sldMk cId="186046281" sldId="1205"/>
            <ac:picMk id="24" creationId="{DD536E4E-896E-4874-8175-F57267834F70}"/>
          </ac:picMkLst>
        </pc:pic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63" creationId="{3F16F4BA-C58C-41A4-AAE6-EC6AFC8A94BD}"/>
          </ac:picMkLst>
        </pc:pic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64" creationId="{D3E72F1B-120C-4775-A43F-7CC9D0DDCBEA}"/>
          </ac:picMkLst>
        </pc:pic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65" creationId="{8F85E042-BD0F-4611-AC6D-61D5691F7E30}"/>
          </ac:picMkLst>
        </pc:picChg>
        <pc:picChg chg="add mod">
          <ac:chgData name="Subramani K" userId="bf009f75-d47a-408b-a678-4666a6eafc4c" providerId="ADAL" clId="{24061184-6205-4817-8DE0-0FFF028F80E7}" dt="2022-04-07T18:59:09.157" v="535" actId="1038"/>
          <ac:picMkLst>
            <pc:docMk/>
            <pc:sldMk cId="186046281" sldId="1205"/>
            <ac:picMk id="1026" creationId="{DFF837CA-A8B9-4E47-8A37-623DFFEBD49E}"/>
          </ac:picMkLst>
        </pc:picChg>
      </pc:sldChg>
      <pc:sldChg chg="addSp delSp modSp add mod">
        <pc:chgData name="Subramani K" userId="bf009f75-d47a-408b-a678-4666a6eafc4c" providerId="ADAL" clId="{24061184-6205-4817-8DE0-0FFF028F80E7}" dt="2022-04-07T19:06:29.924" v="694" actId="478"/>
        <pc:sldMkLst>
          <pc:docMk/>
          <pc:sldMk cId="2974886625" sldId="1206"/>
        </pc:sldMkLst>
        <pc:spChg chg="del">
          <ac:chgData name="Subramani K" userId="bf009f75-d47a-408b-a678-4666a6eafc4c" providerId="ADAL" clId="{24061184-6205-4817-8DE0-0FFF028F80E7}" dt="2022-04-07T19:06:29.924" v="694" actId="478"/>
          <ac:spMkLst>
            <pc:docMk/>
            <pc:sldMk cId="2974886625" sldId="1206"/>
            <ac:spMk id="9" creationId="{B7E2EC3C-9883-47AA-9BD1-48DE0A1C8C38}"/>
          </ac:spMkLst>
        </pc:spChg>
        <pc:spChg chg="del">
          <ac:chgData name="Subramani K" userId="bf009f75-d47a-408b-a678-4666a6eafc4c" providerId="ADAL" clId="{24061184-6205-4817-8DE0-0FFF028F80E7}" dt="2022-04-07T19:06:29.924" v="694" actId="478"/>
          <ac:spMkLst>
            <pc:docMk/>
            <pc:sldMk cId="2974886625" sldId="1206"/>
            <ac:spMk id="12" creationId="{B4BEA475-7A09-41F4-B29E-D01CEF32D3D4}"/>
          </ac:spMkLst>
        </pc:spChg>
        <pc:spChg chg="mod">
          <ac:chgData name="Subramani K" userId="bf009f75-d47a-408b-a678-4666a6eafc4c" providerId="ADAL" clId="{24061184-6205-4817-8DE0-0FFF028F80E7}" dt="2022-04-07T19:01:48.119" v="662" actId="20577"/>
          <ac:spMkLst>
            <pc:docMk/>
            <pc:sldMk cId="2974886625" sldId="1206"/>
            <ac:spMk id="30" creationId="{A7F3710A-8EE6-42B3-9C88-7DEAD57D2295}"/>
          </ac:spMkLst>
        </pc:spChg>
        <pc:spChg chg="add mod ord">
          <ac:chgData name="Subramani K" userId="bf009f75-d47a-408b-a678-4666a6eafc4c" providerId="ADAL" clId="{24061184-6205-4817-8DE0-0FFF028F80E7}" dt="2022-04-07T19:03:24.080" v="673" actId="167"/>
          <ac:spMkLst>
            <pc:docMk/>
            <pc:sldMk cId="2974886625" sldId="1206"/>
            <ac:spMk id="35" creationId="{0D0F2E0D-A3A4-402F-9519-2C290C0ECBBD}"/>
          </ac:spMkLst>
        </pc:spChg>
        <pc:spChg chg="add mod">
          <ac:chgData name="Subramani K" userId="bf009f75-d47a-408b-a678-4666a6eafc4c" providerId="ADAL" clId="{24061184-6205-4817-8DE0-0FFF028F80E7}" dt="2022-04-07T19:03:17.720" v="670" actId="1076"/>
          <ac:spMkLst>
            <pc:docMk/>
            <pc:sldMk cId="2974886625" sldId="1206"/>
            <ac:spMk id="36" creationId="{715984BC-AFD0-465C-917C-36A368AC9E48}"/>
          </ac:spMkLst>
        </pc:spChg>
        <pc:spChg chg="mod topLvl">
          <ac:chgData name="Subramani K" userId="bf009f75-d47a-408b-a678-4666a6eafc4c" providerId="ADAL" clId="{24061184-6205-4817-8DE0-0FFF028F80E7}" dt="2022-04-07T19:03:35.322" v="677" actId="164"/>
          <ac:spMkLst>
            <pc:docMk/>
            <pc:sldMk cId="2974886625" sldId="1206"/>
            <ac:spMk id="46" creationId="{2E4B71AC-C220-48FC-B962-766896C0B170}"/>
          </ac:spMkLst>
        </pc:spChg>
        <pc:spChg chg="mod topLvl">
          <ac:chgData name="Subramani K" userId="bf009f75-d47a-408b-a678-4666a6eafc4c" providerId="ADAL" clId="{24061184-6205-4817-8DE0-0FFF028F80E7}" dt="2022-04-07T19:03:35.322" v="677" actId="164"/>
          <ac:spMkLst>
            <pc:docMk/>
            <pc:sldMk cId="2974886625" sldId="1206"/>
            <ac:spMk id="47" creationId="{BDA086D6-938A-41EC-94D9-F34166B8649D}"/>
          </ac:spMkLst>
        </pc:spChg>
        <pc:spChg chg="del mod topLvl">
          <ac:chgData name="Subramani K" userId="bf009f75-d47a-408b-a678-4666a6eafc4c" providerId="ADAL" clId="{24061184-6205-4817-8DE0-0FFF028F80E7}" dt="2022-04-07T19:03:06.249" v="668" actId="478"/>
          <ac:spMkLst>
            <pc:docMk/>
            <pc:sldMk cId="2974886625" sldId="1206"/>
            <ac:spMk id="48" creationId="{D710028C-B5CB-4A58-8D04-5C0F2E5C5B6F}"/>
          </ac:spMkLst>
        </pc:spChg>
        <pc:spChg chg="mod">
          <ac:chgData name="Subramani K" userId="bf009f75-d47a-408b-a678-4666a6eafc4c" providerId="ADAL" clId="{24061184-6205-4817-8DE0-0FFF028F80E7}" dt="2022-04-07T19:03:39.988" v="684" actId="1036"/>
          <ac:spMkLst>
            <pc:docMk/>
            <pc:sldMk cId="2974886625" sldId="1206"/>
            <ac:spMk id="55" creationId="{6FC30419-8508-4324-9CB5-DFFA9EA8B04A}"/>
          </ac:spMkLst>
        </pc:spChg>
        <pc:spChg chg="mod">
          <ac:chgData name="Subramani K" userId="bf009f75-d47a-408b-a678-4666a6eafc4c" providerId="ADAL" clId="{24061184-6205-4817-8DE0-0FFF028F80E7}" dt="2022-04-07T19:03:39.988" v="684" actId="1036"/>
          <ac:spMkLst>
            <pc:docMk/>
            <pc:sldMk cId="2974886625" sldId="1206"/>
            <ac:spMk id="56" creationId="{67FEA691-BFB2-431A-9E79-1EDAA36405C0}"/>
          </ac:spMkLst>
        </pc:spChg>
        <pc:spChg chg="add mod">
          <ac:chgData name="Subramani K" userId="bf009f75-d47a-408b-a678-4666a6eafc4c" providerId="ADAL" clId="{24061184-6205-4817-8DE0-0FFF028F80E7}" dt="2022-04-07T19:03:17.720" v="670" actId="1076"/>
          <ac:spMkLst>
            <pc:docMk/>
            <pc:sldMk cId="2974886625" sldId="1206"/>
            <ac:spMk id="57" creationId="{C4264BB1-610F-4EEF-8CB8-9B2D9D724E8D}"/>
          </ac:spMkLst>
        </pc:spChg>
        <pc:spChg chg="add mod">
          <ac:chgData name="Subramani K" userId="bf009f75-d47a-408b-a678-4666a6eafc4c" providerId="ADAL" clId="{24061184-6205-4817-8DE0-0FFF028F80E7}" dt="2022-04-07T19:03:17.720" v="670" actId="1076"/>
          <ac:spMkLst>
            <pc:docMk/>
            <pc:sldMk cId="2974886625" sldId="1206"/>
            <ac:spMk id="58" creationId="{42802A8C-F2C2-44EC-AB7C-AA1CA46E5D7B}"/>
          </ac:spMkLst>
        </pc:spChg>
        <pc:spChg chg="mod">
          <ac:chgData name="Subramani K" userId="bf009f75-d47a-408b-a678-4666a6eafc4c" providerId="ADAL" clId="{24061184-6205-4817-8DE0-0FFF028F80E7}" dt="2022-04-07T19:03:48.659" v="686"/>
          <ac:spMkLst>
            <pc:docMk/>
            <pc:sldMk cId="2974886625" sldId="1206"/>
            <ac:spMk id="64" creationId="{63FE7987-BEFB-451F-B412-F78C74A73B0E}"/>
          </ac:spMkLst>
        </pc:spChg>
        <pc:spChg chg="mod">
          <ac:chgData name="Subramani K" userId="bf009f75-d47a-408b-a678-4666a6eafc4c" providerId="ADAL" clId="{24061184-6205-4817-8DE0-0FFF028F80E7}" dt="2022-04-07T19:03:48.659" v="686"/>
          <ac:spMkLst>
            <pc:docMk/>
            <pc:sldMk cId="2974886625" sldId="1206"/>
            <ac:spMk id="65" creationId="{9A8209EC-B072-4E97-A5BD-89F4C48D1D29}"/>
          </ac:spMkLst>
        </pc:spChg>
        <pc:spChg chg="mod">
          <ac:chgData name="Subramani K" userId="bf009f75-d47a-408b-a678-4666a6eafc4c" providerId="ADAL" clId="{24061184-6205-4817-8DE0-0FFF028F80E7}" dt="2022-04-07T19:03:54.168" v="688"/>
          <ac:spMkLst>
            <pc:docMk/>
            <pc:sldMk cId="2974886625" sldId="1206"/>
            <ac:spMk id="67" creationId="{1CE34700-2501-46DD-9E2D-819BE787F3FD}"/>
          </ac:spMkLst>
        </pc:spChg>
        <pc:spChg chg="mod">
          <ac:chgData name="Subramani K" userId="bf009f75-d47a-408b-a678-4666a6eafc4c" providerId="ADAL" clId="{24061184-6205-4817-8DE0-0FFF028F80E7}" dt="2022-04-07T19:03:54.168" v="688"/>
          <ac:spMkLst>
            <pc:docMk/>
            <pc:sldMk cId="2974886625" sldId="1206"/>
            <ac:spMk id="68" creationId="{C1248685-3B50-4AC8-8CF2-F0797ACD532A}"/>
          </ac:spMkLst>
        </pc:spChg>
        <pc:spChg chg="mod">
          <ac:chgData name="Subramani K" userId="bf009f75-d47a-408b-a678-4666a6eafc4c" providerId="ADAL" clId="{24061184-6205-4817-8DE0-0FFF028F80E7}" dt="2022-04-07T19:04:02.709" v="690"/>
          <ac:spMkLst>
            <pc:docMk/>
            <pc:sldMk cId="2974886625" sldId="1206"/>
            <ac:spMk id="70" creationId="{81AB16C6-07C4-4C92-B1C5-C554C096E48C}"/>
          </ac:spMkLst>
        </pc:spChg>
        <pc:spChg chg="mod">
          <ac:chgData name="Subramani K" userId="bf009f75-d47a-408b-a678-4666a6eafc4c" providerId="ADAL" clId="{24061184-6205-4817-8DE0-0FFF028F80E7}" dt="2022-04-07T19:04:02.709" v="690"/>
          <ac:spMkLst>
            <pc:docMk/>
            <pc:sldMk cId="2974886625" sldId="1206"/>
            <ac:spMk id="71" creationId="{7E382CB3-EB33-47B3-A531-581A75EFC143}"/>
          </ac:spMkLst>
        </pc:spChg>
        <pc:grpChg chg="add mod">
          <ac:chgData name="Subramani K" userId="bf009f75-d47a-408b-a678-4666a6eafc4c" providerId="ADAL" clId="{24061184-6205-4817-8DE0-0FFF028F80E7}" dt="2022-04-07T19:03:35.322" v="677" actId="164"/>
          <ac:grpSpMkLst>
            <pc:docMk/>
            <pc:sldMk cId="2974886625" sldId="1206"/>
            <ac:grpSpMk id="2" creationId="{384DD0E1-0FB1-4E63-BA93-E7E0F9B0291E}"/>
          </ac:grpSpMkLst>
        </pc:grpChg>
        <pc:grpChg chg="add del">
          <ac:chgData name="Subramani K" userId="bf009f75-d47a-408b-a678-4666a6eafc4c" providerId="ADAL" clId="{24061184-6205-4817-8DE0-0FFF028F80E7}" dt="2022-04-07T19:02:59.838" v="666" actId="478"/>
          <ac:grpSpMkLst>
            <pc:docMk/>
            <pc:sldMk cId="2974886625" sldId="1206"/>
            <ac:grpSpMk id="31" creationId="{1FDC16F1-F83C-4874-8E15-4EE0BE06DD01}"/>
          </ac:grpSpMkLst>
        </pc:grpChg>
        <pc:grpChg chg="add del">
          <ac:chgData name="Subramani K" userId="bf009f75-d47a-408b-a678-4666a6eafc4c" providerId="ADAL" clId="{24061184-6205-4817-8DE0-0FFF028F80E7}" dt="2022-04-07T19:02:59.838" v="666" actId="478"/>
          <ac:grpSpMkLst>
            <pc:docMk/>
            <pc:sldMk cId="2974886625" sldId="1206"/>
            <ac:grpSpMk id="40" creationId="{F0EABFED-BB8F-4562-905A-795911A5BA3E}"/>
          </ac:grpSpMkLst>
        </pc:grpChg>
        <pc:grpChg chg="add del">
          <ac:chgData name="Subramani K" userId="bf009f75-d47a-408b-a678-4666a6eafc4c" providerId="ADAL" clId="{24061184-6205-4817-8DE0-0FFF028F80E7}" dt="2022-04-07T19:03:04.151" v="667" actId="165"/>
          <ac:grpSpMkLst>
            <pc:docMk/>
            <pc:sldMk cId="2974886625" sldId="1206"/>
            <ac:grpSpMk id="45" creationId="{AF2A5D50-BF12-41E6-9D69-58605BCDA82B}"/>
          </ac:grpSpMkLst>
        </pc:grpChg>
        <pc:grpChg chg="add del">
          <ac:chgData name="Subramani K" userId="bf009f75-d47a-408b-a678-4666a6eafc4c" providerId="ADAL" clId="{24061184-6205-4817-8DE0-0FFF028F80E7}" dt="2022-04-07T19:02:59.838" v="666" actId="478"/>
          <ac:grpSpMkLst>
            <pc:docMk/>
            <pc:sldMk cId="2974886625" sldId="1206"/>
            <ac:grpSpMk id="50" creationId="{F2E9B5FB-E077-4ACE-A34F-44523A396CDF}"/>
          </ac:grpSpMkLst>
        </pc:grpChg>
        <pc:grpChg chg="add mod">
          <ac:chgData name="Subramani K" userId="bf009f75-d47a-408b-a678-4666a6eafc4c" providerId="ADAL" clId="{24061184-6205-4817-8DE0-0FFF028F80E7}" dt="2022-04-07T19:03:53.512" v="687" actId="1076"/>
          <ac:grpSpMkLst>
            <pc:docMk/>
            <pc:sldMk cId="2974886625" sldId="1206"/>
            <ac:grpSpMk id="63" creationId="{1F9FF552-E64E-4AF5-A037-B8B8657A0CB4}"/>
          </ac:grpSpMkLst>
        </pc:grpChg>
        <pc:grpChg chg="add mod">
          <ac:chgData name="Subramani K" userId="bf009f75-d47a-408b-a678-4666a6eafc4c" providerId="ADAL" clId="{24061184-6205-4817-8DE0-0FFF028F80E7}" dt="2022-04-07T19:04:01.823" v="689" actId="1076"/>
          <ac:grpSpMkLst>
            <pc:docMk/>
            <pc:sldMk cId="2974886625" sldId="1206"/>
            <ac:grpSpMk id="66" creationId="{D40D513A-DB33-499F-82EF-1BD14BAC8B2C}"/>
          </ac:grpSpMkLst>
        </pc:grpChg>
        <pc:grpChg chg="add mod">
          <ac:chgData name="Subramani K" userId="bf009f75-d47a-408b-a678-4666a6eafc4c" providerId="ADAL" clId="{24061184-6205-4817-8DE0-0FFF028F80E7}" dt="2022-04-07T19:04:06.895" v="691" actId="1076"/>
          <ac:grpSpMkLst>
            <pc:docMk/>
            <pc:sldMk cId="2974886625" sldId="1206"/>
            <ac:grpSpMk id="69" creationId="{EBD2863D-3855-4BEC-B5F8-C3D08CB15C9E}"/>
          </ac:grpSpMkLst>
        </pc:grpChg>
        <pc:picChg chg="add del mod">
          <ac:chgData name="Subramani K" userId="bf009f75-d47a-408b-a678-4666a6eafc4c" providerId="ADAL" clId="{24061184-6205-4817-8DE0-0FFF028F80E7}" dt="2022-04-07T19:03:45.330" v="685" actId="1076"/>
          <ac:picMkLst>
            <pc:docMk/>
            <pc:sldMk cId="2974886625" sldId="1206"/>
            <ac:picMk id="54" creationId="{EA282528-617A-4068-B459-48D3062D3A89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59" creationId="{47364602-CDDA-4C7B-B094-7284E8AB72AC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60" creationId="{3D59E8BF-0A36-4BC3-BB59-E49A83E4E831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61" creationId="{CA90FB12-F630-4396-941B-C8705364148D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62" creationId="{0FB794E6-DD03-4EB0-AF1E-E6A764B23A04}"/>
          </ac:picMkLst>
        </pc:picChg>
        <pc:cxnChg chg="del mod topLvl">
          <ac:chgData name="Subramani K" userId="bf009f75-d47a-408b-a678-4666a6eafc4c" providerId="ADAL" clId="{24061184-6205-4817-8DE0-0FFF028F80E7}" dt="2022-04-07T19:03:06.249" v="668" actId="478"/>
          <ac:cxnSpMkLst>
            <pc:docMk/>
            <pc:sldMk cId="2974886625" sldId="1206"/>
            <ac:cxnSpMk id="49" creationId="{A4B45AD2-55BD-4E62-8810-18C31664807E}"/>
          </ac:cxnSpMkLst>
        </pc:cxnChg>
      </pc:sldChg>
      <pc:sldChg chg="add">
        <pc:chgData name="Subramani K" userId="bf009f75-d47a-408b-a678-4666a6eafc4c" providerId="ADAL" clId="{24061184-6205-4817-8DE0-0FFF028F80E7}" dt="2022-04-07T19:01:28.950" v="643"/>
        <pc:sldMkLst>
          <pc:docMk/>
          <pc:sldMk cId="1940554314" sldId="1207"/>
        </pc:sldMkLst>
      </pc:sldChg>
      <pc:sldChg chg="addSp delSp modSp add mod">
        <pc:chgData name="Subramani K" userId="bf009f75-d47a-408b-a678-4666a6eafc4c" providerId="ADAL" clId="{24061184-6205-4817-8DE0-0FFF028F80E7}" dt="2022-04-08T06:12:56.947" v="865" actId="20577"/>
        <pc:sldMkLst>
          <pc:docMk/>
          <pc:sldMk cId="2075535278" sldId="1208"/>
        </pc:sldMkLst>
        <pc:spChg chg="mod">
          <ac:chgData name="Subramani K" userId="bf009f75-d47a-408b-a678-4666a6eafc4c" providerId="ADAL" clId="{24061184-6205-4817-8DE0-0FFF028F80E7}" dt="2022-04-08T06:12:56.947" v="865" actId="20577"/>
          <ac:spMkLst>
            <pc:docMk/>
            <pc:sldMk cId="2075535278" sldId="1208"/>
            <ac:spMk id="14" creationId="{D4C948DF-669C-42CA-B0CC-3EF35C283FEC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26" creationId="{2FD53339-6A45-4689-9E0A-C36E58832918}"/>
          </ac:spMkLst>
        </pc:spChg>
        <pc:spChg chg="mod">
          <ac:chgData name="Subramani K" userId="bf009f75-d47a-408b-a678-4666a6eafc4c" providerId="ADAL" clId="{24061184-6205-4817-8DE0-0FFF028F80E7}" dt="2022-04-08T06:10:14.806" v="730" actId="1037"/>
          <ac:spMkLst>
            <pc:docMk/>
            <pc:sldMk cId="2075535278" sldId="1208"/>
            <ac:spMk id="27" creationId="{92972604-99E1-4063-88DD-2F0540F1BDD3}"/>
          </ac:spMkLst>
        </pc:spChg>
        <pc:spChg chg="del mod topLvl">
          <ac:chgData name="Subramani K" userId="bf009f75-d47a-408b-a678-4666a6eafc4c" providerId="ADAL" clId="{24061184-6205-4817-8DE0-0FFF028F80E7}" dt="2022-04-08T06:10:44.759" v="736" actId="478"/>
          <ac:spMkLst>
            <pc:docMk/>
            <pc:sldMk cId="2075535278" sldId="1208"/>
            <ac:spMk id="29" creationId="{F1F90892-E4EF-4C0F-A063-15A7B5D2E340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36" creationId="{47B7C713-5EBC-400A-B220-6775BAFFA7E1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44" creationId="{B218D004-88DA-4F5F-916D-D10D9459DDC1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52" creationId="{D8CA654E-A9E3-4F39-92FD-FBBB4B1DA699}"/>
          </ac:spMkLst>
        </pc:spChg>
        <pc:grpChg chg="add del mod">
          <ac:chgData name="Subramani K" userId="bf009f75-d47a-408b-a678-4666a6eafc4c" providerId="ADAL" clId="{24061184-6205-4817-8DE0-0FFF028F80E7}" dt="2022-04-08T06:10:42.462" v="735" actId="165"/>
          <ac:grpSpMkLst>
            <pc:docMk/>
            <pc:sldMk cId="2075535278" sldId="1208"/>
            <ac:grpSpMk id="25" creationId="{E846BFFE-CF6A-4AA7-B34D-DFEE7CA84FAD}"/>
          </ac:grpSpMkLst>
        </pc:grpChg>
        <pc:picChg chg="del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22" creationId="{6D6D3B42-0319-4950-9D86-89D5EF01547E}"/>
          </ac:picMkLst>
        </pc:picChg>
        <pc:picChg chg="del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23" creationId="{8EC530E9-5B31-4615-895E-8B2297739E1D}"/>
          </ac:picMkLst>
        </pc:picChg>
        <pc:picChg chg="del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24" creationId="{DD536E4E-896E-4874-8175-F57267834F70}"/>
          </ac:picMkLst>
        </pc:picChg>
        <pc:picChg chg="mod topLvl">
          <ac:chgData name="Subramani K" userId="bf009f75-d47a-408b-a678-4666a6eafc4c" providerId="ADAL" clId="{24061184-6205-4817-8DE0-0FFF028F80E7}" dt="2022-04-08T06:11:22.288" v="745" actId="554"/>
          <ac:picMkLst>
            <pc:docMk/>
            <pc:sldMk cId="2075535278" sldId="1208"/>
            <ac:picMk id="28" creationId="{0D29E9A1-7145-4BA0-A575-1A7B2C48A42C}"/>
          </ac:picMkLst>
        </pc:picChg>
        <pc:picChg chg="add mod">
          <ac:chgData name="Subramani K" userId="bf009f75-d47a-408b-a678-4666a6eafc4c" providerId="ADAL" clId="{24061184-6205-4817-8DE0-0FFF028F80E7}" dt="2022-04-08T06:11:25.166" v="754" actId="1038"/>
          <ac:picMkLst>
            <pc:docMk/>
            <pc:sldMk cId="2075535278" sldId="1208"/>
            <ac:picMk id="30" creationId="{F52BD54F-3103-4DD9-A9C8-3A873BCF20A4}"/>
          </ac:picMkLst>
        </pc:picChg>
        <pc:picChg chg="add mod">
          <ac:chgData name="Subramani K" userId="bf009f75-d47a-408b-a678-4666a6eafc4c" providerId="ADAL" clId="{24061184-6205-4817-8DE0-0FFF028F80E7}" dt="2022-04-08T06:11:22.288" v="745" actId="554"/>
          <ac:picMkLst>
            <pc:docMk/>
            <pc:sldMk cId="2075535278" sldId="1208"/>
            <ac:picMk id="31" creationId="{C10EB654-8F77-4646-9C31-B15ABFDD3C6F}"/>
          </ac:picMkLst>
        </pc:picChg>
        <pc:picChg chg="add mod">
          <ac:chgData name="Subramani K" userId="bf009f75-d47a-408b-a678-4666a6eafc4c" providerId="ADAL" clId="{24061184-6205-4817-8DE0-0FFF028F80E7}" dt="2022-04-08T06:11:22.288" v="745" actId="554"/>
          <ac:picMkLst>
            <pc:docMk/>
            <pc:sldMk cId="2075535278" sldId="1208"/>
            <ac:picMk id="32" creationId="{D6D01A42-873F-4AC1-B157-60FE6FF17CA3}"/>
          </ac:picMkLst>
        </pc:picChg>
        <pc:picChg chg="del mod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1026" creationId="{DFF837CA-A8B9-4E47-8A37-623DFFEBD49E}"/>
          </ac:picMkLst>
        </pc:picChg>
      </pc:sldChg>
      <pc:sldChg chg="addSp modSp new">
        <pc:chgData name="Subramani K" userId="bf009f75-d47a-408b-a678-4666a6eafc4c" providerId="ADAL" clId="{24061184-6205-4817-8DE0-0FFF028F80E7}" dt="2022-04-10T11:22:25.667" v="867"/>
        <pc:sldMkLst>
          <pc:docMk/>
          <pc:sldMk cId="4064706311" sldId="1209"/>
        </pc:sldMkLst>
        <pc:picChg chg="add mod">
          <ac:chgData name="Subramani K" userId="bf009f75-d47a-408b-a678-4666a6eafc4c" providerId="ADAL" clId="{24061184-6205-4817-8DE0-0FFF028F80E7}" dt="2022-04-10T11:22:25.667" v="867"/>
          <ac:picMkLst>
            <pc:docMk/>
            <pc:sldMk cId="4064706311" sldId="1209"/>
            <ac:picMk id="2" creationId="{846B0A12-1620-45C1-BF4F-F6267719337A}"/>
          </ac:picMkLst>
        </pc:picChg>
      </pc:sldChg>
      <pc:sldChg chg="addSp modSp new">
        <pc:chgData name="Subramani K" userId="bf009f75-d47a-408b-a678-4666a6eafc4c" providerId="ADAL" clId="{24061184-6205-4817-8DE0-0FFF028F80E7}" dt="2022-04-10T11:22:35.433" v="869"/>
        <pc:sldMkLst>
          <pc:docMk/>
          <pc:sldMk cId="1816320550" sldId="1210"/>
        </pc:sldMkLst>
        <pc:picChg chg="add mod">
          <ac:chgData name="Subramani K" userId="bf009f75-d47a-408b-a678-4666a6eafc4c" providerId="ADAL" clId="{24061184-6205-4817-8DE0-0FFF028F80E7}" dt="2022-04-10T11:22:35.433" v="869"/>
          <ac:picMkLst>
            <pc:docMk/>
            <pc:sldMk cId="1816320550" sldId="1210"/>
            <ac:picMk id="2" creationId="{C03E0674-3F98-435A-8E4F-52B90220F203}"/>
          </ac:picMkLst>
        </pc:picChg>
      </pc:sldChg>
    </pc:docChg>
  </pc:docChgLst>
  <pc:docChgLst>
    <pc:chgData name="lakshmikanth" userId="34ec4a14-2b32-4e23-8e6c-bf79444b9b1f" providerId="ADAL" clId="{0704FE2E-9E52-4A6C-B70E-E03832489322}"/>
    <pc:docChg chg="modSld delMainMaster">
      <pc:chgData name="lakshmikanth" userId="34ec4a14-2b32-4e23-8e6c-bf79444b9b1f" providerId="ADAL" clId="{0704FE2E-9E52-4A6C-B70E-E03832489322}" dt="2022-03-17T10:25:30.329" v="20" actId="1076"/>
      <pc:docMkLst>
        <pc:docMk/>
      </pc:docMkLst>
      <pc:sldChg chg="modSp mod">
        <pc:chgData name="lakshmikanth" userId="34ec4a14-2b32-4e23-8e6c-bf79444b9b1f" providerId="ADAL" clId="{0704FE2E-9E52-4A6C-B70E-E03832489322}" dt="2022-03-17T10:25:30.329" v="20" actId="1076"/>
        <pc:sldMkLst>
          <pc:docMk/>
          <pc:sldMk cId="2508173990" sldId="1202"/>
        </pc:sldMkLst>
        <pc:spChg chg="mod">
          <ac:chgData name="lakshmikanth" userId="34ec4a14-2b32-4e23-8e6c-bf79444b9b1f" providerId="ADAL" clId="{0704FE2E-9E52-4A6C-B70E-E03832489322}" dt="2022-03-16T14:24:39.491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0704FE2E-9E52-4A6C-B70E-E03832489322}" dt="2022-03-17T10:25:30.329" v="20" actId="1076"/>
          <ac:spMkLst>
            <pc:docMk/>
            <pc:sldMk cId="2508173990" sldId="1202"/>
            <ac:spMk id="10" creationId="{BC95729D-B7AA-469F-AC09-0690AD9DD1CD}"/>
          </ac:spMkLst>
        </pc:s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41" creationId="{A97582DD-110D-4C91-B040-EFC470078CEB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57" creationId="{5464A22C-6720-4997-AFB0-FEC5992B68EC}"/>
          </ac:grpSpMkLst>
        </pc:grpChg>
      </pc:sldChg>
      <pc:sldChg chg="modSp mod">
        <pc:chgData name="lakshmikanth" userId="34ec4a14-2b32-4e23-8e6c-bf79444b9b1f" providerId="ADAL" clId="{0704FE2E-9E52-4A6C-B70E-E03832489322}" dt="2022-03-17T10:24:39.787" v="11" actId="1076"/>
        <pc:sldMkLst>
          <pc:docMk/>
          <pc:sldMk cId="2285015065" sldId="1203"/>
        </pc:sldMkLst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1" creationId="{6F7C91BE-B61F-48F4-92AA-1F820DE4EF90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7" creationId="{B38438DC-8F79-4707-9926-890E97655C06}"/>
          </ac:spMkLst>
        </pc:spChg>
      </pc:sldChg>
      <pc:sldChg chg="modSp mod">
        <pc:chgData name="lakshmikanth" userId="34ec4a14-2b32-4e23-8e6c-bf79444b9b1f" providerId="ADAL" clId="{0704FE2E-9E52-4A6C-B70E-E03832489322}" dt="2022-03-17T10:25:06.704" v="16" actId="1037"/>
        <pc:sldMkLst>
          <pc:docMk/>
          <pc:sldMk cId="3675761090" sldId="1204"/>
        </pc:sldMkLst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0" creationId="{F147415D-E16C-445C-9A1D-C2D143C1E294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1" creationId="{6F7C91BE-B61F-48F4-92AA-1F820DE4EF90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2" creationId="{C25CF31D-ADAC-4DA9-868B-1855F1803D55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7" creationId="{B38438DC-8F79-4707-9926-890E97655C06}"/>
          </ac:spMkLst>
        </pc:spChg>
      </pc:sldChg>
      <pc:sldMasterChg chg="del delSldLayout">
        <pc:chgData name="lakshmikanth" userId="34ec4a14-2b32-4e23-8e6c-bf79444b9b1f" providerId="ADAL" clId="{0704FE2E-9E52-4A6C-B70E-E03832489322}" dt="2022-03-17T10:24:06.366" v="9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0704FE2E-9E52-4A6C-B70E-E03832489322}" dt="2022-03-17T10:24:06.357" v="4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0704FE2E-9E52-4A6C-B70E-E03832489322}" dt="2022-03-17T10:24:06.359" v="5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0704FE2E-9E52-4A6C-B70E-E03832489322}" dt="2022-03-17T10:24:06.360" v="6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0704FE2E-9E52-4A6C-B70E-E03832489322}" dt="2022-03-17T10:24:06.362" v="7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0704FE2E-9E52-4A6C-B70E-E03832489322}" dt="2022-03-17T10:24:06.363" v="8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0704FE2E-9E52-4A6C-B70E-E03832489322}" dt="2022-03-17T10:24:01.661" v="3" actId="2696"/>
        <pc:sldMasterMkLst>
          <pc:docMk/>
          <pc:sldMasterMk cId="4000528223" sldId="2147483684"/>
        </pc:sldMasterMkLst>
        <pc:sldLayoutChg chg="del">
          <pc:chgData name="lakshmikanth" userId="34ec4a14-2b32-4e23-8e6c-bf79444b9b1f" providerId="ADAL" clId="{0704FE2E-9E52-4A6C-B70E-E03832489322}" dt="2022-03-17T10:24:01.661" v="3" actId="2696"/>
          <pc:sldLayoutMkLst>
            <pc:docMk/>
            <pc:sldMasterMk cId="4000528223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0704FE2E-9E52-4A6C-B70E-E03832489322}" dt="2022-03-17T10:24:00.394" v="1" actId="2696"/>
          <pc:sldLayoutMkLst>
            <pc:docMk/>
            <pc:sldMasterMk cId="4000528223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0704FE2E-9E52-4A6C-B70E-E03832489322}" dt="2022-03-17T10:24:01.001" v="2" actId="2696"/>
          <pc:sldLayoutMkLst>
            <pc:docMk/>
            <pc:sldMasterMk cId="4000528223" sldId="2147483684"/>
            <pc:sldLayoutMk cId="2228977936" sldId="2147483666"/>
          </pc:sldLayoutMkLst>
        </pc:sldLayoutChg>
      </pc:sldMasterChg>
    </pc:docChg>
  </pc:docChgLst>
  <pc:docChgLst>
    <pc:chgData name="Subramani K" userId="bf009f75-d47a-408b-a678-4666a6eafc4c" providerId="ADAL" clId="{12800F5C-F6DE-4D83-A0FD-6124BFF8530D}"/>
    <pc:docChg chg="undo custSel modSld">
      <pc:chgData name="Subramani K" userId="bf009f75-d47a-408b-a678-4666a6eafc4c" providerId="ADAL" clId="{12800F5C-F6DE-4D83-A0FD-6124BFF8530D}" dt="2022-03-16T07:23:41.527" v="15" actId="107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</pc:docChg>
  </pc:docChgLst>
  <pc:docChgLst>
    <pc:chgData name="Subramani K" userId="bf009f75-d47a-408b-a678-4666a6eafc4c" providerId="ADAL" clId="{98638EEA-18EB-40B4-8ADD-283A9CF775F6}"/>
    <pc:docChg chg="custSel addSld modSld">
      <pc:chgData name="Subramani K" userId="bf009f75-d47a-408b-a678-4666a6eafc4c" providerId="ADAL" clId="{98638EEA-18EB-40B4-8ADD-283A9CF775F6}" dt="2022-03-16T14:27:35.614" v="5"/>
      <pc:docMkLst>
        <pc:docMk/>
      </pc:docMkLst>
      <pc:sldChg chg="addSp delSp modSp mod">
        <pc:chgData name="Subramani K" userId="bf009f75-d47a-408b-a678-4666a6eafc4c" providerId="ADAL" clId="{98638EEA-18EB-40B4-8ADD-283A9CF775F6}" dt="2022-03-16T12:50:49.506" v="4" actId="20577"/>
        <pc:sldMkLst>
          <pc:docMk/>
          <pc:sldMk cId="2508173990" sldId="1202"/>
        </pc:sldMkLst>
        <pc:spChg chg="mod">
          <ac:chgData name="Subramani K" userId="bf009f75-d47a-408b-a678-4666a6eafc4c" providerId="ADAL" clId="{98638EEA-18EB-40B4-8ADD-283A9CF775F6}" dt="2022-03-16T12:50:49.506" v="4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19" creationId="{2983088C-AA4F-4303-9054-A4E177DB28C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0" creationId="{481D5104-EB74-42D8-9293-473CCE2C76C4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1" creationId="{05E52C63-8F33-463F-9239-A60FAAB1CDBF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2" creationId="{8642CA2A-C89C-4090-B695-3FEAEA5F42D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4" creationId="{D748E77E-54FF-4FCA-98C6-3C49402CBEC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6" creationId="{2FD53339-6A45-4689-9E0A-C36E5883291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8" creationId="{C8A6333C-88E7-4C71-9D66-EA36F804B94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9" creationId="{90053959-0FC9-4CB3-AA00-0555D85B5A8A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0" creationId="{54564028-1E04-4E4D-810B-57EF543DDC6F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1" creationId="{015D03AE-ACC0-4760-909D-6042BEE8FDDA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4" creationId="{4BFB072D-7876-4BE1-BB1E-AE73BC267F10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7" creationId="{D36DF83F-7E6F-4173-B3C2-49E4B001A8A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8" creationId="{433D6CE9-4486-466F-8B73-9C50812402AD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9" creationId="{8D66DD37-6F10-4802-B985-F366D68BD57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2" creationId="{7ECAD6B7-84FD-4698-88F2-52F4B30C7A57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4" creationId="{B218D004-88DA-4F5F-916D-D10D9459DDC1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5" creationId="{0A1760D5-691D-4B95-88C2-AF1A0E94F23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6" creationId="{8D8A1CE6-394F-4CB1-993A-CCE3F185FB12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7" creationId="{FE1560ED-75B3-4124-9F7F-469911EAD6E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0" creationId="{800B876E-EA6B-4B72-AE97-45E0AD1C7FB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2" creationId="{D8CA654E-A9E3-4F39-92FD-FBBB4B1DA699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3" creationId="{518B11CD-9D8E-4509-946D-D51635B6E7B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4" creationId="{2F28A818-D515-4877-905B-41382FFDB59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5" creationId="{350A8D00-D9A8-4C0D-AAE2-B0F254663B5C}"/>
          </ac:spMkLst>
        </pc:spChg>
        <pc:spChg chg="mod">
          <ac:chgData name="Subramani K" userId="bf009f75-d47a-408b-a678-4666a6eafc4c" providerId="ADAL" clId="{98638EEA-18EB-40B4-8ADD-283A9CF775F6}" dt="2022-03-16T12:50:45.622" v="2"/>
          <ac:spMkLst>
            <pc:docMk/>
            <pc:sldMk cId="2508173990" sldId="1202"/>
            <ac:spMk id="58" creationId="{80EC1139-A85A-4812-8263-BE7CCFF26585}"/>
          </ac:spMkLst>
        </pc:spChg>
        <pc:spChg chg="mod">
          <ac:chgData name="Subramani K" userId="bf009f75-d47a-408b-a678-4666a6eafc4c" providerId="ADAL" clId="{98638EEA-18EB-40B4-8ADD-283A9CF775F6}" dt="2022-03-16T12:50:45.622" v="2"/>
          <ac:spMkLst>
            <pc:docMk/>
            <pc:sldMk cId="2508173990" sldId="1202"/>
            <ac:spMk id="61" creationId="{07EF8900-E1DF-4DD5-8C24-07153CE7F54E}"/>
          </ac:spMkLst>
        </pc:spChg>
        <pc:grpChg chg="del">
          <ac:chgData name="Subramani K" userId="bf009f75-d47a-408b-a678-4666a6eafc4c" providerId="ADAL" clId="{98638EEA-18EB-40B4-8ADD-283A9CF775F6}" dt="2022-03-16T12:50:18.341" v="0" actId="478"/>
          <ac:grpSpMkLst>
            <pc:docMk/>
            <pc:sldMk cId="2508173990" sldId="1202"/>
            <ac:grpSpMk id="13" creationId="{F25FF3C4-B420-4669-A590-2336FED8738D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25" creationId="{6B82AAA5-4204-439D-A5CB-7DBBBA35AFBF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35" creationId="{B71D3B73-CB05-4C68-A9B2-58F77CEA0C17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1" creationId="{A97582DD-110D-4C91-B040-EFC470078CEB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3" creationId="{EFE9DF6C-1F22-4DF7-B581-14D63C9AAF8F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51" creationId="{0C12D049-9ACC-48DC-82E3-A4FCFD47CFCC}"/>
          </ac:grpSpMkLst>
        </pc:grpChg>
        <pc:grpChg chg="add mod">
          <ac:chgData name="Subramani K" userId="bf009f75-d47a-408b-a678-4666a6eafc4c" providerId="ADAL" clId="{98638EEA-18EB-40B4-8ADD-283A9CF775F6}" dt="2022-03-16T12:50:45.622" v="2"/>
          <ac:grpSpMkLst>
            <pc:docMk/>
            <pc:sldMk cId="2508173990" sldId="1202"/>
            <ac:grpSpMk id="57" creationId="{5464A22C-6720-4997-AFB0-FEC5992B68EC}"/>
          </ac:grpSpMkLst>
        </pc:grpChg>
        <pc:grpChg chg="mod">
          <ac:chgData name="Subramani K" userId="bf009f75-d47a-408b-a678-4666a6eafc4c" providerId="ADAL" clId="{98638EEA-18EB-40B4-8ADD-283A9CF775F6}" dt="2022-03-16T12:50:45.622" v="2"/>
          <ac:grpSpMkLst>
            <pc:docMk/>
            <pc:sldMk cId="2508173990" sldId="1202"/>
            <ac:grpSpMk id="59" creationId="{4646ECCE-4F1E-48B4-9AF9-EEA203BBFA37}"/>
          </ac:grpSpMkLst>
        </pc:grpChg>
        <pc:picChg chg="del">
          <ac:chgData name="Subramani K" userId="bf009f75-d47a-408b-a678-4666a6eafc4c" providerId="ADAL" clId="{98638EEA-18EB-40B4-8ADD-283A9CF775F6}" dt="2022-03-16T12:50:18.341" v="0" actId="478"/>
          <ac:picMkLst>
            <pc:docMk/>
            <pc:sldMk cId="2508173990" sldId="1202"/>
            <ac:picMk id="27" creationId="{1C887B42-FB89-4FF2-8D82-31C00464F397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32" creationId="{47FAEC51-E9D5-422D-84ED-5141C74ECEC8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40" creationId="{013AA600-1297-43A3-8E32-87A6D93B70ED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48" creationId="{4218E633-7306-4F0F-91A5-4FF5523EAB6C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56" creationId="{1E5301A9-9004-4F08-8918-1093812B26E3}"/>
          </ac:picMkLst>
        </pc:picChg>
        <pc:picChg chg="mod">
          <ac:chgData name="Subramani K" userId="bf009f75-d47a-408b-a678-4666a6eafc4c" providerId="ADAL" clId="{98638EEA-18EB-40B4-8ADD-283A9CF775F6}" dt="2022-03-16T12:50:45.622" v="2"/>
          <ac:picMkLst>
            <pc:docMk/>
            <pc:sldMk cId="2508173990" sldId="1202"/>
            <ac:picMk id="60" creationId="{A093EA35-5063-45CF-9F44-980EDCAB7D8C}"/>
          </ac:picMkLst>
        </pc:picChg>
      </pc:sldChg>
      <pc:sldChg chg="add">
        <pc:chgData name="Subramani K" userId="bf009f75-d47a-408b-a678-4666a6eafc4c" providerId="ADAL" clId="{98638EEA-18EB-40B4-8ADD-283A9CF775F6}" dt="2022-03-16T14:27:35.614" v="5"/>
        <pc:sldMkLst>
          <pc:docMk/>
          <pc:sldMk cId="2285015065" sldId="1203"/>
        </pc:sldMkLst>
      </pc:sldChg>
      <pc:sldChg chg="add">
        <pc:chgData name="Subramani K" userId="bf009f75-d47a-408b-a678-4666a6eafc4c" providerId="ADAL" clId="{98638EEA-18EB-40B4-8ADD-283A9CF775F6}" dt="2022-03-16T14:27:35.614" v="5"/>
        <pc:sldMkLst>
          <pc:docMk/>
          <pc:sldMk cId="3675761090" sldId="120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19/08/2022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95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336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4000528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Enable the Attempt the question button once user viewing all clickables.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FD53339-6A45-4689-9E0A-C36E58832918}"/>
              </a:ext>
            </a:extLst>
          </p:cNvPr>
          <p:cNvSpPr/>
          <p:nvPr/>
        </p:nvSpPr>
        <p:spPr>
          <a:xfrm>
            <a:off x="769029" y="3829158"/>
            <a:ext cx="1465467" cy="40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True understanding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7B7C713-5EBC-400A-B220-6775BAFFA7E1}"/>
              </a:ext>
            </a:extLst>
          </p:cNvPr>
          <p:cNvSpPr/>
          <p:nvPr/>
        </p:nvSpPr>
        <p:spPr>
          <a:xfrm>
            <a:off x="2915332" y="3829158"/>
            <a:ext cx="1465467" cy="40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Focusing on task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218D004-88DA-4F5F-916D-D10D9459DDC1}"/>
              </a:ext>
            </a:extLst>
          </p:cNvPr>
          <p:cNvSpPr/>
          <p:nvPr/>
        </p:nvSpPr>
        <p:spPr>
          <a:xfrm>
            <a:off x="4913146" y="3829158"/>
            <a:ext cx="1465467" cy="40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Explaining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8CA654E-A9E3-4F39-92FD-FBBB4B1DA699}"/>
              </a:ext>
            </a:extLst>
          </p:cNvPr>
          <p:cNvSpPr/>
          <p:nvPr/>
        </p:nvSpPr>
        <p:spPr>
          <a:xfrm>
            <a:off x="7059449" y="3829158"/>
            <a:ext cx="1465467" cy="40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Competing tasks</a:t>
            </a:r>
          </a:p>
        </p:txBody>
      </p:sp>
      <p:pic>
        <p:nvPicPr>
          <p:cNvPr id="28" name="Graphic 27" descr="User">
            <a:extLst>
              <a:ext uri="{FF2B5EF4-FFF2-40B4-BE49-F238E27FC236}">
                <a16:creationId xmlns:a16="http://schemas.microsoft.com/office/drawing/2014/main" id="{0D29E9A1-7145-4BA0-A575-1A7B2C48A4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9892" y="2738330"/>
            <a:ext cx="1063739" cy="1063739"/>
          </a:xfrm>
          <a:prstGeom prst="rect">
            <a:avLst/>
          </a:prstGeom>
        </p:spPr>
      </p:pic>
      <p:pic>
        <p:nvPicPr>
          <p:cNvPr id="30" name="Graphic 29" descr="User">
            <a:extLst>
              <a:ext uri="{FF2B5EF4-FFF2-40B4-BE49-F238E27FC236}">
                <a16:creationId xmlns:a16="http://schemas.microsoft.com/office/drawing/2014/main" id="{F52BD54F-3103-4DD9-A9C8-3A873BCF20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97395" y="2738330"/>
            <a:ext cx="1063739" cy="1063739"/>
          </a:xfrm>
          <a:prstGeom prst="rect">
            <a:avLst/>
          </a:prstGeom>
        </p:spPr>
      </p:pic>
      <p:pic>
        <p:nvPicPr>
          <p:cNvPr id="31" name="Graphic 30" descr="User">
            <a:extLst>
              <a:ext uri="{FF2B5EF4-FFF2-40B4-BE49-F238E27FC236}">
                <a16:creationId xmlns:a16="http://schemas.microsoft.com/office/drawing/2014/main" id="{C10EB654-8F77-4646-9C31-B15ABFDD3C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46613" y="2738330"/>
            <a:ext cx="1063739" cy="1063739"/>
          </a:xfrm>
          <a:prstGeom prst="rect">
            <a:avLst/>
          </a:prstGeom>
        </p:spPr>
      </p:pic>
      <p:pic>
        <p:nvPicPr>
          <p:cNvPr id="32" name="Graphic 31" descr="User">
            <a:extLst>
              <a:ext uri="{FF2B5EF4-FFF2-40B4-BE49-F238E27FC236}">
                <a16:creationId xmlns:a16="http://schemas.microsoft.com/office/drawing/2014/main" id="{D6D01A42-873F-4AC1-B157-60FE6FF17C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60312" y="2738330"/>
            <a:ext cx="1063739" cy="1063739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0F15D7D6-94C6-41F5-94BD-E178DF887DA6}"/>
              </a:ext>
            </a:extLst>
          </p:cNvPr>
          <p:cNvSpPr/>
          <p:nvPr/>
        </p:nvSpPr>
        <p:spPr>
          <a:xfrm>
            <a:off x="288000" y="720000"/>
            <a:ext cx="8713694" cy="10638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Engaging vs Transactional Interactions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Here’s how having a transactional mindset differs to an engaging mindset. This can impact the way we interact with our customers. Let’s refresh some of those examples. </a:t>
            </a:r>
            <a:endParaRPr lang="en-US" sz="1600" b="1" dirty="0">
              <a:solidFill>
                <a:schemeClr val="tx1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0AC8A0C6-30C3-4ABC-BD59-CD7408DDE8B8}"/>
              </a:ext>
            </a:extLst>
          </p:cNvPr>
          <p:cNvGrpSpPr/>
          <p:nvPr/>
        </p:nvGrpSpPr>
        <p:grpSpPr>
          <a:xfrm>
            <a:off x="285394" y="1865615"/>
            <a:ext cx="8059640" cy="584775"/>
            <a:chOff x="612466" y="2228467"/>
            <a:chExt cx="7581828" cy="550103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D8179C7-550A-4E0B-9B16-90B599F3EC21}"/>
                </a:ext>
              </a:extLst>
            </p:cNvPr>
            <p:cNvSpPr txBox="1"/>
            <p:nvPr/>
          </p:nvSpPr>
          <p:spPr>
            <a:xfrm>
              <a:off x="877004" y="2228467"/>
              <a:ext cx="7317290" cy="550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Select each person to view the corresponding example on an engaging interaction. </a:t>
              </a:r>
              <a:r>
                <a:rPr lang="en-IN" sz="1600" b="1" dirty="0"/>
                <a:t>Once done, select the following button to attempt a question. </a:t>
              </a:r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01357A2A-8D9D-45EC-8948-63935F1C329B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33" name="Graphic 32" descr="Direction">
                <a:extLst>
                  <a:ext uri="{FF2B5EF4-FFF2-40B4-BE49-F238E27FC236}">
                    <a16:creationId xmlns:a16="http://schemas.microsoft.com/office/drawing/2014/main" id="{A9886FFD-7829-4BAA-BA8F-EBCC8EC56FE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70C20C33-5B92-4CE8-BDFD-F586413F21B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E0BA1C39-1648-42BB-9087-3407AEECB70C}"/>
              </a:ext>
            </a:extLst>
          </p:cNvPr>
          <p:cNvSpPr/>
          <p:nvPr/>
        </p:nvSpPr>
        <p:spPr>
          <a:xfrm>
            <a:off x="285394" y="4798982"/>
            <a:ext cx="2182146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Attempt the question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CD6464F-2923-4A60-8373-36C3E756C44A}"/>
              </a:ext>
            </a:extLst>
          </p:cNvPr>
          <p:cNvSpPr txBox="1"/>
          <p:nvPr/>
        </p:nvSpPr>
        <p:spPr>
          <a:xfrm>
            <a:off x="10700498" y="41466"/>
            <a:ext cx="22598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G05-H-Activity-006-SL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FAF8795-FCA5-4F85-8096-421B0EC0D745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075535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147415D-E16C-445C-9A1D-C2D143C1E294}"/>
              </a:ext>
            </a:extLst>
          </p:cNvPr>
          <p:cNvSpPr/>
          <p:nvPr/>
        </p:nvSpPr>
        <p:spPr>
          <a:xfrm>
            <a:off x="660880" y="980102"/>
            <a:ext cx="8259329" cy="10285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1</a:t>
            </a: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BC.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F7C91BE-B61F-48F4-92AA-1F820DE4EF90}"/>
              </a:ext>
            </a:extLst>
          </p:cNvPr>
          <p:cNvSpPr txBox="1"/>
          <p:nvPr/>
        </p:nvSpPr>
        <p:spPr>
          <a:xfrm>
            <a:off x="8126578" y="1109367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37777DF-7045-4CDC-B854-63B0E1D0F792}"/>
              </a:ext>
            </a:extLst>
          </p:cNvPr>
          <p:cNvSpPr/>
          <p:nvPr/>
        </p:nvSpPr>
        <p:spPr>
          <a:xfrm>
            <a:off x="663378" y="2091873"/>
            <a:ext cx="8259329" cy="10285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2</a:t>
            </a: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BC.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3828A47-B144-44AA-AB52-E6F243F64FA5}"/>
              </a:ext>
            </a:extLst>
          </p:cNvPr>
          <p:cNvSpPr txBox="1"/>
          <p:nvPr/>
        </p:nvSpPr>
        <p:spPr>
          <a:xfrm>
            <a:off x="8129076" y="2221138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09359E1-65FB-4F7E-9953-44987F2091F1}"/>
              </a:ext>
            </a:extLst>
          </p:cNvPr>
          <p:cNvSpPr/>
          <p:nvPr/>
        </p:nvSpPr>
        <p:spPr>
          <a:xfrm>
            <a:off x="663379" y="3186155"/>
            <a:ext cx="8259329" cy="10285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3</a:t>
            </a: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BC.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0DFCA3A-6E72-45B3-AFAC-6E6A4B738C74}"/>
              </a:ext>
            </a:extLst>
          </p:cNvPr>
          <p:cNvSpPr txBox="1"/>
          <p:nvPr/>
        </p:nvSpPr>
        <p:spPr>
          <a:xfrm>
            <a:off x="8129077" y="3315420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7E5BEF7-1759-4254-BEBB-7571E487C4E8}"/>
              </a:ext>
            </a:extLst>
          </p:cNvPr>
          <p:cNvSpPr/>
          <p:nvPr/>
        </p:nvSpPr>
        <p:spPr>
          <a:xfrm>
            <a:off x="663378" y="4280436"/>
            <a:ext cx="8259329" cy="10285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4</a:t>
            </a: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BC.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C240950-EFDC-48FD-A502-39AED2979997}"/>
              </a:ext>
            </a:extLst>
          </p:cNvPr>
          <p:cNvSpPr txBox="1"/>
          <p:nvPr/>
        </p:nvSpPr>
        <p:spPr>
          <a:xfrm>
            <a:off x="8129076" y="4409701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</p:spTree>
    <p:extLst>
      <p:ext uri="{BB962C8B-B14F-4D97-AF65-F5344CB8AC3E}">
        <p14:creationId xmlns:p14="http://schemas.microsoft.com/office/powerpoint/2010/main" val="2285015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id="{0D0F2E0D-A3A4-402F-9519-2C290C0ECBBD}"/>
              </a:ext>
            </a:extLst>
          </p:cNvPr>
          <p:cNvSpPr/>
          <p:nvPr/>
        </p:nvSpPr>
        <p:spPr>
          <a:xfrm>
            <a:off x="1038509" y="3461070"/>
            <a:ext cx="1465467" cy="40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True understanding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79D0743-D000-4300-9E37-D7C299DEDBDF}"/>
              </a:ext>
            </a:extLst>
          </p:cNvPr>
          <p:cNvGrpSpPr/>
          <p:nvPr/>
        </p:nvGrpSpPr>
        <p:grpSpPr>
          <a:xfrm>
            <a:off x="333156" y="1864290"/>
            <a:ext cx="6031007" cy="338554"/>
            <a:chOff x="612466" y="2228467"/>
            <a:chExt cx="5673461" cy="318481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2F3301F-AA21-45D3-83FC-D7D1CF0B16D5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Select the correct option and Submit.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5BF52267-D808-4511-9D2C-79914A6F9A8B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7" name="Graphic 26" descr="Direction">
                <a:extLst>
                  <a:ext uri="{FF2B5EF4-FFF2-40B4-BE49-F238E27FC236}">
                    <a16:creationId xmlns:a16="http://schemas.microsoft.com/office/drawing/2014/main" id="{DB465ECE-4AEF-4C0A-B479-F95C7C6F66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D16ED6E8-4200-4608-9D53-26ED36BFFC5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384DD0E1-0FB1-4E63-BA93-E7E0F9B0291E}"/>
              </a:ext>
            </a:extLst>
          </p:cNvPr>
          <p:cNvGrpSpPr/>
          <p:nvPr/>
        </p:nvGrpSpPr>
        <p:grpSpPr>
          <a:xfrm>
            <a:off x="1582073" y="4076152"/>
            <a:ext cx="281645" cy="281645"/>
            <a:chOff x="1552093" y="4360965"/>
            <a:chExt cx="281645" cy="281645"/>
          </a:xfrm>
        </p:grpSpPr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id="{2E4B71AC-C220-48FC-B962-766896C0B170}"/>
                </a:ext>
              </a:extLst>
            </p:cNvPr>
            <p:cNvSpPr/>
            <p:nvPr/>
          </p:nvSpPr>
          <p:spPr>
            <a:xfrm>
              <a:off x="1552093" y="4360965"/>
              <a:ext cx="281645" cy="281645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7" name="Rectangle: Rounded Corners 46">
              <a:extLst>
                <a:ext uri="{FF2B5EF4-FFF2-40B4-BE49-F238E27FC236}">
                  <a16:creationId xmlns:a16="http://schemas.microsoft.com/office/drawing/2014/main" id="{BDA086D6-938A-41EC-94D9-F34166B8649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33095" y="4441967"/>
              <a:ext cx="114806" cy="114806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pic>
        <p:nvPicPr>
          <p:cNvPr id="54" name="Graphic 53" descr="Checkmark">
            <a:extLst>
              <a:ext uri="{FF2B5EF4-FFF2-40B4-BE49-F238E27FC236}">
                <a16:creationId xmlns:a16="http://schemas.microsoft.com/office/drawing/2014/main" id="{EA282528-617A-4068-B459-48D3062D3A8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944720" y="4096997"/>
            <a:ext cx="235120" cy="235120"/>
          </a:xfrm>
          <a:prstGeom prst="rect">
            <a:avLst/>
          </a:prstGeom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6FC30419-8508-4324-9CB5-DFFA9EA8B04A}"/>
              </a:ext>
            </a:extLst>
          </p:cNvPr>
          <p:cNvSpPr/>
          <p:nvPr/>
        </p:nvSpPr>
        <p:spPr>
          <a:xfrm>
            <a:off x="371844" y="4930692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7FEA691-BFB2-431A-9E79-1EDAA36405C0}"/>
              </a:ext>
            </a:extLst>
          </p:cNvPr>
          <p:cNvSpPr/>
          <p:nvPr/>
        </p:nvSpPr>
        <p:spPr>
          <a:xfrm>
            <a:off x="1768098" y="4946455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Try again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15984BC-AFD0-465C-917C-36A368AC9E48}"/>
              </a:ext>
            </a:extLst>
          </p:cNvPr>
          <p:cNvSpPr/>
          <p:nvPr/>
        </p:nvSpPr>
        <p:spPr>
          <a:xfrm>
            <a:off x="3184812" y="3461070"/>
            <a:ext cx="1465467" cy="40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Focusing on task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C4264BB1-610F-4EEF-8CB8-9B2D9D724E8D}"/>
              </a:ext>
            </a:extLst>
          </p:cNvPr>
          <p:cNvSpPr/>
          <p:nvPr/>
        </p:nvSpPr>
        <p:spPr>
          <a:xfrm>
            <a:off x="5182626" y="3461070"/>
            <a:ext cx="1465467" cy="40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Explaining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42802A8C-F2C2-44EC-AB7C-AA1CA46E5D7B}"/>
              </a:ext>
            </a:extLst>
          </p:cNvPr>
          <p:cNvSpPr/>
          <p:nvPr/>
        </p:nvSpPr>
        <p:spPr>
          <a:xfrm>
            <a:off x="7328929" y="3461070"/>
            <a:ext cx="1465467" cy="40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Competing tasks</a:t>
            </a:r>
          </a:p>
        </p:txBody>
      </p:sp>
      <p:pic>
        <p:nvPicPr>
          <p:cNvPr id="59" name="Picture 2" descr="Online Video - Free technology icons">
            <a:extLst>
              <a:ext uri="{FF2B5EF4-FFF2-40B4-BE49-F238E27FC236}">
                <a16:creationId xmlns:a16="http://schemas.microsoft.com/office/drawing/2014/main" id="{47364602-CDDA-4C7B-B094-7284E8AB72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103" y="2444583"/>
            <a:ext cx="885172" cy="885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2" descr="Online Video - Free technology icons">
            <a:extLst>
              <a:ext uri="{FF2B5EF4-FFF2-40B4-BE49-F238E27FC236}">
                <a16:creationId xmlns:a16="http://schemas.microsoft.com/office/drawing/2014/main" id="{3D59E8BF-0A36-4BC3-BB59-E49A83E4E8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1171" y="2444583"/>
            <a:ext cx="885172" cy="885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2" descr="Online Video - Free technology icons">
            <a:extLst>
              <a:ext uri="{FF2B5EF4-FFF2-40B4-BE49-F238E27FC236}">
                <a16:creationId xmlns:a16="http://schemas.microsoft.com/office/drawing/2014/main" id="{CA90FB12-F630-4396-941B-C870536414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9032" y="2444583"/>
            <a:ext cx="885172" cy="885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2" descr="Online Video - Free technology icons">
            <a:extLst>
              <a:ext uri="{FF2B5EF4-FFF2-40B4-BE49-F238E27FC236}">
                <a16:creationId xmlns:a16="http://schemas.microsoft.com/office/drawing/2014/main" id="{0FB794E6-DD03-4EB0-AF1E-E6A764B23A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5630" y="2444583"/>
            <a:ext cx="885172" cy="885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3" name="Group 62">
            <a:extLst>
              <a:ext uri="{FF2B5EF4-FFF2-40B4-BE49-F238E27FC236}">
                <a16:creationId xmlns:a16="http://schemas.microsoft.com/office/drawing/2014/main" id="{1F9FF552-E64E-4AF5-A037-B8B8657A0CB4}"/>
              </a:ext>
            </a:extLst>
          </p:cNvPr>
          <p:cNvGrpSpPr/>
          <p:nvPr/>
        </p:nvGrpSpPr>
        <p:grpSpPr>
          <a:xfrm>
            <a:off x="3690198" y="4050472"/>
            <a:ext cx="281645" cy="281645"/>
            <a:chOff x="1552093" y="4360965"/>
            <a:chExt cx="281645" cy="281645"/>
          </a:xfrm>
        </p:grpSpPr>
        <p:sp>
          <p:nvSpPr>
            <p:cNvPr id="64" name="Rectangle: Rounded Corners 63">
              <a:extLst>
                <a:ext uri="{FF2B5EF4-FFF2-40B4-BE49-F238E27FC236}">
                  <a16:creationId xmlns:a16="http://schemas.microsoft.com/office/drawing/2014/main" id="{63FE7987-BEFB-451F-B412-F78C74A73B0E}"/>
                </a:ext>
              </a:extLst>
            </p:cNvPr>
            <p:cNvSpPr/>
            <p:nvPr/>
          </p:nvSpPr>
          <p:spPr>
            <a:xfrm>
              <a:off x="1552093" y="4360965"/>
              <a:ext cx="281645" cy="281645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5" name="Rectangle: Rounded Corners 64">
              <a:extLst>
                <a:ext uri="{FF2B5EF4-FFF2-40B4-BE49-F238E27FC236}">
                  <a16:creationId xmlns:a16="http://schemas.microsoft.com/office/drawing/2014/main" id="{9A8209EC-B072-4E97-A5BD-89F4C48D1D2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33095" y="4441967"/>
              <a:ext cx="114806" cy="114806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D40D513A-DB33-499F-82EF-1BD14BAC8B2C}"/>
              </a:ext>
            </a:extLst>
          </p:cNvPr>
          <p:cNvGrpSpPr/>
          <p:nvPr/>
        </p:nvGrpSpPr>
        <p:grpSpPr>
          <a:xfrm>
            <a:off x="5774536" y="4016331"/>
            <a:ext cx="281645" cy="281645"/>
            <a:chOff x="1552093" y="4360965"/>
            <a:chExt cx="281645" cy="281645"/>
          </a:xfrm>
        </p:grpSpPr>
        <p:sp>
          <p:nvSpPr>
            <p:cNvPr id="67" name="Rectangle: Rounded Corners 66">
              <a:extLst>
                <a:ext uri="{FF2B5EF4-FFF2-40B4-BE49-F238E27FC236}">
                  <a16:creationId xmlns:a16="http://schemas.microsoft.com/office/drawing/2014/main" id="{1CE34700-2501-46DD-9E2D-819BE787F3FD}"/>
                </a:ext>
              </a:extLst>
            </p:cNvPr>
            <p:cNvSpPr/>
            <p:nvPr/>
          </p:nvSpPr>
          <p:spPr>
            <a:xfrm>
              <a:off x="1552093" y="4360965"/>
              <a:ext cx="281645" cy="281645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8" name="Rectangle: Rounded Corners 67">
              <a:extLst>
                <a:ext uri="{FF2B5EF4-FFF2-40B4-BE49-F238E27FC236}">
                  <a16:creationId xmlns:a16="http://schemas.microsoft.com/office/drawing/2014/main" id="{C1248685-3B50-4AC8-8CF2-F0797ACD53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33095" y="4441967"/>
              <a:ext cx="114806" cy="114806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EBD2863D-3855-4BEC-B5F8-C3D08CB15C9E}"/>
              </a:ext>
            </a:extLst>
          </p:cNvPr>
          <p:cNvGrpSpPr/>
          <p:nvPr/>
        </p:nvGrpSpPr>
        <p:grpSpPr>
          <a:xfrm>
            <a:off x="7987152" y="4016331"/>
            <a:ext cx="281645" cy="281645"/>
            <a:chOff x="1552093" y="4360965"/>
            <a:chExt cx="281645" cy="281645"/>
          </a:xfrm>
        </p:grpSpPr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81AB16C6-07C4-4C92-B1C5-C554C096E48C}"/>
                </a:ext>
              </a:extLst>
            </p:cNvPr>
            <p:cNvSpPr/>
            <p:nvPr/>
          </p:nvSpPr>
          <p:spPr>
            <a:xfrm>
              <a:off x="1552093" y="4360965"/>
              <a:ext cx="281645" cy="281645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7E382CB3-EB33-47B3-A531-581A75EFC14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33095" y="4441967"/>
              <a:ext cx="114806" cy="114806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042769AC-F021-4D53-888E-A91B0AE55968}"/>
              </a:ext>
            </a:extLst>
          </p:cNvPr>
          <p:cNvSpPr/>
          <p:nvPr/>
        </p:nvSpPr>
        <p:spPr>
          <a:xfrm>
            <a:off x="288000" y="720000"/>
            <a:ext cx="8713694" cy="10638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Engaging vs Transactional Interactions – An Activity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Here’s how having a transactional mindset differs to an engaging mindset. This can impact the way we interact with our customers. Let’s refresh some of those examples. 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886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E16B6C8-CED8-43A1-ABC7-F255F90C4A26}"/>
              </a:ext>
            </a:extLst>
          </p:cNvPr>
          <p:cNvSpPr/>
          <p:nvPr/>
        </p:nvSpPr>
        <p:spPr>
          <a:xfrm>
            <a:off x="527813" y="971328"/>
            <a:ext cx="423038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F0F576D-2813-4676-BC7B-AE55648AC500}"/>
              </a:ext>
            </a:extLst>
          </p:cNvPr>
          <p:cNvSpPr/>
          <p:nvPr/>
        </p:nvSpPr>
        <p:spPr>
          <a:xfrm>
            <a:off x="527813" y="3190184"/>
            <a:ext cx="423038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Incorrect.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A1FCCA5-94AA-49DA-AFEA-3A7E4FC228AD}"/>
              </a:ext>
            </a:extLst>
          </p:cNvPr>
          <p:cNvSpPr/>
          <p:nvPr/>
        </p:nvSpPr>
        <p:spPr>
          <a:xfrm>
            <a:off x="4808679" y="971327"/>
            <a:ext cx="423038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Try again!</a:t>
            </a:r>
          </a:p>
        </p:txBody>
      </p:sp>
    </p:spTree>
    <p:extLst>
      <p:ext uri="{BB962C8B-B14F-4D97-AF65-F5344CB8AC3E}">
        <p14:creationId xmlns:p14="http://schemas.microsoft.com/office/powerpoint/2010/main" val="194055431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17231</TotalTime>
  <Words>374</Words>
  <Application>Microsoft Office PowerPoint</Application>
  <PresentationFormat>Custom</PresentationFormat>
  <Paragraphs>50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lakshmikanth</cp:lastModifiedBy>
  <cp:revision>2430</cp:revision>
  <dcterms:created xsi:type="dcterms:W3CDTF">2017-07-21T05:01:19Z</dcterms:created>
  <dcterms:modified xsi:type="dcterms:W3CDTF">2022-08-19T12:49:56Z</dcterms:modified>
</cp:coreProperties>
</file>