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6" r:id="rId2"/>
    <p:sldId id="1207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D6187-E5FB-4335-A744-6091D51C2458}" v="6" dt="2022-08-19T12:56:0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76E0BB6C-9709-4398-B9A5-D077848682D5}"/>
    <pc:docChg chg="modSld">
      <pc:chgData name="lakshmikanth" userId="34ec4a14-2b32-4e23-8e6c-bf79444b9b1f" providerId="ADAL" clId="{76E0BB6C-9709-4398-B9A5-D077848682D5}" dt="2022-08-19T12:49:54.699" v="0" actId="113"/>
      <pc:docMkLst>
        <pc:docMk/>
      </pc:docMkLst>
      <pc:sldChg chg="modSp mod">
        <pc:chgData name="lakshmikanth" userId="34ec4a14-2b32-4e23-8e6c-bf79444b9b1f" providerId="ADAL" clId="{76E0BB6C-9709-4398-B9A5-D077848682D5}" dt="2022-08-19T12:49:54.699" v="0" actId="113"/>
        <pc:sldMkLst>
          <pc:docMk/>
          <pc:sldMk cId="2974886625" sldId="1206"/>
        </pc:sldMkLst>
        <pc:spChg chg="mod">
          <ac:chgData name="lakshmikanth" userId="34ec4a14-2b32-4e23-8e6c-bf79444b9b1f" providerId="ADAL" clId="{76E0BB6C-9709-4398-B9A5-D077848682D5}" dt="2022-08-19T12:49:54.699" v="0" actId="113"/>
          <ac:spMkLst>
            <pc:docMk/>
            <pc:sldMk cId="2974886625" sldId="1206"/>
            <ac:spMk id="24" creationId="{62F3301F-AA21-45D3-83FC-D7D1CF0B16D5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C90D6187-E5FB-4335-A744-6091D51C2458}"/>
    <pc:docChg chg="delSld modSld">
      <pc:chgData name="lakshmikanth" userId="34ec4a14-2b32-4e23-8e6c-bf79444b9b1f" providerId="ADAL" clId="{C90D6187-E5FB-4335-A744-6091D51C2458}" dt="2022-08-19T12:56:16.711" v="55" actId="1076"/>
      <pc:docMkLst>
        <pc:docMk/>
      </pc:docMkLst>
      <pc:sldChg chg="del">
        <pc:chgData name="lakshmikanth" userId="34ec4a14-2b32-4e23-8e6c-bf79444b9b1f" providerId="ADAL" clId="{C90D6187-E5FB-4335-A744-6091D51C2458}" dt="2022-08-19T12:55:22.186" v="43" actId="47"/>
        <pc:sldMkLst>
          <pc:docMk/>
          <pc:sldMk cId="2285015065" sldId="1203"/>
        </pc:sldMkLst>
      </pc:sldChg>
      <pc:sldChg chg="addSp delSp modSp mod">
        <pc:chgData name="lakshmikanth" userId="34ec4a14-2b32-4e23-8e6c-bf79444b9b1f" providerId="ADAL" clId="{C90D6187-E5FB-4335-A744-6091D51C2458}" dt="2022-08-19T12:56:16.711" v="55" actId="1076"/>
        <pc:sldMkLst>
          <pc:docMk/>
          <pc:sldMk cId="2974886625" sldId="1206"/>
        </pc:sldMkLst>
        <pc:spChg chg="add 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3" creationId="{FF09490A-271B-260E-91F9-4B17E519BB9C}"/>
          </ac:spMkLst>
        </pc:spChg>
        <pc:spChg chg="add 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4" creationId="{0F2BF28D-2378-3F52-3A65-F9FBE1573E89}"/>
          </ac:spMkLst>
        </pc:spChg>
        <pc:spChg chg="add 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5" creationId="{5D7EF7F9-107B-5390-CF9D-B7BE34D21A8D}"/>
          </ac:spMkLst>
        </pc:spChg>
        <pc:spChg chg="add 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6" creationId="{F4AD2134-270C-598E-A96E-3846F254C1B9}"/>
          </ac:spMkLst>
        </pc:spChg>
        <pc:spChg chg="add mod">
          <ac:chgData name="lakshmikanth" userId="34ec4a14-2b32-4e23-8e6c-bf79444b9b1f" providerId="ADAL" clId="{C90D6187-E5FB-4335-A744-6091D51C2458}" dt="2022-08-19T12:55:45.013" v="47" actId="14100"/>
          <ac:spMkLst>
            <pc:docMk/>
            <pc:sldMk cId="2974886625" sldId="1206"/>
            <ac:spMk id="12" creationId="{896CBC77-297F-D8D0-306E-8C8825A3D4FA}"/>
          </ac:spMkLst>
        </pc:spChg>
        <pc:spChg chg="add mod">
          <ac:chgData name="lakshmikanth" userId="34ec4a14-2b32-4e23-8e6c-bf79444b9b1f" providerId="ADAL" clId="{C90D6187-E5FB-4335-A744-6091D51C2458}" dt="2022-08-19T12:55:19.826" v="42"/>
          <ac:spMkLst>
            <pc:docMk/>
            <pc:sldMk cId="2974886625" sldId="1206"/>
            <ac:spMk id="13" creationId="{57902D17-3DF4-42EF-9372-CEAC7617CAB6}"/>
          </ac:spMkLst>
        </pc:spChg>
        <pc:spChg chg="add mod">
          <ac:chgData name="lakshmikanth" userId="34ec4a14-2b32-4e23-8e6c-bf79444b9b1f" providerId="ADAL" clId="{C90D6187-E5FB-4335-A744-6091D51C2458}" dt="2022-08-19T12:55:19.826" v="42"/>
          <ac:spMkLst>
            <pc:docMk/>
            <pc:sldMk cId="2974886625" sldId="1206"/>
            <ac:spMk id="15" creationId="{2448D328-2051-E5D5-A1B7-1432E6987864}"/>
          </ac:spMkLst>
        </pc:spChg>
        <pc:spChg chg="add mod">
          <ac:chgData name="lakshmikanth" userId="34ec4a14-2b32-4e23-8e6c-bf79444b9b1f" providerId="ADAL" clId="{C90D6187-E5FB-4335-A744-6091D51C2458}" dt="2022-08-19T12:55:47.726" v="48" actId="1076"/>
          <ac:spMkLst>
            <pc:docMk/>
            <pc:sldMk cId="2974886625" sldId="1206"/>
            <ac:spMk id="16" creationId="{81694472-8576-3B43-6163-701F62A28089}"/>
          </ac:spMkLst>
        </pc:spChg>
        <pc:spChg chg="add mod">
          <ac:chgData name="lakshmikanth" userId="34ec4a14-2b32-4e23-8e6c-bf79444b9b1f" providerId="ADAL" clId="{C90D6187-E5FB-4335-A744-6091D51C2458}" dt="2022-08-19T12:56:16.711" v="55" actId="1076"/>
          <ac:spMkLst>
            <pc:docMk/>
            <pc:sldMk cId="2974886625" sldId="1206"/>
            <ac:spMk id="17" creationId="{22D8B70A-A62E-724A-31D4-5DE3AEC4CDF5}"/>
          </ac:spMkLst>
        </pc:spChg>
        <pc:spChg chg="add mod">
          <ac:chgData name="lakshmikanth" userId="34ec4a14-2b32-4e23-8e6c-bf79444b9b1f" providerId="ADAL" clId="{C90D6187-E5FB-4335-A744-6091D51C2458}" dt="2022-08-19T12:56:07.807" v="54" actId="14100"/>
          <ac:spMkLst>
            <pc:docMk/>
            <pc:sldMk cId="2974886625" sldId="1206"/>
            <ac:spMk id="18" creationId="{E62161DF-3F25-56C1-A2BC-44E68254CAF5}"/>
          </ac:spMkLst>
        </pc:spChg>
        <pc:spChg chg="del">
          <ac:chgData name="lakshmikanth" userId="34ec4a14-2b32-4e23-8e6c-bf79444b9b1f" providerId="ADAL" clId="{C90D6187-E5FB-4335-A744-6091D51C2458}" dt="2022-08-19T12:53:48.753" v="1" actId="478"/>
          <ac:spMkLst>
            <pc:docMk/>
            <pc:sldMk cId="2974886625" sldId="1206"/>
            <ac:spMk id="35" creationId="{0D0F2E0D-A3A4-402F-9519-2C290C0ECBBD}"/>
          </ac:spMkLst>
        </pc:spChg>
        <pc:spChg chg="del">
          <ac:chgData name="lakshmikanth" userId="34ec4a14-2b32-4e23-8e6c-bf79444b9b1f" providerId="ADAL" clId="{C90D6187-E5FB-4335-A744-6091D51C2458}" dt="2022-08-19T12:53:48.753" v="1" actId="478"/>
          <ac:spMkLst>
            <pc:docMk/>
            <pc:sldMk cId="2974886625" sldId="1206"/>
            <ac:spMk id="36" creationId="{715984BC-AFD0-465C-917C-36A368AC9E48}"/>
          </ac:spMkLst>
        </pc:spChg>
        <pc:spChg chg="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lakshmikanth" userId="34ec4a14-2b32-4e23-8e6c-bf79444b9b1f" providerId="ADAL" clId="{C90D6187-E5FB-4335-A744-6091D51C2458}" dt="2022-08-19T12:54:12.006" v="30" actId="1076"/>
          <ac:spMkLst>
            <pc:docMk/>
            <pc:sldMk cId="2974886625" sldId="1206"/>
            <ac:spMk id="56" creationId="{67FEA691-BFB2-431A-9E79-1EDAA36405C0}"/>
          </ac:spMkLst>
        </pc:spChg>
        <pc:spChg chg="del">
          <ac:chgData name="lakshmikanth" userId="34ec4a14-2b32-4e23-8e6c-bf79444b9b1f" providerId="ADAL" clId="{C90D6187-E5FB-4335-A744-6091D51C2458}" dt="2022-08-19T12:53:48.753" v="1" actId="478"/>
          <ac:spMkLst>
            <pc:docMk/>
            <pc:sldMk cId="2974886625" sldId="1206"/>
            <ac:spMk id="57" creationId="{C4264BB1-610F-4EEF-8CB8-9B2D9D724E8D}"/>
          </ac:spMkLst>
        </pc:spChg>
        <pc:spChg chg="del">
          <ac:chgData name="lakshmikanth" userId="34ec4a14-2b32-4e23-8e6c-bf79444b9b1f" providerId="ADAL" clId="{C90D6187-E5FB-4335-A744-6091D51C2458}" dt="2022-08-19T12:53:48.753" v="1" actId="478"/>
          <ac:spMkLst>
            <pc:docMk/>
            <pc:sldMk cId="2974886625" sldId="1206"/>
            <ac:spMk id="58" creationId="{42802A8C-F2C2-44EC-AB7C-AA1CA46E5D7B}"/>
          </ac:spMkLst>
        </pc:spChg>
        <pc:grpChg chg="mod">
          <ac:chgData name="lakshmikanth" userId="34ec4a14-2b32-4e23-8e6c-bf79444b9b1f" providerId="ADAL" clId="{C90D6187-E5FB-4335-A744-6091D51C2458}" dt="2022-08-19T12:54:12.006" v="30" actId="1076"/>
          <ac:grpSpMkLst>
            <pc:docMk/>
            <pc:sldMk cId="2974886625" sldId="1206"/>
            <ac:grpSpMk id="2" creationId="{384DD0E1-0FB1-4E63-BA93-E7E0F9B0291E}"/>
          </ac:grpSpMkLst>
        </pc:grpChg>
        <pc:grpChg chg="mod">
          <ac:chgData name="lakshmikanth" userId="34ec4a14-2b32-4e23-8e6c-bf79444b9b1f" providerId="ADAL" clId="{C90D6187-E5FB-4335-A744-6091D51C2458}" dt="2022-08-19T12:54:12.006" v="30" actId="1076"/>
          <ac:grpSpMkLst>
            <pc:docMk/>
            <pc:sldMk cId="2974886625" sldId="1206"/>
            <ac:grpSpMk id="63" creationId="{1F9FF552-E64E-4AF5-A037-B8B8657A0CB4}"/>
          </ac:grpSpMkLst>
        </pc:grpChg>
        <pc:grpChg chg="mod">
          <ac:chgData name="lakshmikanth" userId="34ec4a14-2b32-4e23-8e6c-bf79444b9b1f" providerId="ADAL" clId="{C90D6187-E5FB-4335-A744-6091D51C2458}" dt="2022-08-19T12:54:12.006" v="30" actId="1076"/>
          <ac:grpSpMkLst>
            <pc:docMk/>
            <pc:sldMk cId="2974886625" sldId="1206"/>
            <ac:grpSpMk id="66" creationId="{D40D513A-DB33-499F-82EF-1BD14BAC8B2C}"/>
          </ac:grpSpMkLst>
        </pc:grpChg>
        <pc:grpChg chg="mod">
          <ac:chgData name="lakshmikanth" userId="34ec4a14-2b32-4e23-8e6c-bf79444b9b1f" providerId="ADAL" clId="{C90D6187-E5FB-4335-A744-6091D51C2458}" dt="2022-08-19T12:54:12.006" v="30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mod">
          <ac:chgData name="lakshmikanth" userId="34ec4a14-2b32-4e23-8e6c-bf79444b9b1f" providerId="ADAL" clId="{C90D6187-E5FB-4335-A744-6091D51C2458}" dt="2022-08-19T12:54:12.006" v="30" actId="1076"/>
          <ac:picMkLst>
            <pc:docMk/>
            <pc:sldMk cId="2974886625" sldId="1206"/>
            <ac:picMk id="7" creationId="{E5CE1C21-A8CA-F006-37F4-7407CCE1BB89}"/>
          </ac:picMkLst>
        </pc:picChg>
        <pc:picChg chg="add mod">
          <ac:chgData name="lakshmikanth" userId="34ec4a14-2b32-4e23-8e6c-bf79444b9b1f" providerId="ADAL" clId="{C90D6187-E5FB-4335-A744-6091D51C2458}" dt="2022-08-19T12:54:12.006" v="30" actId="1076"/>
          <ac:picMkLst>
            <pc:docMk/>
            <pc:sldMk cId="2974886625" sldId="1206"/>
            <ac:picMk id="8" creationId="{1A27FE03-9012-AB17-1E9D-4AB2D646FCDB}"/>
          </ac:picMkLst>
        </pc:picChg>
        <pc:picChg chg="add mod">
          <ac:chgData name="lakshmikanth" userId="34ec4a14-2b32-4e23-8e6c-bf79444b9b1f" providerId="ADAL" clId="{C90D6187-E5FB-4335-A744-6091D51C2458}" dt="2022-08-19T12:54:12.006" v="30" actId="1076"/>
          <ac:picMkLst>
            <pc:docMk/>
            <pc:sldMk cId="2974886625" sldId="1206"/>
            <ac:picMk id="9" creationId="{AA5EF3A9-E5CA-C6CD-26C2-C4EF824D2A26}"/>
          </ac:picMkLst>
        </pc:picChg>
        <pc:picChg chg="add mod">
          <ac:chgData name="lakshmikanth" userId="34ec4a14-2b32-4e23-8e6c-bf79444b9b1f" providerId="ADAL" clId="{C90D6187-E5FB-4335-A744-6091D51C2458}" dt="2022-08-19T12:54:12.006" v="30" actId="1076"/>
          <ac:picMkLst>
            <pc:docMk/>
            <pc:sldMk cId="2974886625" sldId="1206"/>
            <ac:picMk id="10" creationId="{B3C7467C-24A5-9934-8951-4E10E495A93D}"/>
          </ac:picMkLst>
        </pc:picChg>
        <pc:picChg chg="mod">
          <ac:chgData name="lakshmikanth" userId="34ec4a14-2b32-4e23-8e6c-bf79444b9b1f" providerId="ADAL" clId="{C90D6187-E5FB-4335-A744-6091D51C2458}" dt="2022-08-19T12:54:12.006" v="30" actId="1076"/>
          <ac:picMkLst>
            <pc:docMk/>
            <pc:sldMk cId="2974886625" sldId="1206"/>
            <ac:picMk id="54" creationId="{EA282528-617A-4068-B459-48D3062D3A89}"/>
          </ac:picMkLst>
        </pc:picChg>
        <pc:picChg chg="del">
          <ac:chgData name="lakshmikanth" userId="34ec4a14-2b32-4e23-8e6c-bf79444b9b1f" providerId="ADAL" clId="{C90D6187-E5FB-4335-A744-6091D51C2458}" dt="2022-08-19T12:53:48.753" v="1" actId="478"/>
          <ac:picMkLst>
            <pc:docMk/>
            <pc:sldMk cId="2974886625" sldId="1206"/>
            <ac:picMk id="59" creationId="{47364602-CDDA-4C7B-B094-7284E8AB72AC}"/>
          </ac:picMkLst>
        </pc:picChg>
        <pc:picChg chg="del">
          <ac:chgData name="lakshmikanth" userId="34ec4a14-2b32-4e23-8e6c-bf79444b9b1f" providerId="ADAL" clId="{C90D6187-E5FB-4335-A744-6091D51C2458}" dt="2022-08-19T12:53:48.753" v="1" actId="478"/>
          <ac:picMkLst>
            <pc:docMk/>
            <pc:sldMk cId="2974886625" sldId="1206"/>
            <ac:picMk id="60" creationId="{3D59E8BF-0A36-4BC3-BB59-E49A83E4E831}"/>
          </ac:picMkLst>
        </pc:picChg>
        <pc:picChg chg="del">
          <ac:chgData name="lakshmikanth" userId="34ec4a14-2b32-4e23-8e6c-bf79444b9b1f" providerId="ADAL" clId="{C90D6187-E5FB-4335-A744-6091D51C2458}" dt="2022-08-19T12:53:48.753" v="1" actId="478"/>
          <ac:picMkLst>
            <pc:docMk/>
            <pc:sldMk cId="2974886625" sldId="1206"/>
            <ac:picMk id="61" creationId="{CA90FB12-F630-4396-941B-C8705364148D}"/>
          </ac:picMkLst>
        </pc:picChg>
        <pc:picChg chg="del">
          <ac:chgData name="lakshmikanth" userId="34ec4a14-2b32-4e23-8e6c-bf79444b9b1f" providerId="ADAL" clId="{C90D6187-E5FB-4335-A744-6091D51C2458}" dt="2022-08-19T12:53:48.753" v="1" actId="478"/>
          <ac:picMkLst>
            <pc:docMk/>
            <pc:sldMk cId="2974886625" sldId="1206"/>
            <ac:picMk id="62" creationId="{0FB794E6-DD03-4EB0-AF1E-E6A764B23A04}"/>
          </ac:picMkLst>
        </pc:picChg>
      </pc:sldChg>
      <pc:sldChg chg="modSp del mod">
        <pc:chgData name="lakshmikanth" userId="34ec4a14-2b32-4e23-8e6c-bf79444b9b1f" providerId="ADAL" clId="{C90D6187-E5FB-4335-A744-6091D51C2458}" dt="2022-08-19T12:55:22.186" v="43" actId="47"/>
        <pc:sldMkLst>
          <pc:docMk/>
          <pc:sldMk cId="2075535278" sldId="1208"/>
        </pc:sldMkLst>
        <pc:spChg chg="mod">
          <ac:chgData name="lakshmikanth" userId="34ec4a14-2b32-4e23-8e6c-bf79444b9b1f" providerId="ADAL" clId="{C90D6187-E5FB-4335-A744-6091D51C2458}" dt="2022-08-19T12:53:13.066" v="0"/>
          <ac:spMkLst>
            <pc:docMk/>
            <pc:sldMk cId="2075535278" sldId="1208"/>
            <ac:spMk id="37" creationId="{8CD6464F-2923-4A60-8373-36C3E756C44A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33156" y="1864290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84DD0E1-0FB1-4E63-BA93-E7E0F9B0291E}"/>
              </a:ext>
            </a:extLst>
          </p:cNvPr>
          <p:cNvGrpSpPr/>
          <p:nvPr/>
        </p:nvGrpSpPr>
        <p:grpSpPr>
          <a:xfrm>
            <a:off x="1498229" y="4796242"/>
            <a:ext cx="281645" cy="281645"/>
            <a:chOff x="1552093" y="4360965"/>
            <a:chExt cx="281645" cy="28164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0876" y="4817087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288000" y="56507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1684254" y="566654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9FF552-E64E-4AF5-A037-B8B8657A0CB4}"/>
              </a:ext>
            </a:extLst>
          </p:cNvPr>
          <p:cNvGrpSpPr/>
          <p:nvPr/>
        </p:nvGrpSpPr>
        <p:grpSpPr>
          <a:xfrm>
            <a:off x="3606354" y="4770562"/>
            <a:ext cx="281645" cy="281645"/>
            <a:chOff x="1552093" y="4360965"/>
            <a:chExt cx="281645" cy="28164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3FE7987-BEFB-451F-B412-F78C74A73B0E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9A8209EC-B072-4E97-A5BD-89F4C48D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0D513A-DB33-499F-82EF-1BD14BAC8B2C}"/>
              </a:ext>
            </a:extLst>
          </p:cNvPr>
          <p:cNvGrpSpPr/>
          <p:nvPr/>
        </p:nvGrpSpPr>
        <p:grpSpPr>
          <a:xfrm>
            <a:off x="5690692" y="4736421"/>
            <a:ext cx="281645" cy="281645"/>
            <a:chOff x="1552093" y="4360965"/>
            <a:chExt cx="281645" cy="281645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1CE34700-2501-46DD-9E2D-819BE787F3FD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1248685-3B50-4AC8-8CF2-F0797ACD5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D2863D-3855-4BEC-B5F8-C3D08CB15C9E}"/>
              </a:ext>
            </a:extLst>
          </p:cNvPr>
          <p:cNvGrpSpPr/>
          <p:nvPr/>
        </p:nvGrpSpPr>
        <p:grpSpPr>
          <a:xfrm>
            <a:off x="7903308" y="4736421"/>
            <a:ext cx="281645" cy="281645"/>
            <a:chOff x="1552093" y="4360965"/>
            <a:chExt cx="281645" cy="28164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1AB16C6-07C4-4C92-B1C5-C554C096E48C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E382CB3-EB33-47B3-A531-581A75EFC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769AC-F021-4D53-888E-A91B0AE55968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 – An Activity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09490A-271B-260E-91F9-4B17E519BB9C}"/>
              </a:ext>
            </a:extLst>
          </p:cNvPr>
          <p:cNvSpPr/>
          <p:nvPr/>
        </p:nvSpPr>
        <p:spPr>
          <a:xfrm>
            <a:off x="902355" y="427492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2BF28D-2378-3F52-3A65-F9FBE1573E89}"/>
              </a:ext>
            </a:extLst>
          </p:cNvPr>
          <p:cNvSpPr/>
          <p:nvPr/>
        </p:nvSpPr>
        <p:spPr>
          <a:xfrm>
            <a:off x="3048658" y="427492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F7F9-107B-5390-CF9D-B7BE34D21A8D}"/>
              </a:ext>
            </a:extLst>
          </p:cNvPr>
          <p:cNvSpPr/>
          <p:nvPr/>
        </p:nvSpPr>
        <p:spPr>
          <a:xfrm>
            <a:off x="5046472" y="427492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AD2134-270C-598E-A96E-3846F254C1B9}"/>
              </a:ext>
            </a:extLst>
          </p:cNvPr>
          <p:cNvSpPr/>
          <p:nvPr/>
        </p:nvSpPr>
        <p:spPr>
          <a:xfrm>
            <a:off x="7192775" y="427492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E5CE1C21-A8CA-F006-37F4-7407CCE1BB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3218" y="3184100"/>
            <a:ext cx="1063739" cy="1063739"/>
          </a:xfrm>
          <a:prstGeom prst="rect">
            <a:avLst/>
          </a:prstGeom>
        </p:spPr>
      </p:pic>
      <p:pic>
        <p:nvPicPr>
          <p:cNvPr id="8" name="Graphic 7" descr="User">
            <a:extLst>
              <a:ext uri="{FF2B5EF4-FFF2-40B4-BE49-F238E27FC236}">
                <a16:creationId xmlns:a16="http://schemas.microsoft.com/office/drawing/2014/main" id="{1A27FE03-9012-AB17-1E9D-4AB2D646FC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0721" y="3184100"/>
            <a:ext cx="1063739" cy="1063739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AA5EF3A9-E5CA-C6CD-26C2-C4EF824D2A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79939" y="3184100"/>
            <a:ext cx="1063739" cy="1063739"/>
          </a:xfrm>
          <a:prstGeom prst="rect">
            <a:avLst/>
          </a:prstGeom>
        </p:spPr>
      </p:pic>
      <p:pic>
        <p:nvPicPr>
          <p:cNvPr id="10" name="Graphic 9" descr="User">
            <a:extLst>
              <a:ext uri="{FF2B5EF4-FFF2-40B4-BE49-F238E27FC236}">
                <a16:creationId xmlns:a16="http://schemas.microsoft.com/office/drawing/2014/main" id="{B3C7467C-24A5-9934-8951-4E10E495A9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3638" y="3184100"/>
            <a:ext cx="1063739" cy="1063739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896CBC77-297F-D8D0-306E-8C8825A3D4FA}"/>
              </a:ext>
            </a:extLst>
          </p:cNvPr>
          <p:cNvSpPr/>
          <p:nvPr/>
        </p:nvSpPr>
        <p:spPr>
          <a:xfrm>
            <a:off x="164169" y="2260727"/>
            <a:ext cx="2331890" cy="1036839"/>
          </a:xfrm>
          <a:prstGeom prst="wedgeRoundRectCallout">
            <a:avLst>
              <a:gd name="adj1" fmla="val -4168"/>
              <a:gd name="adj2" fmla="val 64704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02D17-3DF4-42EF-9372-CEAC7617CAB6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G05-H-Activity-007-SL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48D328-2051-E5D5-A1B7-1432E698786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81694472-8576-3B43-6163-701F62A28089}"/>
              </a:ext>
            </a:extLst>
          </p:cNvPr>
          <p:cNvSpPr/>
          <p:nvPr/>
        </p:nvSpPr>
        <p:spPr>
          <a:xfrm>
            <a:off x="2521411" y="2246666"/>
            <a:ext cx="2331890" cy="1036839"/>
          </a:xfrm>
          <a:prstGeom prst="wedgeRoundRectCallout">
            <a:avLst>
              <a:gd name="adj1" fmla="val -5638"/>
              <a:gd name="adj2" fmla="val 5809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22D8B70A-A62E-724A-31D4-5DE3AEC4CDF5}"/>
              </a:ext>
            </a:extLst>
          </p:cNvPr>
          <p:cNvSpPr/>
          <p:nvPr/>
        </p:nvSpPr>
        <p:spPr>
          <a:xfrm>
            <a:off x="4887286" y="2221500"/>
            <a:ext cx="2331890" cy="1036839"/>
          </a:xfrm>
          <a:prstGeom prst="wedgeRoundRectCallout">
            <a:avLst>
              <a:gd name="adj1" fmla="val 734"/>
              <a:gd name="adj2" fmla="val 60295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E62161DF-3F25-56C1-A2BC-44E68254CAF5}"/>
              </a:ext>
            </a:extLst>
          </p:cNvPr>
          <p:cNvSpPr/>
          <p:nvPr/>
        </p:nvSpPr>
        <p:spPr>
          <a:xfrm>
            <a:off x="7277330" y="2182594"/>
            <a:ext cx="2331890" cy="1036839"/>
          </a:xfrm>
          <a:prstGeom prst="wedgeRoundRectCallout">
            <a:avLst>
              <a:gd name="adj1" fmla="val -21813"/>
              <a:gd name="adj2" fmla="val 5919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8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16B6C8-CED8-43A1-ABC7-F255F90C4A26}"/>
              </a:ext>
            </a:extLst>
          </p:cNvPr>
          <p:cNvSpPr/>
          <p:nvPr/>
        </p:nvSpPr>
        <p:spPr>
          <a:xfrm>
            <a:off x="527813" y="971328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0F576D-2813-4676-BC7B-AE55648AC500}"/>
              </a:ext>
            </a:extLst>
          </p:cNvPr>
          <p:cNvSpPr/>
          <p:nvPr/>
        </p:nvSpPr>
        <p:spPr>
          <a:xfrm>
            <a:off x="527813" y="3190184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1FCCA5-94AA-49DA-AFEA-3A7E4FC228AD}"/>
              </a:ext>
            </a:extLst>
          </p:cNvPr>
          <p:cNvSpPr/>
          <p:nvPr/>
        </p:nvSpPr>
        <p:spPr>
          <a:xfrm>
            <a:off x="4808679" y="971327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17234</TotalTime>
  <Words>200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2430</cp:revision>
  <dcterms:created xsi:type="dcterms:W3CDTF">2017-07-21T05:01:19Z</dcterms:created>
  <dcterms:modified xsi:type="dcterms:W3CDTF">2022-08-19T12:56:19Z</dcterms:modified>
</cp:coreProperties>
</file>