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27" r:id="rId2"/>
    <p:sldId id="1228" r:id="rId3"/>
    <p:sldId id="1229" r:id="rId4"/>
    <p:sldId id="1230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4EB756-DB14-49F7-8E80-91A49C2ECE6D}" v="34" dt="2023-03-02T10:36:01.8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Balaji P." userId="ba4046ed-d6ed-4f8a-b33b-fec4378fc225" providerId="ADAL" clId="{914EB756-DB14-49F7-8E80-91A49C2ECE6D}"/>
    <pc:docChg chg="undo custSel addSld delSld modSld sldOrd">
      <pc:chgData name="Balaji P." userId="ba4046ed-d6ed-4f8a-b33b-fec4378fc225" providerId="ADAL" clId="{914EB756-DB14-49F7-8E80-91A49C2ECE6D}" dt="2023-03-02T10:38:50.982" v="769" actId="207"/>
      <pc:docMkLst>
        <pc:docMk/>
      </pc:docMkLst>
      <pc:sldChg chg="modSp del mod">
        <pc:chgData name="Balaji P." userId="ba4046ed-d6ed-4f8a-b33b-fec4378fc225" providerId="ADAL" clId="{914EB756-DB14-49F7-8E80-91A49C2ECE6D}" dt="2023-03-02T10:31:26.702" v="684" actId="47"/>
        <pc:sldMkLst>
          <pc:docMk/>
          <pc:sldMk cId="229829206" sldId="1223"/>
        </pc:sldMkLst>
        <pc:spChg chg="mod">
          <ac:chgData name="Balaji P." userId="ba4046ed-d6ed-4f8a-b33b-fec4378fc225" providerId="ADAL" clId="{914EB756-DB14-49F7-8E80-91A49C2ECE6D}" dt="2023-03-02T10:12:50.319" v="0"/>
          <ac:spMkLst>
            <pc:docMk/>
            <pc:sldMk cId="229829206" sldId="1223"/>
            <ac:spMk id="16" creationId="{E7ADD29D-0022-9F70-2995-9B05A927DFE8}"/>
          </ac:spMkLst>
        </pc:spChg>
      </pc:sldChg>
      <pc:sldChg chg="del">
        <pc:chgData name="Balaji P." userId="ba4046ed-d6ed-4f8a-b33b-fec4378fc225" providerId="ADAL" clId="{914EB756-DB14-49F7-8E80-91A49C2ECE6D}" dt="2023-03-02T10:33:46.291" v="720" actId="47"/>
        <pc:sldMkLst>
          <pc:docMk/>
          <pc:sldMk cId="3759888177" sldId="1225"/>
        </pc:sldMkLst>
      </pc:sldChg>
      <pc:sldChg chg="del">
        <pc:chgData name="Balaji P." userId="ba4046ed-d6ed-4f8a-b33b-fec4378fc225" providerId="ADAL" clId="{914EB756-DB14-49F7-8E80-91A49C2ECE6D}" dt="2023-03-02T10:33:45.244" v="719" actId="47"/>
        <pc:sldMkLst>
          <pc:docMk/>
          <pc:sldMk cId="1039422390" sldId="1226"/>
        </pc:sldMkLst>
      </pc:sldChg>
      <pc:sldChg chg="addSp delSp modSp add mod">
        <pc:chgData name="Balaji P." userId="ba4046ed-d6ed-4f8a-b33b-fec4378fc225" providerId="ADAL" clId="{914EB756-DB14-49F7-8E80-91A49C2ECE6D}" dt="2023-03-02T10:32:50.526" v="713" actId="207"/>
        <pc:sldMkLst>
          <pc:docMk/>
          <pc:sldMk cId="4142227781" sldId="1227"/>
        </pc:sldMkLst>
        <pc:spChg chg="del">
          <ac:chgData name="Balaji P." userId="ba4046ed-d6ed-4f8a-b33b-fec4378fc225" providerId="ADAL" clId="{914EB756-DB14-49F7-8E80-91A49C2ECE6D}" dt="2023-03-02T10:17:42.228" v="141" actId="478"/>
          <ac:spMkLst>
            <pc:docMk/>
            <pc:sldMk cId="4142227781" sldId="1227"/>
            <ac:spMk id="2" creationId="{9E39AC66-FAE5-7AA5-617D-B591DB84EF90}"/>
          </ac:spMkLst>
        </pc:spChg>
        <pc:spChg chg="add mod">
          <ac:chgData name="Balaji P." userId="ba4046ed-d6ed-4f8a-b33b-fec4378fc225" providerId="ADAL" clId="{914EB756-DB14-49F7-8E80-91A49C2ECE6D}" dt="2023-03-02T10:22:18.115" v="260" actId="12789"/>
          <ac:spMkLst>
            <pc:docMk/>
            <pc:sldMk cId="4142227781" sldId="1227"/>
            <ac:spMk id="3" creationId="{CCF29702-4D49-1F03-D338-E750A7148A53}"/>
          </ac:spMkLst>
        </pc:spChg>
        <pc:spChg chg="add mod">
          <ac:chgData name="Balaji P." userId="ba4046ed-d6ed-4f8a-b33b-fec4378fc225" providerId="ADAL" clId="{914EB756-DB14-49F7-8E80-91A49C2ECE6D}" dt="2023-03-02T10:22:22.720" v="261" actId="12789"/>
          <ac:spMkLst>
            <pc:docMk/>
            <pc:sldMk cId="4142227781" sldId="1227"/>
            <ac:spMk id="4" creationId="{4A627084-077A-69E3-598E-C3EC160B95C8}"/>
          </ac:spMkLst>
        </pc:spChg>
        <pc:spChg chg="del mod">
          <ac:chgData name="Balaji P." userId="ba4046ed-d6ed-4f8a-b33b-fec4378fc225" providerId="ADAL" clId="{914EB756-DB14-49F7-8E80-91A49C2ECE6D}" dt="2023-03-02T10:17:49.613" v="143" actId="478"/>
          <ac:spMkLst>
            <pc:docMk/>
            <pc:sldMk cId="4142227781" sldId="1227"/>
            <ac:spMk id="6" creationId="{8A081AE2-1A50-86E3-9F57-4D5E7D2D6E99}"/>
          </ac:spMkLst>
        </pc:spChg>
        <pc:spChg chg="add mod">
          <ac:chgData name="Balaji P." userId="ba4046ed-d6ed-4f8a-b33b-fec4378fc225" providerId="ADAL" clId="{914EB756-DB14-49F7-8E80-91A49C2ECE6D}" dt="2023-03-02T10:24:38.820" v="282" actId="12789"/>
          <ac:spMkLst>
            <pc:docMk/>
            <pc:sldMk cId="4142227781" sldId="1227"/>
            <ac:spMk id="7" creationId="{046A412C-2B00-46DE-CA88-FEA1DF9B8EDA}"/>
          </ac:spMkLst>
        </pc:spChg>
        <pc:spChg chg="add mod">
          <ac:chgData name="Balaji P." userId="ba4046ed-d6ed-4f8a-b33b-fec4378fc225" providerId="ADAL" clId="{914EB756-DB14-49F7-8E80-91A49C2ECE6D}" dt="2023-03-02T10:22:27.299" v="262" actId="12789"/>
          <ac:spMkLst>
            <pc:docMk/>
            <pc:sldMk cId="4142227781" sldId="1227"/>
            <ac:spMk id="9" creationId="{93C6B60F-AAA1-44A3-4D47-2995FF143EF5}"/>
          </ac:spMkLst>
        </pc:spChg>
        <pc:spChg chg="add mod">
          <ac:chgData name="Balaji P." userId="ba4046ed-d6ed-4f8a-b33b-fec4378fc225" providerId="ADAL" clId="{914EB756-DB14-49F7-8E80-91A49C2ECE6D}" dt="2023-03-02T10:24:04.432" v="277" actId="552"/>
          <ac:spMkLst>
            <pc:docMk/>
            <pc:sldMk cId="4142227781" sldId="1227"/>
            <ac:spMk id="10" creationId="{747A2E8B-5DA6-3FA3-C67B-EF35CAB15408}"/>
          </ac:spMkLst>
        </pc:spChg>
        <pc:spChg chg="add mod">
          <ac:chgData name="Balaji P." userId="ba4046ed-d6ed-4f8a-b33b-fec4378fc225" providerId="ADAL" clId="{914EB756-DB14-49F7-8E80-91A49C2ECE6D}" dt="2023-03-02T10:22:18.115" v="260" actId="12789"/>
          <ac:spMkLst>
            <pc:docMk/>
            <pc:sldMk cId="4142227781" sldId="1227"/>
            <ac:spMk id="12" creationId="{294836C5-546C-1F76-8323-213601680320}"/>
          </ac:spMkLst>
        </pc:spChg>
        <pc:spChg chg="add mod">
          <ac:chgData name="Balaji P." userId="ba4046ed-d6ed-4f8a-b33b-fec4378fc225" providerId="ADAL" clId="{914EB756-DB14-49F7-8E80-91A49C2ECE6D}" dt="2023-03-02T10:22:22.720" v="261" actId="12789"/>
          <ac:spMkLst>
            <pc:docMk/>
            <pc:sldMk cId="4142227781" sldId="1227"/>
            <ac:spMk id="13" creationId="{C9791C4A-22AC-FF76-D032-FFC218486C9D}"/>
          </ac:spMkLst>
        </pc:spChg>
        <pc:spChg chg="add mod">
          <ac:chgData name="Balaji P." userId="ba4046ed-d6ed-4f8a-b33b-fec4378fc225" providerId="ADAL" clId="{914EB756-DB14-49F7-8E80-91A49C2ECE6D}" dt="2023-03-02T10:22:27.299" v="262" actId="12789"/>
          <ac:spMkLst>
            <pc:docMk/>
            <pc:sldMk cId="4142227781" sldId="1227"/>
            <ac:spMk id="15" creationId="{C5C01D31-DBF6-59D5-C203-3490E8351EBD}"/>
          </ac:spMkLst>
        </pc:spChg>
        <pc:spChg chg="mod">
          <ac:chgData name="Balaji P." userId="ba4046ed-d6ed-4f8a-b33b-fec4378fc225" providerId="ADAL" clId="{914EB756-DB14-49F7-8E80-91A49C2ECE6D}" dt="2023-03-02T10:18:49.711" v="153" actId="14100"/>
          <ac:spMkLst>
            <pc:docMk/>
            <pc:sldMk cId="4142227781" sldId="1227"/>
            <ac:spMk id="18" creationId="{DD4CB2A8-8C62-E5A7-1F1B-25E2610A17F7}"/>
          </ac:spMkLst>
        </pc:spChg>
        <pc:spChg chg="add mod">
          <ac:chgData name="Balaji P." userId="ba4046ed-d6ed-4f8a-b33b-fec4378fc225" providerId="ADAL" clId="{914EB756-DB14-49F7-8E80-91A49C2ECE6D}" dt="2023-03-02T10:22:33.003" v="263" actId="12789"/>
          <ac:spMkLst>
            <pc:docMk/>
            <pc:sldMk cId="4142227781" sldId="1227"/>
            <ac:spMk id="19" creationId="{DC83E513-F3EA-F03F-69CB-4F275DC869CB}"/>
          </ac:spMkLst>
        </pc:spChg>
        <pc:spChg chg="mod">
          <ac:chgData name="Balaji P." userId="ba4046ed-d6ed-4f8a-b33b-fec4378fc225" providerId="ADAL" clId="{914EB756-DB14-49F7-8E80-91A49C2ECE6D}" dt="2023-03-02T10:18:15.421" v="148" actId="14100"/>
          <ac:spMkLst>
            <pc:docMk/>
            <pc:sldMk cId="4142227781" sldId="1227"/>
            <ac:spMk id="20" creationId="{CAB4E023-8A29-EBC1-4045-F1E019FFEF6A}"/>
          </ac:spMkLst>
        </pc:spChg>
        <pc:spChg chg="add mod">
          <ac:chgData name="Balaji P." userId="ba4046ed-d6ed-4f8a-b33b-fec4378fc225" providerId="ADAL" clId="{914EB756-DB14-49F7-8E80-91A49C2ECE6D}" dt="2023-03-02T10:24:04.432" v="277" actId="552"/>
          <ac:spMkLst>
            <pc:docMk/>
            <pc:sldMk cId="4142227781" sldId="1227"/>
            <ac:spMk id="21" creationId="{BB2538FB-C2A2-4C07-98B0-A79726D82258}"/>
          </ac:spMkLst>
        </pc:spChg>
        <pc:spChg chg="add del mod">
          <ac:chgData name="Balaji P." userId="ba4046ed-d6ed-4f8a-b33b-fec4378fc225" providerId="ADAL" clId="{914EB756-DB14-49F7-8E80-91A49C2ECE6D}" dt="2023-03-02T10:23:00.056" v="268" actId="478"/>
          <ac:spMkLst>
            <pc:docMk/>
            <pc:sldMk cId="4142227781" sldId="1227"/>
            <ac:spMk id="22" creationId="{2AC7B532-9267-8D5A-6DC3-976A5F5754AE}"/>
          </ac:spMkLst>
        </pc:spChg>
        <pc:spChg chg="add mod">
          <ac:chgData name="Balaji P." userId="ba4046ed-d6ed-4f8a-b33b-fec4378fc225" providerId="ADAL" clId="{914EB756-DB14-49F7-8E80-91A49C2ECE6D}" dt="2023-03-02T10:24:14.927" v="280" actId="14100"/>
          <ac:spMkLst>
            <pc:docMk/>
            <pc:sldMk cId="4142227781" sldId="1227"/>
            <ac:spMk id="23" creationId="{5F8648B2-FFE0-67FC-C3DB-9A12B0479553}"/>
          </ac:spMkLst>
        </pc:spChg>
        <pc:spChg chg="mod">
          <ac:chgData name="Balaji P." userId="ba4046ed-d6ed-4f8a-b33b-fec4378fc225" providerId="ADAL" clId="{914EB756-DB14-49F7-8E80-91A49C2ECE6D}" dt="2023-03-02T10:19:41.863" v="189" actId="12788"/>
          <ac:spMkLst>
            <pc:docMk/>
            <pc:sldMk cId="4142227781" sldId="1227"/>
            <ac:spMk id="25" creationId="{4B7A551A-4331-1C90-7F27-1D70061E9DB8}"/>
          </ac:spMkLst>
        </pc:spChg>
        <pc:spChg chg="add mod">
          <ac:chgData name="Balaji P." userId="ba4046ed-d6ed-4f8a-b33b-fec4378fc225" providerId="ADAL" clId="{914EB756-DB14-49F7-8E80-91A49C2ECE6D}" dt="2023-03-02T10:24:38.820" v="282" actId="12789"/>
          <ac:spMkLst>
            <pc:docMk/>
            <pc:sldMk cId="4142227781" sldId="1227"/>
            <ac:spMk id="26" creationId="{7CB55B16-7538-5248-9564-C20B83818B5F}"/>
          </ac:spMkLst>
        </pc:spChg>
        <pc:spChg chg="mod">
          <ac:chgData name="Balaji P." userId="ba4046ed-d6ed-4f8a-b33b-fec4378fc225" providerId="ADAL" clId="{914EB756-DB14-49F7-8E80-91A49C2ECE6D}" dt="2023-03-02T10:17:28.413" v="139" actId="552"/>
          <ac:spMkLst>
            <pc:docMk/>
            <pc:sldMk cId="4142227781" sldId="1227"/>
            <ac:spMk id="27" creationId="{D151834D-F66E-6D85-D2A8-603E7E2AA37D}"/>
          </ac:spMkLst>
        </pc:spChg>
        <pc:spChg chg="add mod">
          <ac:chgData name="Balaji P." userId="ba4046ed-d6ed-4f8a-b33b-fec4378fc225" providerId="ADAL" clId="{914EB756-DB14-49F7-8E80-91A49C2ECE6D}" dt="2023-03-02T10:27:09.839" v="610" actId="207"/>
          <ac:spMkLst>
            <pc:docMk/>
            <pc:sldMk cId="4142227781" sldId="1227"/>
            <ac:spMk id="28" creationId="{1157BF89-93A3-2895-793F-1146E0BDF0A6}"/>
          </ac:spMkLst>
        </pc:spChg>
        <pc:spChg chg="add mod">
          <ac:chgData name="Balaji P." userId="ba4046ed-d6ed-4f8a-b33b-fec4378fc225" providerId="ADAL" clId="{914EB756-DB14-49F7-8E80-91A49C2ECE6D}" dt="2023-03-02T10:27:48.246" v="616" actId="552"/>
          <ac:spMkLst>
            <pc:docMk/>
            <pc:sldMk cId="4142227781" sldId="1227"/>
            <ac:spMk id="29" creationId="{8B45D704-3872-AB71-5CEB-9A804FE32311}"/>
          </ac:spMkLst>
        </pc:spChg>
        <pc:spChg chg="del">
          <ac:chgData name="Balaji P." userId="ba4046ed-d6ed-4f8a-b33b-fec4378fc225" providerId="ADAL" clId="{914EB756-DB14-49F7-8E80-91A49C2ECE6D}" dt="2023-03-02T10:17:59.697" v="144" actId="478"/>
          <ac:spMkLst>
            <pc:docMk/>
            <pc:sldMk cId="4142227781" sldId="1227"/>
            <ac:spMk id="30" creationId="{5CE9DE76-9202-ADD2-111E-48643B7E6FF0}"/>
          </ac:spMkLst>
        </pc:spChg>
        <pc:spChg chg="add del mod">
          <ac:chgData name="Balaji P." userId="ba4046ed-d6ed-4f8a-b33b-fec4378fc225" providerId="ADAL" clId="{914EB756-DB14-49F7-8E80-91A49C2ECE6D}" dt="2023-03-02T10:26:54.019" v="586" actId="21"/>
          <ac:spMkLst>
            <pc:docMk/>
            <pc:sldMk cId="4142227781" sldId="1227"/>
            <ac:spMk id="31" creationId="{C5610BD3-385A-CF5A-05F4-A8939240D6F1}"/>
          </ac:spMkLst>
        </pc:spChg>
        <pc:spChg chg="del">
          <ac:chgData name="Balaji P." userId="ba4046ed-d6ed-4f8a-b33b-fec4378fc225" providerId="ADAL" clId="{914EB756-DB14-49F7-8E80-91A49C2ECE6D}" dt="2023-03-02T10:17:59.697" v="144" actId="478"/>
          <ac:spMkLst>
            <pc:docMk/>
            <pc:sldMk cId="4142227781" sldId="1227"/>
            <ac:spMk id="32" creationId="{735537C4-49A7-2A60-1C8B-2A93B4BD3AF3}"/>
          </ac:spMkLst>
        </pc:spChg>
        <pc:spChg chg="del">
          <ac:chgData name="Balaji P." userId="ba4046ed-d6ed-4f8a-b33b-fec4378fc225" providerId="ADAL" clId="{914EB756-DB14-49F7-8E80-91A49C2ECE6D}" dt="2023-03-02T10:17:59.697" v="144" actId="478"/>
          <ac:spMkLst>
            <pc:docMk/>
            <pc:sldMk cId="4142227781" sldId="1227"/>
            <ac:spMk id="33" creationId="{6F25D4F5-285B-97EE-BA5C-1B03D4CEE4A3}"/>
          </ac:spMkLst>
        </pc:spChg>
        <pc:spChg chg="del">
          <ac:chgData name="Balaji P." userId="ba4046ed-d6ed-4f8a-b33b-fec4378fc225" providerId="ADAL" clId="{914EB756-DB14-49F7-8E80-91A49C2ECE6D}" dt="2023-03-02T10:17:49.613" v="143" actId="478"/>
          <ac:spMkLst>
            <pc:docMk/>
            <pc:sldMk cId="4142227781" sldId="1227"/>
            <ac:spMk id="34" creationId="{F6C8A683-D84F-7A61-212C-0A1AE2794D5F}"/>
          </ac:spMkLst>
        </pc:spChg>
        <pc:spChg chg="del">
          <ac:chgData name="Balaji P." userId="ba4046ed-d6ed-4f8a-b33b-fec4378fc225" providerId="ADAL" clId="{914EB756-DB14-49F7-8E80-91A49C2ECE6D}" dt="2023-03-02T10:17:49.613" v="143" actId="478"/>
          <ac:spMkLst>
            <pc:docMk/>
            <pc:sldMk cId="4142227781" sldId="1227"/>
            <ac:spMk id="35" creationId="{0E9A9C78-8980-7E3B-CC59-596317303F6D}"/>
          </ac:spMkLst>
        </pc:spChg>
        <pc:spChg chg="del">
          <ac:chgData name="Balaji P." userId="ba4046ed-d6ed-4f8a-b33b-fec4378fc225" providerId="ADAL" clId="{914EB756-DB14-49F7-8E80-91A49C2ECE6D}" dt="2023-03-02T10:17:49.613" v="143" actId="478"/>
          <ac:spMkLst>
            <pc:docMk/>
            <pc:sldMk cId="4142227781" sldId="1227"/>
            <ac:spMk id="36" creationId="{D4ECF477-18C5-35CB-D385-9A29F71453A4}"/>
          </ac:spMkLst>
        </pc:spChg>
        <pc:spChg chg="del">
          <ac:chgData name="Balaji P." userId="ba4046ed-d6ed-4f8a-b33b-fec4378fc225" providerId="ADAL" clId="{914EB756-DB14-49F7-8E80-91A49C2ECE6D}" dt="2023-03-02T10:17:59.697" v="144" actId="478"/>
          <ac:spMkLst>
            <pc:docMk/>
            <pc:sldMk cId="4142227781" sldId="1227"/>
            <ac:spMk id="37" creationId="{ECDA506B-36EA-974B-1FA7-AB0DB418D403}"/>
          </ac:spMkLst>
        </pc:spChg>
        <pc:spChg chg="del">
          <ac:chgData name="Balaji P." userId="ba4046ed-d6ed-4f8a-b33b-fec4378fc225" providerId="ADAL" clId="{914EB756-DB14-49F7-8E80-91A49C2ECE6D}" dt="2023-03-02T10:17:49.613" v="143" actId="478"/>
          <ac:spMkLst>
            <pc:docMk/>
            <pc:sldMk cId="4142227781" sldId="1227"/>
            <ac:spMk id="38" creationId="{3430766B-7FE5-8899-ED3D-D2A1E1ADDF94}"/>
          </ac:spMkLst>
        </pc:spChg>
        <pc:spChg chg="del">
          <ac:chgData name="Balaji P." userId="ba4046ed-d6ed-4f8a-b33b-fec4378fc225" providerId="ADAL" clId="{914EB756-DB14-49F7-8E80-91A49C2ECE6D}" dt="2023-03-02T10:17:59.697" v="144" actId="478"/>
          <ac:spMkLst>
            <pc:docMk/>
            <pc:sldMk cId="4142227781" sldId="1227"/>
            <ac:spMk id="39" creationId="{35E960CA-1324-53A1-D180-516D76D65F80}"/>
          </ac:spMkLst>
        </pc:spChg>
        <pc:spChg chg="add mod">
          <ac:chgData name="Balaji P." userId="ba4046ed-d6ed-4f8a-b33b-fec4378fc225" providerId="ADAL" clId="{914EB756-DB14-49F7-8E80-91A49C2ECE6D}" dt="2023-03-02T10:27:34.037" v="613" actId="207"/>
          <ac:spMkLst>
            <pc:docMk/>
            <pc:sldMk cId="4142227781" sldId="1227"/>
            <ac:spMk id="40" creationId="{B9065E7F-763D-FA9E-D477-5396CE12A2A8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41" creationId="{F00E05B1-3BB3-5C40-B821-135263732778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42" creationId="{CCA2154E-ACA6-0918-DD88-83A1219732BA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43" creationId="{B9E14453-6E10-2BDD-8797-C2E5499550B5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44" creationId="{603E1EFE-9985-243D-1ADC-921742A3BCCA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45" creationId="{EB2484D9-46FE-FE26-74C1-1D02F1D06734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46" creationId="{8764FC0B-6507-6A62-D5B6-D13E1EDF9813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47" creationId="{87363849-DC36-9838-021D-61063C5A12B5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48" creationId="{1540ACBD-B23E-9B84-0058-4814ED1B7A5B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49" creationId="{0CDE3F70-469E-349F-D467-B23CD3CF09AA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50" creationId="{1290CE0D-225A-542B-BD72-5B972AB4E740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51" creationId="{F285F936-1701-E331-78E8-BE53D5F442E6}"/>
          </ac:spMkLst>
        </pc:spChg>
        <pc:spChg chg="mod">
          <ac:chgData name="Balaji P." userId="ba4046ed-d6ed-4f8a-b33b-fec4378fc225" providerId="ADAL" clId="{914EB756-DB14-49F7-8E80-91A49C2ECE6D}" dt="2023-03-02T10:17:33.907" v="140" actId="14100"/>
          <ac:spMkLst>
            <pc:docMk/>
            <pc:sldMk cId="4142227781" sldId="1227"/>
            <ac:spMk id="52" creationId="{302A7A1F-03D2-A2EE-F497-E607AD9B67D6}"/>
          </ac:spMkLst>
        </pc:spChg>
        <pc:spChg chg="add mod">
          <ac:chgData name="Balaji P." userId="ba4046ed-d6ed-4f8a-b33b-fec4378fc225" providerId="ADAL" clId="{914EB756-DB14-49F7-8E80-91A49C2ECE6D}" dt="2023-03-02T10:27:24.810" v="612" actId="207"/>
          <ac:spMkLst>
            <pc:docMk/>
            <pc:sldMk cId="4142227781" sldId="1227"/>
            <ac:spMk id="53" creationId="{02B973F6-C84A-E821-F4DD-7A7FCC9E0B69}"/>
          </ac:spMkLst>
        </pc:spChg>
        <pc:spChg chg="del">
          <ac:chgData name="Balaji P." userId="ba4046ed-d6ed-4f8a-b33b-fec4378fc225" providerId="ADAL" clId="{914EB756-DB14-49F7-8E80-91A49C2ECE6D}" dt="2023-03-02T10:17:21.354" v="138" actId="478"/>
          <ac:spMkLst>
            <pc:docMk/>
            <pc:sldMk cId="4142227781" sldId="1227"/>
            <ac:spMk id="54" creationId="{6570F9E7-EE4D-F26D-C0F8-49E4D8356D46}"/>
          </ac:spMkLst>
        </pc:spChg>
        <pc:spChg chg="del">
          <ac:chgData name="Balaji P." userId="ba4046ed-d6ed-4f8a-b33b-fec4378fc225" providerId="ADAL" clId="{914EB756-DB14-49F7-8E80-91A49C2ECE6D}" dt="2023-03-02T10:17:19.215" v="137" actId="478"/>
          <ac:spMkLst>
            <pc:docMk/>
            <pc:sldMk cId="4142227781" sldId="1227"/>
            <ac:spMk id="55" creationId="{B3026620-B03F-13E6-CCB8-5E36EF7B01E7}"/>
          </ac:spMkLst>
        </pc:spChg>
        <pc:spChg chg="del">
          <ac:chgData name="Balaji P." userId="ba4046ed-d6ed-4f8a-b33b-fec4378fc225" providerId="ADAL" clId="{914EB756-DB14-49F7-8E80-91A49C2ECE6D}" dt="2023-03-02T10:17:19.215" v="137" actId="478"/>
          <ac:spMkLst>
            <pc:docMk/>
            <pc:sldMk cId="4142227781" sldId="1227"/>
            <ac:spMk id="56" creationId="{A0F8C3E0-CADA-DD13-7481-39A49BEA0947}"/>
          </ac:spMkLst>
        </pc:spChg>
        <pc:spChg chg="del">
          <ac:chgData name="Balaji P." userId="ba4046ed-d6ed-4f8a-b33b-fec4378fc225" providerId="ADAL" clId="{914EB756-DB14-49F7-8E80-91A49C2ECE6D}" dt="2023-03-02T10:17:19.215" v="137" actId="478"/>
          <ac:spMkLst>
            <pc:docMk/>
            <pc:sldMk cId="4142227781" sldId="1227"/>
            <ac:spMk id="57" creationId="{D51DEA1C-AB53-9181-B0A9-05BE6FD21D28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58" creationId="{21E0911B-436C-6140-F709-666EBD405A7B}"/>
          </ac:spMkLst>
        </pc:spChg>
        <pc:spChg chg="mod">
          <ac:chgData name="Balaji P." userId="ba4046ed-d6ed-4f8a-b33b-fec4378fc225" providerId="ADAL" clId="{914EB756-DB14-49F7-8E80-91A49C2ECE6D}" dt="2023-03-02T10:18:44.208" v="152" actId="554"/>
          <ac:spMkLst>
            <pc:docMk/>
            <pc:sldMk cId="4142227781" sldId="1227"/>
            <ac:spMk id="59" creationId="{BFF9A684-8424-D8BC-4310-58ECF162C643}"/>
          </ac:spMkLst>
        </pc:spChg>
        <pc:spChg chg="del">
          <ac:chgData name="Balaji P." userId="ba4046ed-d6ed-4f8a-b33b-fec4378fc225" providerId="ADAL" clId="{914EB756-DB14-49F7-8E80-91A49C2ECE6D}" dt="2023-03-02T10:18:04.852" v="145" actId="478"/>
          <ac:spMkLst>
            <pc:docMk/>
            <pc:sldMk cId="4142227781" sldId="1227"/>
            <ac:spMk id="60" creationId="{3EA2B128-9BAF-AEC0-0255-17BBD41CBAD0}"/>
          </ac:spMkLst>
        </pc:spChg>
        <pc:spChg chg="del mod">
          <ac:chgData name="Balaji P." userId="ba4046ed-d6ed-4f8a-b33b-fec4378fc225" providerId="ADAL" clId="{914EB756-DB14-49F7-8E80-91A49C2ECE6D}" dt="2023-03-02T10:19:08.381" v="154" actId="478"/>
          <ac:spMkLst>
            <pc:docMk/>
            <pc:sldMk cId="4142227781" sldId="1227"/>
            <ac:spMk id="61" creationId="{15779C69-84E3-3797-0386-ADB9401AFCD9}"/>
          </ac:spMkLst>
        </pc:spChg>
        <pc:spChg chg="del mod">
          <ac:chgData name="Balaji P." userId="ba4046ed-d6ed-4f8a-b33b-fec4378fc225" providerId="ADAL" clId="{914EB756-DB14-49F7-8E80-91A49C2ECE6D}" dt="2023-03-02T10:19:08.381" v="154" actId="478"/>
          <ac:spMkLst>
            <pc:docMk/>
            <pc:sldMk cId="4142227781" sldId="1227"/>
            <ac:spMk id="62" creationId="{A04A93BE-4923-D2F3-F522-637A2084D0DC}"/>
          </ac:spMkLst>
        </pc:spChg>
        <pc:spChg chg="del">
          <ac:chgData name="Balaji P." userId="ba4046ed-d6ed-4f8a-b33b-fec4378fc225" providerId="ADAL" clId="{914EB756-DB14-49F7-8E80-91A49C2ECE6D}" dt="2023-03-02T10:17:59.697" v="144" actId="478"/>
          <ac:spMkLst>
            <pc:docMk/>
            <pc:sldMk cId="4142227781" sldId="1227"/>
            <ac:spMk id="72" creationId="{25A2B3D5-881A-3E64-BE96-3EFDA7F57771}"/>
          </ac:spMkLst>
        </pc:spChg>
        <pc:spChg chg="add mod">
          <ac:chgData name="Balaji P." userId="ba4046ed-d6ed-4f8a-b33b-fec4378fc225" providerId="ADAL" clId="{914EB756-DB14-49F7-8E80-91A49C2ECE6D}" dt="2023-03-02T10:28:05.893" v="617"/>
          <ac:spMkLst>
            <pc:docMk/>
            <pc:sldMk cId="4142227781" sldId="1227"/>
            <ac:spMk id="73" creationId="{BD97BFDE-44CE-5902-413D-483E472E6944}"/>
          </ac:spMkLst>
        </pc:spChg>
        <pc:spChg chg="add mod">
          <ac:chgData name="Balaji P." userId="ba4046ed-d6ed-4f8a-b33b-fec4378fc225" providerId="ADAL" clId="{914EB756-DB14-49F7-8E80-91A49C2ECE6D}" dt="2023-03-02T10:28:22.592" v="621" actId="1035"/>
          <ac:spMkLst>
            <pc:docMk/>
            <pc:sldMk cId="4142227781" sldId="1227"/>
            <ac:spMk id="74" creationId="{D55120C1-4CB1-4B74-0DA7-59EA0EB4A19C}"/>
          </ac:spMkLst>
        </pc:spChg>
        <pc:spChg chg="del mod">
          <ac:chgData name="Balaji P." userId="ba4046ed-d6ed-4f8a-b33b-fec4378fc225" providerId="ADAL" clId="{914EB756-DB14-49F7-8E80-91A49C2ECE6D}" dt="2023-03-02T10:17:49.613" v="143" actId="478"/>
          <ac:spMkLst>
            <pc:docMk/>
            <pc:sldMk cId="4142227781" sldId="1227"/>
            <ac:spMk id="75" creationId="{5516C2EF-7813-385E-9951-1AE0F6BDE4F8}"/>
          </ac:spMkLst>
        </pc:spChg>
        <pc:spChg chg="del">
          <ac:chgData name="Balaji P." userId="ba4046ed-d6ed-4f8a-b33b-fec4378fc225" providerId="ADAL" clId="{914EB756-DB14-49F7-8E80-91A49C2ECE6D}" dt="2023-03-02T10:17:49.613" v="143" actId="478"/>
          <ac:spMkLst>
            <pc:docMk/>
            <pc:sldMk cId="4142227781" sldId="1227"/>
            <ac:spMk id="76" creationId="{27CF5E6D-3680-D61C-B2CD-ED2A534AE077}"/>
          </ac:spMkLst>
        </pc:spChg>
        <pc:spChg chg="del">
          <ac:chgData name="Balaji P." userId="ba4046ed-d6ed-4f8a-b33b-fec4378fc225" providerId="ADAL" clId="{914EB756-DB14-49F7-8E80-91A49C2ECE6D}" dt="2023-03-02T10:17:49.613" v="143" actId="478"/>
          <ac:spMkLst>
            <pc:docMk/>
            <pc:sldMk cId="4142227781" sldId="1227"/>
            <ac:spMk id="77" creationId="{247890CA-A79F-533D-3DA7-E0219CE54988}"/>
          </ac:spMkLst>
        </pc:spChg>
        <pc:spChg chg="del">
          <ac:chgData name="Balaji P." userId="ba4046ed-d6ed-4f8a-b33b-fec4378fc225" providerId="ADAL" clId="{914EB756-DB14-49F7-8E80-91A49C2ECE6D}" dt="2023-03-02T10:17:59.697" v="144" actId="478"/>
          <ac:spMkLst>
            <pc:docMk/>
            <pc:sldMk cId="4142227781" sldId="1227"/>
            <ac:spMk id="78" creationId="{6E6B050E-B008-A401-0873-806AF8017DE3}"/>
          </ac:spMkLst>
        </pc:spChg>
        <pc:spChg chg="del">
          <ac:chgData name="Balaji P." userId="ba4046ed-d6ed-4f8a-b33b-fec4378fc225" providerId="ADAL" clId="{914EB756-DB14-49F7-8E80-91A49C2ECE6D}" dt="2023-03-02T10:17:59.697" v="144" actId="478"/>
          <ac:spMkLst>
            <pc:docMk/>
            <pc:sldMk cId="4142227781" sldId="1227"/>
            <ac:spMk id="79" creationId="{E96BFAA3-F24C-93FE-CB1E-58251D9A3913}"/>
          </ac:spMkLst>
        </pc:spChg>
        <pc:spChg chg="del">
          <ac:chgData name="Balaji P." userId="ba4046ed-d6ed-4f8a-b33b-fec4378fc225" providerId="ADAL" clId="{914EB756-DB14-49F7-8E80-91A49C2ECE6D}" dt="2023-03-02T10:17:59.697" v="144" actId="478"/>
          <ac:spMkLst>
            <pc:docMk/>
            <pc:sldMk cId="4142227781" sldId="1227"/>
            <ac:spMk id="80" creationId="{50117A99-8DAA-1F22-7451-84718AD9360D}"/>
          </ac:spMkLst>
        </pc:spChg>
        <pc:spChg chg="del">
          <ac:chgData name="Balaji P." userId="ba4046ed-d6ed-4f8a-b33b-fec4378fc225" providerId="ADAL" clId="{914EB756-DB14-49F7-8E80-91A49C2ECE6D}" dt="2023-03-02T10:17:49.613" v="143" actId="478"/>
          <ac:spMkLst>
            <pc:docMk/>
            <pc:sldMk cId="4142227781" sldId="1227"/>
            <ac:spMk id="81" creationId="{603C217F-27D0-B9AD-C25E-6BE92D080073}"/>
          </ac:spMkLst>
        </pc:spChg>
        <pc:spChg chg="del">
          <ac:chgData name="Balaji P." userId="ba4046ed-d6ed-4f8a-b33b-fec4378fc225" providerId="ADAL" clId="{914EB756-DB14-49F7-8E80-91A49C2ECE6D}" dt="2023-03-02T10:17:59.697" v="144" actId="478"/>
          <ac:spMkLst>
            <pc:docMk/>
            <pc:sldMk cId="4142227781" sldId="1227"/>
            <ac:spMk id="82" creationId="{5BBAEEB2-C6A7-B130-3B1C-B78CBAC8F1B0}"/>
          </ac:spMkLst>
        </pc:spChg>
        <pc:spChg chg="del">
          <ac:chgData name="Balaji P." userId="ba4046ed-d6ed-4f8a-b33b-fec4378fc225" providerId="ADAL" clId="{914EB756-DB14-49F7-8E80-91A49C2ECE6D}" dt="2023-03-02T10:17:49.613" v="143" actId="478"/>
          <ac:spMkLst>
            <pc:docMk/>
            <pc:sldMk cId="4142227781" sldId="1227"/>
            <ac:spMk id="83" creationId="{6D3224DE-AED3-6AB9-00FD-39522EB40232}"/>
          </ac:spMkLst>
        </pc:spChg>
        <pc:spChg chg="add mod">
          <ac:chgData name="Balaji P." userId="ba4046ed-d6ed-4f8a-b33b-fec4378fc225" providerId="ADAL" clId="{914EB756-DB14-49F7-8E80-91A49C2ECE6D}" dt="2023-03-02T10:29:07.338" v="642" actId="164"/>
          <ac:spMkLst>
            <pc:docMk/>
            <pc:sldMk cId="4142227781" sldId="1227"/>
            <ac:spMk id="84" creationId="{7B7777B4-BB8C-56D9-BBAE-08AA3969A4F6}"/>
          </ac:spMkLst>
        </pc:spChg>
        <pc:spChg chg="add mod">
          <ac:chgData name="Balaji P." userId="ba4046ed-d6ed-4f8a-b33b-fec4378fc225" providerId="ADAL" clId="{914EB756-DB14-49F7-8E80-91A49C2ECE6D}" dt="2023-03-02T10:29:07.338" v="642" actId="164"/>
          <ac:spMkLst>
            <pc:docMk/>
            <pc:sldMk cId="4142227781" sldId="1227"/>
            <ac:spMk id="85" creationId="{943BBF30-E674-22D8-FE95-AFBF3B8C861E}"/>
          </ac:spMkLst>
        </pc:spChg>
        <pc:spChg chg="add mod">
          <ac:chgData name="Balaji P." userId="ba4046ed-d6ed-4f8a-b33b-fec4378fc225" providerId="ADAL" clId="{914EB756-DB14-49F7-8E80-91A49C2ECE6D}" dt="2023-03-02T10:29:07.338" v="642" actId="164"/>
          <ac:spMkLst>
            <pc:docMk/>
            <pc:sldMk cId="4142227781" sldId="1227"/>
            <ac:spMk id="86" creationId="{F32D52D5-9637-4834-FE52-9408AE50DAFF}"/>
          </ac:spMkLst>
        </pc:spChg>
        <pc:spChg chg="add mod">
          <ac:chgData name="Balaji P." userId="ba4046ed-d6ed-4f8a-b33b-fec4378fc225" providerId="ADAL" clId="{914EB756-DB14-49F7-8E80-91A49C2ECE6D}" dt="2023-03-02T10:29:07.338" v="642" actId="164"/>
          <ac:spMkLst>
            <pc:docMk/>
            <pc:sldMk cId="4142227781" sldId="1227"/>
            <ac:spMk id="87" creationId="{D5E7D74A-C2C8-A2F9-8F6F-310A217AC071}"/>
          </ac:spMkLst>
        </pc:spChg>
        <pc:spChg chg="add del mod">
          <ac:chgData name="Balaji P." userId="ba4046ed-d6ed-4f8a-b33b-fec4378fc225" providerId="ADAL" clId="{914EB756-DB14-49F7-8E80-91A49C2ECE6D}" dt="2023-03-02T10:29:11.167" v="644" actId="478"/>
          <ac:spMkLst>
            <pc:docMk/>
            <pc:sldMk cId="4142227781" sldId="1227"/>
            <ac:spMk id="89" creationId="{103FE0E3-E9D2-EED2-B046-688C66CDC01F}"/>
          </ac:spMkLst>
        </pc:spChg>
        <pc:spChg chg="mod">
          <ac:chgData name="Balaji P." userId="ba4046ed-d6ed-4f8a-b33b-fec4378fc225" providerId="ADAL" clId="{914EB756-DB14-49F7-8E80-91A49C2ECE6D}" dt="2023-03-02T10:29:17.673" v="645" actId="571"/>
          <ac:spMkLst>
            <pc:docMk/>
            <pc:sldMk cId="4142227781" sldId="1227"/>
            <ac:spMk id="91" creationId="{7D44D473-1C01-FA49-1B65-1B69643CF40D}"/>
          </ac:spMkLst>
        </pc:spChg>
        <pc:spChg chg="mod">
          <ac:chgData name="Balaji P." userId="ba4046ed-d6ed-4f8a-b33b-fec4378fc225" providerId="ADAL" clId="{914EB756-DB14-49F7-8E80-91A49C2ECE6D}" dt="2023-03-02T10:29:17.673" v="645" actId="571"/>
          <ac:spMkLst>
            <pc:docMk/>
            <pc:sldMk cId="4142227781" sldId="1227"/>
            <ac:spMk id="92" creationId="{469C9362-F09F-41F2-37FE-22318A4D7E0E}"/>
          </ac:spMkLst>
        </pc:spChg>
        <pc:spChg chg="mod">
          <ac:chgData name="Balaji P." userId="ba4046ed-d6ed-4f8a-b33b-fec4378fc225" providerId="ADAL" clId="{914EB756-DB14-49F7-8E80-91A49C2ECE6D}" dt="2023-03-02T10:29:17.673" v="645" actId="571"/>
          <ac:spMkLst>
            <pc:docMk/>
            <pc:sldMk cId="4142227781" sldId="1227"/>
            <ac:spMk id="93" creationId="{D68FA1D6-D778-6D1B-C5E2-ED11D7E1F2E9}"/>
          </ac:spMkLst>
        </pc:spChg>
        <pc:spChg chg="mod">
          <ac:chgData name="Balaji P." userId="ba4046ed-d6ed-4f8a-b33b-fec4378fc225" providerId="ADAL" clId="{914EB756-DB14-49F7-8E80-91A49C2ECE6D}" dt="2023-03-02T10:29:17.673" v="645" actId="571"/>
          <ac:spMkLst>
            <pc:docMk/>
            <pc:sldMk cId="4142227781" sldId="1227"/>
            <ac:spMk id="94" creationId="{8CF4179C-7916-0746-BB40-855CFCA239F7}"/>
          </ac:spMkLst>
        </pc:spChg>
        <pc:spChg chg="mod">
          <ac:chgData name="Balaji P." userId="ba4046ed-d6ed-4f8a-b33b-fec4378fc225" providerId="ADAL" clId="{914EB756-DB14-49F7-8E80-91A49C2ECE6D}" dt="2023-03-02T10:29:23.861" v="646" actId="571"/>
          <ac:spMkLst>
            <pc:docMk/>
            <pc:sldMk cId="4142227781" sldId="1227"/>
            <ac:spMk id="96" creationId="{70B45B93-D872-986D-1A6B-653E42FC439D}"/>
          </ac:spMkLst>
        </pc:spChg>
        <pc:spChg chg="mod">
          <ac:chgData name="Balaji P." userId="ba4046ed-d6ed-4f8a-b33b-fec4378fc225" providerId="ADAL" clId="{914EB756-DB14-49F7-8E80-91A49C2ECE6D}" dt="2023-03-02T10:29:23.861" v="646" actId="571"/>
          <ac:spMkLst>
            <pc:docMk/>
            <pc:sldMk cId="4142227781" sldId="1227"/>
            <ac:spMk id="97" creationId="{797ACCDB-5854-A9EA-A43A-6240B29CA620}"/>
          </ac:spMkLst>
        </pc:spChg>
        <pc:spChg chg="mod">
          <ac:chgData name="Balaji P." userId="ba4046ed-d6ed-4f8a-b33b-fec4378fc225" providerId="ADAL" clId="{914EB756-DB14-49F7-8E80-91A49C2ECE6D}" dt="2023-03-02T10:29:23.861" v="646" actId="571"/>
          <ac:spMkLst>
            <pc:docMk/>
            <pc:sldMk cId="4142227781" sldId="1227"/>
            <ac:spMk id="98" creationId="{04F82DB7-F9A2-64C6-C006-3B8165A38643}"/>
          </ac:spMkLst>
        </pc:spChg>
        <pc:spChg chg="mod">
          <ac:chgData name="Balaji P." userId="ba4046ed-d6ed-4f8a-b33b-fec4378fc225" providerId="ADAL" clId="{914EB756-DB14-49F7-8E80-91A49C2ECE6D}" dt="2023-03-02T10:29:23.861" v="646" actId="571"/>
          <ac:spMkLst>
            <pc:docMk/>
            <pc:sldMk cId="4142227781" sldId="1227"/>
            <ac:spMk id="99" creationId="{6D323A69-8ED9-D445-1A01-46209A3157F0}"/>
          </ac:spMkLst>
        </pc:spChg>
        <pc:spChg chg="add mod">
          <ac:chgData name="Balaji P." userId="ba4046ed-d6ed-4f8a-b33b-fec4378fc225" providerId="ADAL" clId="{914EB756-DB14-49F7-8E80-91A49C2ECE6D}" dt="2023-03-02T10:30:31.140" v="678" actId="552"/>
          <ac:spMkLst>
            <pc:docMk/>
            <pc:sldMk cId="4142227781" sldId="1227"/>
            <ac:spMk id="100" creationId="{84DA6766-2A27-541B-BD92-C4BF87B89F94}"/>
          </ac:spMkLst>
        </pc:spChg>
        <pc:spChg chg="add mod">
          <ac:chgData name="Balaji P." userId="ba4046ed-d6ed-4f8a-b33b-fec4378fc225" providerId="ADAL" clId="{914EB756-DB14-49F7-8E80-91A49C2ECE6D}" dt="2023-03-02T10:30:31.140" v="678" actId="552"/>
          <ac:spMkLst>
            <pc:docMk/>
            <pc:sldMk cId="4142227781" sldId="1227"/>
            <ac:spMk id="101" creationId="{462410EC-5C1F-10B4-5330-EBFB692F2310}"/>
          </ac:spMkLst>
        </pc:spChg>
        <pc:spChg chg="add mod">
          <ac:chgData name="Balaji P." userId="ba4046ed-d6ed-4f8a-b33b-fec4378fc225" providerId="ADAL" clId="{914EB756-DB14-49F7-8E80-91A49C2ECE6D}" dt="2023-03-02T10:30:31.140" v="678" actId="552"/>
          <ac:spMkLst>
            <pc:docMk/>
            <pc:sldMk cId="4142227781" sldId="1227"/>
            <ac:spMk id="102" creationId="{4654A8E0-4A98-66F5-8357-45F8B9FC928F}"/>
          </ac:spMkLst>
        </pc:spChg>
        <pc:spChg chg="add mod">
          <ac:chgData name="Balaji P." userId="ba4046ed-d6ed-4f8a-b33b-fec4378fc225" providerId="ADAL" clId="{914EB756-DB14-49F7-8E80-91A49C2ECE6D}" dt="2023-03-02T10:32:50.526" v="713" actId="207"/>
          <ac:spMkLst>
            <pc:docMk/>
            <pc:sldMk cId="4142227781" sldId="1227"/>
            <ac:spMk id="103" creationId="{59164A47-5FEF-E39A-225D-459CFE5A2101}"/>
          </ac:spMkLst>
        </pc:spChg>
        <pc:grpChg chg="add mod">
          <ac:chgData name="Balaji P." userId="ba4046ed-d6ed-4f8a-b33b-fec4378fc225" providerId="ADAL" clId="{914EB756-DB14-49F7-8E80-91A49C2ECE6D}" dt="2023-03-02T10:29:31.658" v="649" actId="552"/>
          <ac:grpSpMkLst>
            <pc:docMk/>
            <pc:sldMk cId="4142227781" sldId="1227"/>
            <ac:grpSpMk id="88" creationId="{0BC69B8B-8F8C-FEFA-7FB7-0B74E3CDBF6B}"/>
          </ac:grpSpMkLst>
        </pc:grpChg>
        <pc:grpChg chg="add mod">
          <ac:chgData name="Balaji P." userId="ba4046ed-d6ed-4f8a-b33b-fec4378fc225" providerId="ADAL" clId="{914EB756-DB14-49F7-8E80-91A49C2ECE6D}" dt="2023-03-02T10:29:31.658" v="649" actId="552"/>
          <ac:grpSpMkLst>
            <pc:docMk/>
            <pc:sldMk cId="4142227781" sldId="1227"/>
            <ac:grpSpMk id="90" creationId="{9B0C3B84-F114-1D0A-43CA-BF93D4A30377}"/>
          </ac:grpSpMkLst>
        </pc:grpChg>
        <pc:grpChg chg="add mod">
          <ac:chgData name="Balaji P." userId="ba4046ed-d6ed-4f8a-b33b-fec4378fc225" providerId="ADAL" clId="{914EB756-DB14-49F7-8E80-91A49C2ECE6D}" dt="2023-03-02T10:29:31.658" v="649" actId="552"/>
          <ac:grpSpMkLst>
            <pc:docMk/>
            <pc:sldMk cId="4142227781" sldId="1227"/>
            <ac:grpSpMk id="95" creationId="{A7858BA2-06AB-2694-15DC-A25826961478}"/>
          </ac:grpSpMkLst>
        </pc:grpChg>
        <pc:picChg chg="del">
          <ac:chgData name="Balaji P." userId="ba4046ed-d6ed-4f8a-b33b-fec4378fc225" providerId="ADAL" clId="{914EB756-DB14-49F7-8E80-91A49C2ECE6D}" dt="2023-03-02T10:16:04.900" v="121" actId="478"/>
          <ac:picMkLst>
            <pc:docMk/>
            <pc:sldMk cId="4142227781" sldId="1227"/>
            <ac:picMk id="5" creationId="{5952638C-53C0-9B2B-11A1-404FE3D53C9D}"/>
          </ac:picMkLst>
        </pc:picChg>
        <pc:picChg chg="mod">
          <ac:chgData name="Balaji P." userId="ba4046ed-d6ed-4f8a-b33b-fec4378fc225" providerId="ADAL" clId="{914EB756-DB14-49F7-8E80-91A49C2ECE6D}" dt="2023-03-02T10:15:15.826" v="39" actId="1036"/>
          <ac:picMkLst>
            <pc:docMk/>
            <pc:sldMk cId="4142227781" sldId="1227"/>
            <ac:picMk id="24" creationId="{1BFF87B0-8B1C-F19B-7FA9-7131978ECB3B}"/>
          </ac:picMkLst>
        </pc:picChg>
        <pc:cxnChg chg="del">
          <ac:chgData name="Balaji P." userId="ba4046ed-d6ed-4f8a-b33b-fec4378fc225" providerId="ADAL" clId="{914EB756-DB14-49F7-8E80-91A49C2ECE6D}" dt="2023-03-02T10:18:04.852" v="145" actId="478"/>
          <ac:cxnSpMkLst>
            <pc:docMk/>
            <pc:sldMk cId="4142227781" sldId="1227"/>
            <ac:cxnSpMk id="8" creationId="{9E53EBCF-5FB9-6B24-D431-A318B264A038}"/>
          </ac:cxnSpMkLst>
        </pc:cxnChg>
        <pc:cxnChg chg="del">
          <ac:chgData name="Balaji P." userId="ba4046ed-d6ed-4f8a-b33b-fec4378fc225" providerId="ADAL" clId="{914EB756-DB14-49F7-8E80-91A49C2ECE6D}" dt="2023-03-02T10:18:04.852" v="145" actId="478"/>
          <ac:cxnSpMkLst>
            <pc:docMk/>
            <pc:sldMk cId="4142227781" sldId="1227"/>
            <ac:cxnSpMk id="63" creationId="{BAF26F75-B609-A7A9-3A64-D5EB3346FEB8}"/>
          </ac:cxnSpMkLst>
        </pc:cxnChg>
        <pc:cxnChg chg="del">
          <ac:chgData name="Balaji P." userId="ba4046ed-d6ed-4f8a-b33b-fec4378fc225" providerId="ADAL" clId="{914EB756-DB14-49F7-8E80-91A49C2ECE6D}" dt="2023-03-02T10:18:04.852" v="145" actId="478"/>
          <ac:cxnSpMkLst>
            <pc:docMk/>
            <pc:sldMk cId="4142227781" sldId="1227"/>
            <ac:cxnSpMk id="64" creationId="{88BA15D7-A280-5546-1C5C-20247B78E22A}"/>
          </ac:cxnSpMkLst>
        </pc:cxnChg>
        <pc:cxnChg chg="del">
          <ac:chgData name="Balaji P." userId="ba4046ed-d6ed-4f8a-b33b-fec4378fc225" providerId="ADAL" clId="{914EB756-DB14-49F7-8E80-91A49C2ECE6D}" dt="2023-03-02T10:18:04.852" v="145" actId="478"/>
          <ac:cxnSpMkLst>
            <pc:docMk/>
            <pc:sldMk cId="4142227781" sldId="1227"/>
            <ac:cxnSpMk id="65" creationId="{FA4BF808-8004-E180-8877-1B6859C7AF78}"/>
          </ac:cxnSpMkLst>
        </pc:cxnChg>
        <pc:cxnChg chg="del">
          <ac:chgData name="Balaji P." userId="ba4046ed-d6ed-4f8a-b33b-fec4378fc225" providerId="ADAL" clId="{914EB756-DB14-49F7-8E80-91A49C2ECE6D}" dt="2023-03-02T10:18:04.852" v="145" actId="478"/>
          <ac:cxnSpMkLst>
            <pc:docMk/>
            <pc:sldMk cId="4142227781" sldId="1227"/>
            <ac:cxnSpMk id="66" creationId="{9975D60A-66EB-DC45-145D-C0FD945066D2}"/>
          </ac:cxnSpMkLst>
        </pc:cxnChg>
        <pc:cxnChg chg="del">
          <ac:chgData name="Balaji P." userId="ba4046ed-d6ed-4f8a-b33b-fec4378fc225" providerId="ADAL" clId="{914EB756-DB14-49F7-8E80-91A49C2ECE6D}" dt="2023-03-02T10:18:04.852" v="145" actId="478"/>
          <ac:cxnSpMkLst>
            <pc:docMk/>
            <pc:sldMk cId="4142227781" sldId="1227"/>
            <ac:cxnSpMk id="67" creationId="{E3DCF45D-81B8-1F17-63FE-41E92EEBC549}"/>
          </ac:cxnSpMkLst>
        </pc:cxnChg>
        <pc:cxnChg chg="del">
          <ac:chgData name="Balaji P." userId="ba4046ed-d6ed-4f8a-b33b-fec4378fc225" providerId="ADAL" clId="{914EB756-DB14-49F7-8E80-91A49C2ECE6D}" dt="2023-03-02T10:18:04.852" v="145" actId="478"/>
          <ac:cxnSpMkLst>
            <pc:docMk/>
            <pc:sldMk cId="4142227781" sldId="1227"/>
            <ac:cxnSpMk id="68" creationId="{7C8342B6-E45A-4053-1050-705D67DEA5A4}"/>
          </ac:cxnSpMkLst>
        </pc:cxnChg>
        <pc:cxnChg chg="del">
          <ac:chgData name="Balaji P." userId="ba4046ed-d6ed-4f8a-b33b-fec4378fc225" providerId="ADAL" clId="{914EB756-DB14-49F7-8E80-91A49C2ECE6D}" dt="2023-03-02T10:18:04.852" v="145" actId="478"/>
          <ac:cxnSpMkLst>
            <pc:docMk/>
            <pc:sldMk cId="4142227781" sldId="1227"/>
            <ac:cxnSpMk id="69" creationId="{2DB966F7-0B9C-DB9C-4BAD-0AC0046C0B87}"/>
          </ac:cxnSpMkLst>
        </pc:cxnChg>
        <pc:cxnChg chg="del">
          <ac:chgData name="Balaji P." userId="ba4046ed-d6ed-4f8a-b33b-fec4378fc225" providerId="ADAL" clId="{914EB756-DB14-49F7-8E80-91A49C2ECE6D}" dt="2023-03-02T10:18:04.852" v="145" actId="478"/>
          <ac:cxnSpMkLst>
            <pc:docMk/>
            <pc:sldMk cId="4142227781" sldId="1227"/>
            <ac:cxnSpMk id="70" creationId="{648AC169-4495-9922-126E-2C177E85112D}"/>
          </ac:cxnSpMkLst>
        </pc:cxnChg>
        <pc:cxnChg chg="del">
          <ac:chgData name="Balaji P." userId="ba4046ed-d6ed-4f8a-b33b-fec4378fc225" providerId="ADAL" clId="{914EB756-DB14-49F7-8E80-91A49C2ECE6D}" dt="2023-03-02T10:18:04.852" v="145" actId="478"/>
          <ac:cxnSpMkLst>
            <pc:docMk/>
            <pc:sldMk cId="4142227781" sldId="1227"/>
            <ac:cxnSpMk id="71" creationId="{8950DFCC-B086-4902-14E5-679F7C1D733C}"/>
          </ac:cxnSpMkLst>
        </pc:cxnChg>
      </pc:sldChg>
      <pc:sldChg chg="delSp modSp add mod">
        <pc:chgData name="Balaji P." userId="ba4046ed-d6ed-4f8a-b33b-fec4378fc225" providerId="ADAL" clId="{914EB756-DB14-49F7-8E80-91A49C2ECE6D}" dt="2023-03-02T10:33:05.092" v="715" actId="478"/>
        <pc:sldMkLst>
          <pc:docMk/>
          <pc:sldMk cId="2417755962" sldId="1228"/>
        </pc:sldMkLst>
        <pc:spChg chg="mod">
          <ac:chgData name="Balaji P." userId="ba4046ed-d6ed-4f8a-b33b-fec4378fc225" providerId="ADAL" clId="{914EB756-DB14-49F7-8E80-91A49C2ECE6D}" dt="2023-03-02T10:32:41.310" v="711" actId="207"/>
          <ac:spMkLst>
            <pc:docMk/>
            <pc:sldMk cId="2417755962" sldId="1228"/>
            <ac:spMk id="12" creationId="{294836C5-546C-1F76-8323-213601680320}"/>
          </ac:spMkLst>
        </pc:spChg>
        <pc:spChg chg="mod">
          <ac:chgData name="Balaji P." userId="ba4046ed-d6ed-4f8a-b33b-fec4378fc225" providerId="ADAL" clId="{914EB756-DB14-49F7-8E80-91A49C2ECE6D}" dt="2023-03-02T10:32:41.310" v="711" actId="207"/>
          <ac:spMkLst>
            <pc:docMk/>
            <pc:sldMk cId="2417755962" sldId="1228"/>
            <ac:spMk id="13" creationId="{C9791C4A-22AC-FF76-D032-FFC218486C9D}"/>
          </ac:spMkLst>
        </pc:spChg>
        <pc:spChg chg="mod">
          <ac:chgData name="Balaji P." userId="ba4046ed-d6ed-4f8a-b33b-fec4378fc225" providerId="ADAL" clId="{914EB756-DB14-49F7-8E80-91A49C2ECE6D}" dt="2023-03-02T10:32:41.310" v="711" actId="207"/>
          <ac:spMkLst>
            <pc:docMk/>
            <pc:sldMk cId="2417755962" sldId="1228"/>
            <ac:spMk id="15" creationId="{C5C01D31-DBF6-59D5-C203-3490E8351EBD}"/>
          </ac:spMkLst>
        </pc:spChg>
        <pc:spChg chg="del">
          <ac:chgData name="Balaji P." userId="ba4046ed-d6ed-4f8a-b33b-fec4378fc225" providerId="ADAL" clId="{914EB756-DB14-49F7-8E80-91A49C2ECE6D}" dt="2023-03-02T10:33:04.212" v="714" actId="478"/>
          <ac:spMkLst>
            <pc:docMk/>
            <pc:sldMk cId="2417755962" sldId="1228"/>
            <ac:spMk id="16" creationId="{E7ADD29D-0022-9F70-2995-9B05A927DFE8}"/>
          </ac:spMkLst>
        </pc:spChg>
        <pc:spChg chg="del">
          <ac:chgData name="Balaji P." userId="ba4046ed-d6ed-4f8a-b33b-fec4378fc225" providerId="ADAL" clId="{914EB756-DB14-49F7-8E80-91A49C2ECE6D}" dt="2023-03-02T10:33:05.092" v="715" actId="478"/>
          <ac:spMkLst>
            <pc:docMk/>
            <pc:sldMk cId="2417755962" sldId="1228"/>
            <ac:spMk id="17" creationId="{7D6B66B7-BE4B-C675-BEF7-27C5700296CA}"/>
          </ac:spMkLst>
        </pc:spChg>
        <pc:spChg chg="mod">
          <ac:chgData name="Balaji P." userId="ba4046ed-d6ed-4f8a-b33b-fec4378fc225" providerId="ADAL" clId="{914EB756-DB14-49F7-8E80-91A49C2ECE6D}" dt="2023-03-02T10:32:41.310" v="711" actId="207"/>
          <ac:spMkLst>
            <pc:docMk/>
            <pc:sldMk cId="2417755962" sldId="1228"/>
            <ac:spMk id="19" creationId="{DC83E513-F3EA-F03F-69CB-4F275DC869CB}"/>
          </ac:spMkLst>
        </pc:spChg>
        <pc:spChg chg="mod topLvl">
          <ac:chgData name="Balaji P." userId="ba4046ed-d6ed-4f8a-b33b-fec4378fc225" providerId="ADAL" clId="{914EB756-DB14-49F7-8E80-91A49C2ECE6D}" dt="2023-03-02T10:31:38.176" v="691" actId="165"/>
          <ac:spMkLst>
            <pc:docMk/>
            <pc:sldMk cId="2417755962" sldId="1228"/>
            <ac:spMk id="84" creationId="{7B7777B4-BB8C-56D9-BBAE-08AA3969A4F6}"/>
          </ac:spMkLst>
        </pc:spChg>
        <pc:spChg chg="mod topLvl">
          <ac:chgData name="Balaji P." userId="ba4046ed-d6ed-4f8a-b33b-fec4378fc225" providerId="ADAL" clId="{914EB756-DB14-49F7-8E80-91A49C2ECE6D}" dt="2023-03-02T10:31:45.901" v="693" actId="20577"/>
          <ac:spMkLst>
            <pc:docMk/>
            <pc:sldMk cId="2417755962" sldId="1228"/>
            <ac:spMk id="85" creationId="{943BBF30-E674-22D8-FE95-AFBF3B8C861E}"/>
          </ac:spMkLst>
        </pc:spChg>
        <pc:spChg chg="mod topLvl">
          <ac:chgData name="Balaji P." userId="ba4046ed-d6ed-4f8a-b33b-fec4378fc225" providerId="ADAL" clId="{914EB756-DB14-49F7-8E80-91A49C2ECE6D}" dt="2023-03-02T10:31:38.176" v="691" actId="165"/>
          <ac:spMkLst>
            <pc:docMk/>
            <pc:sldMk cId="2417755962" sldId="1228"/>
            <ac:spMk id="86" creationId="{F32D52D5-9637-4834-FE52-9408AE50DAFF}"/>
          </ac:spMkLst>
        </pc:spChg>
        <pc:spChg chg="mod topLvl">
          <ac:chgData name="Balaji P." userId="ba4046ed-d6ed-4f8a-b33b-fec4378fc225" providerId="ADAL" clId="{914EB756-DB14-49F7-8E80-91A49C2ECE6D}" dt="2023-03-02T10:31:38.176" v="691" actId="165"/>
          <ac:spMkLst>
            <pc:docMk/>
            <pc:sldMk cId="2417755962" sldId="1228"/>
            <ac:spMk id="87" creationId="{D5E7D74A-C2C8-A2F9-8F6F-310A217AC071}"/>
          </ac:spMkLst>
        </pc:spChg>
        <pc:spChg chg="mod topLvl">
          <ac:chgData name="Balaji P." userId="ba4046ed-d6ed-4f8a-b33b-fec4378fc225" providerId="ADAL" clId="{914EB756-DB14-49F7-8E80-91A49C2ECE6D}" dt="2023-03-02T10:32:05.433" v="699" actId="20577"/>
          <ac:spMkLst>
            <pc:docMk/>
            <pc:sldMk cId="2417755962" sldId="1228"/>
            <ac:spMk id="91" creationId="{7D44D473-1C01-FA49-1B65-1B69643CF40D}"/>
          </ac:spMkLst>
        </pc:spChg>
        <pc:spChg chg="mod topLvl">
          <ac:chgData name="Balaji P." userId="ba4046ed-d6ed-4f8a-b33b-fec4378fc225" providerId="ADAL" clId="{914EB756-DB14-49F7-8E80-91A49C2ECE6D}" dt="2023-03-02T10:31:49.513" v="694" actId="165"/>
          <ac:spMkLst>
            <pc:docMk/>
            <pc:sldMk cId="2417755962" sldId="1228"/>
            <ac:spMk id="92" creationId="{469C9362-F09F-41F2-37FE-22318A4D7E0E}"/>
          </ac:spMkLst>
        </pc:spChg>
        <pc:spChg chg="mod topLvl">
          <ac:chgData name="Balaji P." userId="ba4046ed-d6ed-4f8a-b33b-fec4378fc225" providerId="ADAL" clId="{914EB756-DB14-49F7-8E80-91A49C2ECE6D}" dt="2023-03-02T10:31:49.513" v="694" actId="165"/>
          <ac:spMkLst>
            <pc:docMk/>
            <pc:sldMk cId="2417755962" sldId="1228"/>
            <ac:spMk id="93" creationId="{D68FA1D6-D778-6D1B-C5E2-ED11D7E1F2E9}"/>
          </ac:spMkLst>
        </pc:spChg>
        <pc:spChg chg="mod topLvl">
          <ac:chgData name="Balaji P." userId="ba4046ed-d6ed-4f8a-b33b-fec4378fc225" providerId="ADAL" clId="{914EB756-DB14-49F7-8E80-91A49C2ECE6D}" dt="2023-03-02T10:31:49.513" v="694" actId="165"/>
          <ac:spMkLst>
            <pc:docMk/>
            <pc:sldMk cId="2417755962" sldId="1228"/>
            <ac:spMk id="94" creationId="{8CF4179C-7916-0746-BB40-855CFCA239F7}"/>
          </ac:spMkLst>
        </pc:spChg>
        <pc:spChg chg="mod topLvl">
          <ac:chgData name="Balaji P." userId="ba4046ed-d6ed-4f8a-b33b-fec4378fc225" providerId="ADAL" clId="{914EB756-DB14-49F7-8E80-91A49C2ECE6D}" dt="2023-03-02T10:32:07.054" v="700" actId="20577"/>
          <ac:spMkLst>
            <pc:docMk/>
            <pc:sldMk cId="2417755962" sldId="1228"/>
            <ac:spMk id="96" creationId="{70B45B93-D872-986D-1A6B-653E42FC439D}"/>
          </ac:spMkLst>
        </pc:spChg>
        <pc:spChg chg="mod topLvl">
          <ac:chgData name="Balaji P." userId="ba4046ed-d6ed-4f8a-b33b-fec4378fc225" providerId="ADAL" clId="{914EB756-DB14-49F7-8E80-91A49C2ECE6D}" dt="2023-03-02T10:31:52.175" v="695" actId="165"/>
          <ac:spMkLst>
            <pc:docMk/>
            <pc:sldMk cId="2417755962" sldId="1228"/>
            <ac:spMk id="97" creationId="{797ACCDB-5854-A9EA-A43A-6240B29CA620}"/>
          </ac:spMkLst>
        </pc:spChg>
        <pc:spChg chg="mod topLvl">
          <ac:chgData name="Balaji P." userId="ba4046ed-d6ed-4f8a-b33b-fec4378fc225" providerId="ADAL" clId="{914EB756-DB14-49F7-8E80-91A49C2ECE6D}" dt="2023-03-02T10:32:08.822" v="701" actId="20577"/>
          <ac:spMkLst>
            <pc:docMk/>
            <pc:sldMk cId="2417755962" sldId="1228"/>
            <ac:spMk id="98" creationId="{04F82DB7-F9A2-64C6-C006-3B8165A38643}"/>
          </ac:spMkLst>
        </pc:spChg>
        <pc:spChg chg="mod topLvl">
          <ac:chgData name="Balaji P." userId="ba4046ed-d6ed-4f8a-b33b-fec4378fc225" providerId="ADAL" clId="{914EB756-DB14-49F7-8E80-91A49C2ECE6D}" dt="2023-03-02T10:31:52.175" v="695" actId="165"/>
          <ac:spMkLst>
            <pc:docMk/>
            <pc:sldMk cId="2417755962" sldId="1228"/>
            <ac:spMk id="99" creationId="{6D323A69-8ED9-D445-1A01-46209A3157F0}"/>
          </ac:spMkLst>
        </pc:spChg>
        <pc:grpChg chg="del">
          <ac:chgData name="Balaji P." userId="ba4046ed-d6ed-4f8a-b33b-fec4378fc225" providerId="ADAL" clId="{914EB756-DB14-49F7-8E80-91A49C2ECE6D}" dt="2023-03-02T10:31:38.176" v="691" actId="165"/>
          <ac:grpSpMkLst>
            <pc:docMk/>
            <pc:sldMk cId="2417755962" sldId="1228"/>
            <ac:grpSpMk id="88" creationId="{0BC69B8B-8F8C-FEFA-7FB7-0B74E3CDBF6B}"/>
          </ac:grpSpMkLst>
        </pc:grpChg>
        <pc:grpChg chg="del">
          <ac:chgData name="Balaji P." userId="ba4046ed-d6ed-4f8a-b33b-fec4378fc225" providerId="ADAL" clId="{914EB756-DB14-49F7-8E80-91A49C2ECE6D}" dt="2023-03-02T10:31:49.513" v="694" actId="165"/>
          <ac:grpSpMkLst>
            <pc:docMk/>
            <pc:sldMk cId="2417755962" sldId="1228"/>
            <ac:grpSpMk id="90" creationId="{9B0C3B84-F114-1D0A-43CA-BF93D4A30377}"/>
          </ac:grpSpMkLst>
        </pc:grpChg>
        <pc:grpChg chg="del">
          <ac:chgData name="Balaji P." userId="ba4046ed-d6ed-4f8a-b33b-fec4378fc225" providerId="ADAL" clId="{914EB756-DB14-49F7-8E80-91A49C2ECE6D}" dt="2023-03-02T10:31:52.175" v="695" actId="165"/>
          <ac:grpSpMkLst>
            <pc:docMk/>
            <pc:sldMk cId="2417755962" sldId="1228"/>
            <ac:grpSpMk id="95" creationId="{A7858BA2-06AB-2694-15DC-A25826961478}"/>
          </ac:grpSpMkLst>
        </pc:grpChg>
      </pc:sldChg>
      <pc:sldChg chg="new del">
        <pc:chgData name="Balaji P." userId="ba4046ed-d6ed-4f8a-b33b-fec4378fc225" providerId="ADAL" clId="{914EB756-DB14-49F7-8E80-91A49C2ECE6D}" dt="2023-03-02T10:25:45.686" v="493" actId="680"/>
        <pc:sldMkLst>
          <pc:docMk/>
          <pc:sldMk cId="3152768233" sldId="1228"/>
        </pc:sldMkLst>
      </pc:sldChg>
      <pc:sldChg chg="addSp delSp modSp add mod ord">
        <pc:chgData name="Balaji P." userId="ba4046ed-d6ed-4f8a-b33b-fec4378fc225" providerId="ADAL" clId="{914EB756-DB14-49F7-8E80-91A49C2ECE6D}" dt="2023-03-02T10:36:33.231" v="746"/>
        <pc:sldMkLst>
          <pc:docMk/>
          <pc:sldMk cId="1434692848" sldId="1229"/>
        </pc:sldMkLst>
        <pc:spChg chg="add mod">
          <ac:chgData name="Balaji P." userId="ba4046ed-d6ed-4f8a-b33b-fec4378fc225" providerId="ADAL" clId="{914EB756-DB14-49F7-8E80-91A49C2ECE6D}" dt="2023-03-02T10:35:41.060" v="735"/>
          <ac:spMkLst>
            <pc:docMk/>
            <pc:sldMk cId="1434692848" sldId="1229"/>
            <ac:spMk id="2" creationId="{50B2CF3B-81E7-40BC-E35A-58B7984E48E6}"/>
          </ac:spMkLst>
        </pc:spChg>
        <pc:spChg chg="add mod">
          <ac:chgData name="Balaji P." userId="ba4046ed-d6ed-4f8a-b33b-fec4378fc225" providerId="ADAL" clId="{914EB756-DB14-49F7-8E80-91A49C2ECE6D}" dt="2023-03-02T10:35:41.060" v="735"/>
          <ac:spMkLst>
            <pc:docMk/>
            <pc:sldMk cId="1434692848" sldId="1229"/>
            <ac:spMk id="5" creationId="{05D9FD79-7205-A5CD-8FC7-2C9625407085}"/>
          </ac:spMkLst>
        </pc:spChg>
        <pc:spChg chg="add mod">
          <ac:chgData name="Balaji P." userId="ba4046ed-d6ed-4f8a-b33b-fec4378fc225" providerId="ADAL" clId="{914EB756-DB14-49F7-8E80-91A49C2ECE6D}" dt="2023-03-02T10:35:41.060" v="735"/>
          <ac:spMkLst>
            <pc:docMk/>
            <pc:sldMk cId="1434692848" sldId="1229"/>
            <ac:spMk id="6" creationId="{287ED552-8CC9-483B-F8ED-C74175B4ACF6}"/>
          </ac:spMkLst>
        </pc:spChg>
        <pc:spChg chg="add mod">
          <ac:chgData name="Balaji P." userId="ba4046ed-d6ed-4f8a-b33b-fec4378fc225" providerId="ADAL" clId="{914EB756-DB14-49F7-8E80-91A49C2ECE6D}" dt="2023-03-02T10:35:41.060" v="735"/>
          <ac:spMkLst>
            <pc:docMk/>
            <pc:sldMk cId="1434692848" sldId="1229"/>
            <ac:spMk id="8" creationId="{77B30406-EF98-B141-E1EF-60429419BD67}"/>
          </ac:spMkLst>
        </pc:spChg>
        <pc:spChg chg="del">
          <ac:chgData name="Balaji P." userId="ba4046ed-d6ed-4f8a-b33b-fec4378fc225" providerId="ADAL" clId="{914EB756-DB14-49F7-8E80-91A49C2ECE6D}" dt="2023-03-02T10:35:39.798" v="734" actId="478"/>
          <ac:spMkLst>
            <pc:docMk/>
            <pc:sldMk cId="1434692848" sldId="1229"/>
            <ac:spMk id="12" creationId="{294836C5-546C-1F76-8323-213601680320}"/>
          </ac:spMkLst>
        </pc:spChg>
        <pc:spChg chg="del">
          <ac:chgData name="Balaji P." userId="ba4046ed-d6ed-4f8a-b33b-fec4378fc225" providerId="ADAL" clId="{914EB756-DB14-49F7-8E80-91A49C2ECE6D}" dt="2023-03-02T10:35:39.798" v="734" actId="478"/>
          <ac:spMkLst>
            <pc:docMk/>
            <pc:sldMk cId="1434692848" sldId="1229"/>
            <ac:spMk id="13" creationId="{C9791C4A-22AC-FF76-D032-FFC218486C9D}"/>
          </ac:spMkLst>
        </pc:spChg>
        <pc:spChg chg="del">
          <ac:chgData name="Balaji P." userId="ba4046ed-d6ed-4f8a-b33b-fec4378fc225" providerId="ADAL" clId="{914EB756-DB14-49F7-8E80-91A49C2ECE6D}" dt="2023-03-02T10:35:39.798" v="734" actId="478"/>
          <ac:spMkLst>
            <pc:docMk/>
            <pc:sldMk cId="1434692848" sldId="1229"/>
            <ac:spMk id="15" creationId="{C5C01D31-DBF6-59D5-C203-3490E8351EBD}"/>
          </ac:spMkLst>
        </pc:spChg>
        <pc:spChg chg="del mod">
          <ac:chgData name="Balaji P." userId="ba4046ed-d6ed-4f8a-b33b-fec4378fc225" providerId="ADAL" clId="{914EB756-DB14-49F7-8E80-91A49C2ECE6D}" dt="2023-03-02T10:35:48.325" v="739" actId="478"/>
          <ac:spMkLst>
            <pc:docMk/>
            <pc:sldMk cId="1434692848" sldId="1229"/>
            <ac:spMk id="16" creationId="{E7ADD29D-0022-9F70-2995-9B05A927DFE8}"/>
          </ac:spMkLst>
        </pc:spChg>
        <pc:spChg chg="del mod">
          <ac:chgData name="Balaji P." userId="ba4046ed-d6ed-4f8a-b33b-fec4378fc225" providerId="ADAL" clId="{914EB756-DB14-49F7-8E80-91A49C2ECE6D}" dt="2023-03-02T10:35:49.825" v="740" actId="478"/>
          <ac:spMkLst>
            <pc:docMk/>
            <pc:sldMk cId="1434692848" sldId="1229"/>
            <ac:spMk id="17" creationId="{7D6B66B7-BE4B-C675-BEF7-27C5700296CA}"/>
          </ac:spMkLst>
        </pc:spChg>
        <pc:spChg chg="del">
          <ac:chgData name="Balaji P." userId="ba4046ed-d6ed-4f8a-b33b-fec4378fc225" providerId="ADAL" clId="{914EB756-DB14-49F7-8E80-91A49C2ECE6D}" dt="2023-03-02T10:35:39.798" v="734" actId="478"/>
          <ac:spMkLst>
            <pc:docMk/>
            <pc:sldMk cId="1434692848" sldId="1229"/>
            <ac:spMk id="19" creationId="{DC83E513-F3EA-F03F-69CB-4F275DC869CB}"/>
          </ac:spMkLst>
        </pc:spChg>
        <pc:spChg chg="add mod">
          <ac:chgData name="Balaji P." userId="ba4046ed-d6ed-4f8a-b33b-fec4378fc225" providerId="ADAL" clId="{914EB756-DB14-49F7-8E80-91A49C2ECE6D}" dt="2023-03-02T10:36:33.231" v="746"/>
          <ac:spMkLst>
            <pc:docMk/>
            <pc:sldMk cId="1434692848" sldId="1229"/>
            <ac:spMk id="22" creationId="{02395763-2F5E-C7ED-CD04-B957E11BA6D0}"/>
          </ac:spMkLst>
        </pc:spChg>
        <pc:spChg chg="mod topLvl">
          <ac:chgData name="Balaji P." userId="ba4046ed-d6ed-4f8a-b33b-fec4378fc225" providerId="ADAL" clId="{914EB756-DB14-49F7-8E80-91A49C2ECE6D}" dt="2023-03-02T10:35:22.623" v="730" actId="20577"/>
          <ac:spMkLst>
            <pc:docMk/>
            <pc:sldMk cId="1434692848" sldId="1229"/>
            <ac:spMk id="84" creationId="{7B7777B4-BB8C-56D9-BBAE-08AA3969A4F6}"/>
          </ac:spMkLst>
        </pc:spChg>
        <pc:spChg chg="mod topLvl">
          <ac:chgData name="Balaji P." userId="ba4046ed-d6ed-4f8a-b33b-fec4378fc225" providerId="ADAL" clId="{914EB756-DB14-49F7-8E80-91A49C2ECE6D}" dt="2023-03-02T10:33:57.924" v="721" actId="165"/>
          <ac:spMkLst>
            <pc:docMk/>
            <pc:sldMk cId="1434692848" sldId="1229"/>
            <ac:spMk id="85" creationId="{943BBF30-E674-22D8-FE95-AFBF3B8C861E}"/>
          </ac:spMkLst>
        </pc:spChg>
        <pc:spChg chg="mod topLvl">
          <ac:chgData name="Balaji P." userId="ba4046ed-d6ed-4f8a-b33b-fec4378fc225" providerId="ADAL" clId="{914EB756-DB14-49F7-8E80-91A49C2ECE6D}" dt="2023-03-02T10:33:57.924" v="721" actId="165"/>
          <ac:spMkLst>
            <pc:docMk/>
            <pc:sldMk cId="1434692848" sldId="1229"/>
            <ac:spMk id="86" creationId="{F32D52D5-9637-4834-FE52-9408AE50DAFF}"/>
          </ac:spMkLst>
        </pc:spChg>
        <pc:spChg chg="mod topLvl">
          <ac:chgData name="Balaji P." userId="ba4046ed-d6ed-4f8a-b33b-fec4378fc225" providerId="ADAL" clId="{914EB756-DB14-49F7-8E80-91A49C2ECE6D}" dt="2023-03-02T10:33:57.924" v="721" actId="165"/>
          <ac:spMkLst>
            <pc:docMk/>
            <pc:sldMk cId="1434692848" sldId="1229"/>
            <ac:spMk id="87" creationId="{D5E7D74A-C2C8-A2F9-8F6F-310A217AC071}"/>
          </ac:spMkLst>
        </pc:spChg>
        <pc:spChg chg="mod topLvl">
          <ac:chgData name="Balaji P." userId="ba4046ed-d6ed-4f8a-b33b-fec4378fc225" providerId="ADAL" clId="{914EB756-DB14-49F7-8E80-91A49C2ECE6D}" dt="2023-03-02T10:35:23.688" v="731" actId="20577"/>
          <ac:spMkLst>
            <pc:docMk/>
            <pc:sldMk cId="1434692848" sldId="1229"/>
            <ac:spMk id="91" creationId="{7D44D473-1C01-FA49-1B65-1B69643CF40D}"/>
          </ac:spMkLst>
        </pc:spChg>
        <pc:spChg chg="mod topLvl">
          <ac:chgData name="Balaji P." userId="ba4046ed-d6ed-4f8a-b33b-fec4378fc225" providerId="ADAL" clId="{914EB756-DB14-49F7-8E80-91A49C2ECE6D}" dt="2023-03-02T10:35:24.793" v="732" actId="20577"/>
          <ac:spMkLst>
            <pc:docMk/>
            <pc:sldMk cId="1434692848" sldId="1229"/>
            <ac:spMk id="92" creationId="{469C9362-F09F-41F2-37FE-22318A4D7E0E}"/>
          </ac:spMkLst>
        </pc:spChg>
        <pc:spChg chg="mod topLvl">
          <ac:chgData name="Balaji P." userId="ba4046ed-d6ed-4f8a-b33b-fec4378fc225" providerId="ADAL" clId="{914EB756-DB14-49F7-8E80-91A49C2ECE6D}" dt="2023-03-02T10:35:14.402" v="728" actId="108"/>
          <ac:spMkLst>
            <pc:docMk/>
            <pc:sldMk cId="1434692848" sldId="1229"/>
            <ac:spMk id="93" creationId="{D68FA1D6-D778-6D1B-C5E2-ED11D7E1F2E9}"/>
          </ac:spMkLst>
        </pc:spChg>
        <pc:spChg chg="mod topLvl">
          <ac:chgData name="Balaji P." userId="ba4046ed-d6ed-4f8a-b33b-fec4378fc225" providerId="ADAL" clId="{914EB756-DB14-49F7-8E80-91A49C2ECE6D}" dt="2023-03-02T10:33:57.924" v="721" actId="165"/>
          <ac:spMkLst>
            <pc:docMk/>
            <pc:sldMk cId="1434692848" sldId="1229"/>
            <ac:spMk id="94" creationId="{8CF4179C-7916-0746-BB40-855CFCA239F7}"/>
          </ac:spMkLst>
        </pc:spChg>
        <pc:spChg chg="mod topLvl">
          <ac:chgData name="Balaji P." userId="ba4046ed-d6ed-4f8a-b33b-fec4378fc225" providerId="ADAL" clId="{914EB756-DB14-49F7-8E80-91A49C2ECE6D}" dt="2023-03-02T10:35:26.149" v="733" actId="20577"/>
          <ac:spMkLst>
            <pc:docMk/>
            <pc:sldMk cId="1434692848" sldId="1229"/>
            <ac:spMk id="96" creationId="{70B45B93-D872-986D-1A6B-653E42FC439D}"/>
          </ac:spMkLst>
        </pc:spChg>
        <pc:spChg chg="mod topLvl">
          <ac:chgData name="Balaji P." userId="ba4046ed-d6ed-4f8a-b33b-fec4378fc225" providerId="ADAL" clId="{914EB756-DB14-49F7-8E80-91A49C2ECE6D}" dt="2023-03-02T10:33:57.924" v="721" actId="165"/>
          <ac:spMkLst>
            <pc:docMk/>
            <pc:sldMk cId="1434692848" sldId="1229"/>
            <ac:spMk id="97" creationId="{797ACCDB-5854-A9EA-A43A-6240B29CA620}"/>
          </ac:spMkLst>
        </pc:spChg>
        <pc:spChg chg="mod topLvl">
          <ac:chgData name="Balaji P." userId="ba4046ed-d6ed-4f8a-b33b-fec4378fc225" providerId="ADAL" clId="{914EB756-DB14-49F7-8E80-91A49C2ECE6D}" dt="2023-03-02T10:33:57.924" v="721" actId="165"/>
          <ac:spMkLst>
            <pc:docMk/>
            <pc:sldMk cId="1434692848" sldId="1229"/>
            <ac:spMk id="98" creationId="{04F82DB7-F9A2-64C6-C006-3B8165A38643}"/>
          </ac:spMkLst>
        </pc:spChg>
        <pc:spChg chg="mod topLvl">
          <ac:chgData name="Balaji P." userId="ba4046ed-d6ed-4f8a-b33b-fec4378fc225" providerId="ADAL" clId="{914EB756-DB14-49F7-8E80-91A49C2ECE6D}" dt="2023-03-02T10:35:18.778" v="729" actId="108"/>
          <ac:spMkLst>
            <pc:docMk/>
            <pc:sldMk cId="1434692848" sldId="1229"/>
            <ac:spMk id="99" creationId="{6D323A69-8ED9-D445-1A01-46209A3157F0}"/>
          </ac:spMkLst>
        </pc:spChg>
        <pc:grpChg chg="del">
          <ac:chgData name="Balaji P." userId="ba4046ed-d6ed-4f8a-b33b-fec4378fc225" providerId="ADAL" clId="{914EB756-DB14-49F7-8E80-91A49C2ECE6D}" dt="2023-03-02T10:33:57.924" v="721" actId="165"/>
          <ac:grpSpMkLst>
            <pc:docMk/>
            <pc:sldMk cId="1434692848" sldId="1229"/>
            <ac:grpSpMk id="88" creationId="{0BC69B8B-8F8C-FEFA-7FB7-0B74E3CDBF6B}"/>
          </ac:grpSpMkLst>
        </pc:grpChg>
        <pc:grpChg chg="del">
          <ac:chgData name="Balaji P." userId="ba4046ed-d6ed-4f8a-b33b-fec4378fc225" providerId="ADAL" clId="{914EB756-DB14-49F7-8E80-91A49C2ECE6D}" dt="2023-03-02T10:33:57.924" v="721" actId="165"/>
          <ac:grpSpMkLst>
            <pc:docMk/>
            <pc:sldMk cId="1434692848" sldId="1229"/>
            <ac:grpSpMk id="90" creationId="{9B0C3B84-F114-1D0A-43CA-BF93D4A30377}"/>
          </ac:grpSpMkLst>
        </pc:grpChg>
        <pc:grpChg chg="del">
          <ac:chgData name="Balaji P." userId="ba4046ed-d6ed-4f8a-b33b-fec4378fc225" providerId="ADAL" clId="{914EB756-DB14-49F7-8E80-91A49C2ECE6D}" dt="2023-03-02T10:33:57.924" v="721" actId="165"/>
          <ac:grpSpMkLst>
            <pc:docMk/>
            <pc:sldMk cId="1434692848" sldId="1229"/>
            <ac:grpSpMk id="95" creationId="{A7858BA2-06AB-2694-15DC-A25826961478}"/>
          </ac:grpSpMkLst>
        </pc:grpChg>
      </pc:sldChg>
      <pc:sldChg chg="modSp add mod">
        <pc:chgData name="Balaji P." userId="ba4046ed-d6ed-4f8a-b33b-fec4378fc225" providerId="ADAL" clId="{914EB756-DB14-49F7-8E80-91A49C2ECE6D}" dt="2023-03-02T10:38:50.982" v="769" actId="207"/>
        <pc:sldMkLst>
          <pc:docMk/>
          <pc:sldMk cId="3746298450" sldId="1230"/>
        </pc:sldMkLst>
        <pc:spChg chg="mod">
          <ac:chgData name="Balaji P." userId="ba4046ed-d6ed-4f8a-b33b-fec4378fc225" providerId="ADAL" clId="{914EB756-DB14-49F7-8E80-91A49C2ECE6D}" dt="2023-03-02T10:38:50.982" v="769" actId="207"/>
          <ac:spMkLst>
            <pc:docMk/>
            <pc:sldMk cId="3746298450" sldId="1230"/>
            <ac:spMk id="22" creationId="{02395763-2F5E-C7ED-CD04-B957E11BA6D0}"/>
          </ac:spMkLst>
        </pc:spChg>
      </pc:sld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02/03/2023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830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75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72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4423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G05-H-DragDrop-Many-to-Three-001-SL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1" y="720002"/>
            <a:ext cx="2707860" cy="243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Fast Tracking a Friend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B4E023-8A29-EBC1-4045-F1E019FFEF6A}"/>
              </a:ext>
            </a:extLst>
          </p:cNvPr>
          <p:cNvSpPr/>
          <p:nvPr/>
        </p:nvSpPr>
        <p:spPr>
          <a:xfrm>
            <a:off x="573754" y="1203601"/>
            <a:ext cx="2207346" cy="468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Drag and drop 1 to 4 into the best response: 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Cursor with solid fill">
            <a:extLst>
              <a:ext uri="{FF2B5EF4-FFF2-40B4-BE49-F238E27FC236}">
                <a16:creationId xmlns:a16="http://schemas.microsoft.com/office/drawing/2014/main" id="{1BFF87B0-8B1C-F19B-7FA9-7131978ECB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567" y="1178040"/>
            <a:ext cx="274320" cy="27432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B7A551A-4331-1C90-7F27-1D70061E9DB8}"/>
              </a:ext>
            </a:extLst>
          </p:cNvPr>
          <p:cNvSpPr/>
          <p:nvPr/>
        </p:nvSpPr>
        <p:spPr>
          <a:xfrm>
            <a:off x="2995861" y="10770"/>
            <a:ext cx="3593564" cy="60831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51834D-F66E-6D85-D2A8-603E7E2AA37D}"/>
              </a:ext>
            </a:extLst>
          </p:cNvPr>
          <p:cNvSpPr/>
          <p:nvPr/>
        </p:nvSpPr>
        <p:spPr>
          <a:xfrm>
            <a:off x="288000" y="1887471"/>
            <a:ext cx="1550881" cy="1035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Declare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Get Advice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Don’t Declare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2A7A1F-03D2-A2EE-F497-E607AD9B67D6}"/>
              </a:ext>
            </a:extLst>
          </p:cNvPr>
          <p:cNvSpPr/>
          <p:nvPr/>
        </p:nvSpPr>
        <p:spPr>
          <a:xfrm>
            <a:off x="288000" y="2987691"/>
            <a:ext cx="2207346" cy="10319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Check Answers  </a:t>
            </a: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Read Debrief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FF9A684-8424-D8BC-4310-58ECF162C643}"/>
              </a:ext>
            </a:extLst>
          </p:cNvPr>
          <p:cNvSpPr/>
          <p:nvPr/>
        </p:nvSpPr>
        <p:spPr>
          <a:xfrm>
            <a:off x="3202229" y="720001"/>
            <a:ext cx="3180827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Personal Situation: Your friend contacts you about a vacancy at PMI.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F29702-4D49-1F03-D338-E750A7148A53}"/>
              </a:ext>
            </a:extLst>
          </p:cNvPr>
          <p:cNvSpPr/>
          <p:nvPr/>
        </p:nvSpPr>
        <p:spPr>
          <a:xfrm>
            <a:off x="3066110" y="1548744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627084-077A-69E3-598E-C3EC160B95C8}"/>
              </a:ext>
            </a:extLst>
          </p:cNvPr>
          <p:cNvSpPr/>
          <p:nvPr/>
        </p:nvSpPr>
        <p:spPr>
          <a:xfrm>
            <a:off x="3066110" y="2598630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6A412C-2B00-46DE-CA88-FEA1DF9B8EDA}"/>
              </a:ext>
            </a:extLst>
          </p:cNvPr>
          <p:cNvSpPr/>
          <p:nvPr/>
        </p:nvSpPr>
        <p:spPr>
          <a:xfrm>
            <a:off x="3066110" y="4698401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C6B60F-AAA1-44A3-4D47-2995FF143EF5}"/>
              </a:ext>
            </a:extLst>
          </p:cNvPr>
          <p:cNvSpPr/>
          <p:nvPr/>
        </p:nvSpPr>
        <p:spPr>
          <a:xfrm>
            <a:off x="3066110" y="3648516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7A2E8B-5DA6-3FA3-C67B-EF35CAB15408}"/>
              </a:ext>
            </a:extLst>
          </p:cNvPr>
          <p:cNvSpPr/>
          <p:nvPr/>
        </p:nvSpPr>
        <p:spPr>
          <a:xfrm>
            <a:off x="3795639" y="1832206"/>
            <a:ext cx="2610852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are the hiring </a:t>
            </a:r>
            <a:r>
              <a:rPr lang="en-US" sz="1600" dirty="0" err="1">
                <a:solidFill>
                  <a:schemeClr val="tx1"/>
                </a:solidFill>
              </a:rPr>
              <a:t>nanager</a:t>
            </a:r>
            <a:r>
              <a:rPr lang="en-US" sz="1600" dirty="0">
                <a:solidFill>
                  <a:schemeClr val="tx1"/>
                </a:solidFill>
              </a:rPr>
              <a:t> for this position.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4836C5-546C-1F76-8323-213601680320}"/>
              </a:ext>
            </a:extLst>
          </p:cNvPr>
          <p:cNvSpPr/>
          <p:nvPr/>
        </p:nvSpPr>
        <p:spPr>
          <a:xfrm>
            <a:off x="3180561" y="1763154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791C4A-22AC-FF76-D032-FFC218486C9D}"/>
              </a:ext>
            </a:extLst>
          </p:cNvPr>
          <p:cNvSpPr/>
          <p:nvPr/>
        </p:nvSpPr>
        <p:spPr>
          <a:xfrm>
            <a:off x="3180561" y="2813040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C01D31-DBF6-59D5-C203-3490E8351EBD}"/>
              </a:ext>
            </a:extLst>
          </p:cNvPr>
          <p:cNvSpPr/>
          <p:nvPr/>
        </p:nvSpPr>
        <p:spPr>
          <a:xfrm>
            <a:off x="3180561" y="3862926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C83E513-F3EA-F03F-69CB-4F275DC869CB}"/>
              </a:ext>
            </a:extLst>
          </p:cNvPr>
          <p:cNvSpPr/>
          <p:nvPr/>
        </p:nvSpPr>
        <p:spPr>
          <a:xfrm>
            <a:off x="3180561" y="4912811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2538FB-C2A2-4C07-98B0-A79726D82258}"/>
              </a:ext>
            </a:extLst>
          </p:cNvPr>
          <p:cNvSpPr/>
          <p:nvPr/>
        </p:nvSpPr>
        <p:spPr>
          <a:xfrm>
            <a:off x="3795639" y="2728296"/>
            <a:ext cx="2456893" cy="762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The vacancy is in your department and not under your authority.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8648B2-FFE0-67FC-C3DB-9A12B0479553}"/>
              </a:ext>
            </a:extLst>
          </p:cNvPr>
          <p:cNvSpPr/>
          <p:nvPr/>
        </p:nvSpPr>
        <p:spPr>
          <a:xfrm>
            <a:off x="3795639" y="3772754"/>
            <a:ext cx="2723538" cy="96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want to share non-public information that could provide an advantage to your friend.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B55B16-7538-5248-9564-C20B83818B5F}"/>
              </a:ext>
            </a:extLst>
          </p:cNvPr>
          <p:cNvSpPr/>
          <p:nvPr/>
        </p:nvSpPr>
        <p:spPr>
          <a:xfrm>
            <a:off x="3795639" y="4901511"/>
            <a:ext cx="2610852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use the PMI Referral Program for your friend.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7BF89-93A3-2895-793F-1146E0BDF0A6}"/>
              </a:ext>
            </a:extLst>
          </p:cNvPr>
          <p:cNvSpPr/>
          <p:nvPr/>
        </p:nvSpPr>
        <p:spPr>
          <a:xfrm>
            <a:off x="6576877" y="881066"/>
            <a:ext cx="3046922" cy="2840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45D704-3872-AB71-5CEB-9A804FE32311}"/>
              </a:ext>
            </a:extLst>
          </p:cNvPr>
          <p:cNvSpPr/>
          <p:nvPr/>
        </p:nvSpPr>
        <p:spPr>
          <a:xfrm>
            <a:off x="6672221" y="907960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Declare: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9065E7F-763D-FA9E-D477-5396CE12A2A8}"/>
              </a:ext>
            </a:extLst>
          </p:cNvPr>
          <p:cNvSpPr/>
          <p:nvPr/>
        </p:nvSpPr>
        <p:spPr>
          <a:xfrm>
            <a:off x="6576877" y="3444121"/>
            <a:ext cx="3046922" cy="2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2B973F6-C84A-E821-F4DD-7A7FCC9E0B69}"/>
              </a:ext>
            </a:extLst>
          </p:cNvPr>
          <p:cNvSpPr/>
          <p:nvPr/>
        </p:nvSpPr>
        <p:spPr>
          <a:xfrm>
            <a:off x="6576877" y="2162594"/>
            <a:ext cx="3046922" cy="2840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D97BFDE-44CE-5902-413D-483E472E6944}"/>
              </a:ext>
            </a:extLst>
          </p:cNvPr>
          <p:cNvSpPr/>
          <p:nvPr/>
        </p:nvSpPr>
        <p:spPr>
          <a:xfrm>
            <a:off x="6672221" y="2179047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Get Advice: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55120C1-4CB1-4B74-0DA7-59EA0EB4A19C}"/>
              </a:ext>
            </a:extLst>
          </p:cNvPr>
          <p:cNvSpPr/>
          <p:nvPr/>
        </p:nvSpPr>
        <p:spPr>
          <a:xfrm>
            <a:off x="6672221" y="3468632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Don’t Declare: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BC69B8B-8F8C-FEFA-7FB7-0B74E3CDBF6B}"/>
              </a:ext>
            </a:extLst>
          </p:cNvPr>
          <p:cNvGrpSpPr/>
          <p:nvPr/>
        </p:nvGrpSpPr>
        <p:grpSpPr>
          <a:xfrm>
            <a:off x="6671222" y="1525392"/>
            <a:ext cx="2870780" cy="537034"/>
            <a:chOff x="6685539" y="1525392"/>
            <a:chExt cx="2870780" cy="537034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7B7777B4-BB8C-56D9-BBAE-08AA3969A4F6}"/>
                </a:ext>
              </a:extLst>
            </p:cNvPr>
            <p:cNvSpPr/>
            <p:nvPr/>
          </p:nvSpPr>
          <p:spPr>
            <a:xfrm>
              <a:off x="6685539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943BBF30-E674-22D8-FE95-AFBF3B8C861E}"/>
                </a:ext>
              </a:extLst>
            </p:cNvPr>
            <p:cNvSpPr/>
            <p:nvPr/>
          </p:nvSpPr>
          <p:spPr>
            <a:xfrm>
              <a:off x="7469776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32D52D5-9637-4834-FE52-9408AE50DAFF}"/>
                </a:ext>
              </a:extLst>
            </p:cNvPr>
            <p:cNvSpPr/>
            <p:nvPr/>
          </p:nvSpPr>
          <p:spPr>
            <a:xfrm>
              <a:off x="8254013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5E7D74A-C2C8-A2F9-8F6F-310A217AC071}"/>
                </a:ext>
              </a:extLst>
            </p:cNvPr>
            <p:cNvSpPr/>
            <p:nvPr/>
          </p:nvSpPr>
          <p:spPr>
            <a:xfrm>
              <a:off x="9038250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9B0C3B84-F114-1D0A-43CA-BF93D4A30377}"/>
              </a:ext>
            </a:extLst>
          </p:cNvPr>
          <p:cNvGrpSpPr/>
          <p:nvPr/>
        </p:nvGrpSpPr>
        <p:grpSpPr>
          <a:xfrm>
            <a:off x="6671222" y="2807710"/>
            <a:ext cx="2870780" cy="537034"/>
            <a:chOff x="6685539" y="1525392"/>
            <a:chExt cx="2870780" cy="537034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7D44D473-1C01-FA49-1B65-1B69643CF40D}"/>
                </a:ext>
              </a:extLst>
            </p:cNvPr>
            <p:cNvSpPr/>
            <p:nvPr/>
          </p:nvSpPr>
          <p:spPr>
            <a:xfrm>
              <a:off x="6685539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469C9362-F09F-41F2-37FE-22318A4D7E0E}"/>
                </a:ext>
              </a:extLst>
            </p:cNvPr>
            <p:cNvSpPr/>
            <p:nvPr/>
          </p:nvSpPr>
          <p:spPr>
            <a:xfrm>
              <a:off x="7469776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D68FA1D6-D778-6D1B-C5E2-ED11D7E1F2E9}"/>
                </a:ext>
              </a:extLst>
            </p:cNvPr>
            <p:cNvSpPr/>
            <p:nvPr/>
          </p:nvSpPr>
          <p:spPr>
            <a:xfrm>
              <a:off x="8254013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8CF4179C-7916-0746-BB40-855CFCA239F7}"/>
                </a:ext>
              </a:extLst>
            </p:cNvPr>
            <p:cNvSpPr/>
            <p:nvPr/>
          </p:nvSpPr>
          <p:spPr>
            <a:xfrm>
              <a:off x="9038250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A7858BA2-06AB-2694-15DC-A25826961478}"/>
              </a:ext>
            </a:extLst>
          </p:cNvPr>
          <p:cNvGrpSpPr/>
          <p:nvPr/>
        </p:nvGrpSpPr>
        <p:grpSpPr>
          <a:xfrm>
            <a:off x="6671222" y="4090510"/>
            <a:ext cx="2870780" cy="537034"/>
            <a:chOff x="6685539" y="1525392"/>
            <a:chExt cx="2870780" cy="5370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70B45B93-D872-986D-1A6B-653E42FC439D}"/>
                </a:ext>
              </a:extLst>
            </p:cNvPr>
            <p:cNvSpPr/>
            <p:nvPr/>
          </p:nvSpPr>
          <p:spPr>
            <a:xfrm>
              <a:off x="6685539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797ACCDB-5854-A9EA-A43A-6240B29CA620}"/>
                </a:ext>
              </a:extLst>
            </p:cNvPr>
            <p:cNvSpPr/>
            <p:nvPr/>
          </p:nvSpPr>
          <p:spPr>
            <a:xfrm>
              <a:off x="7469776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4F82DB7-F9A2-64C6-C006-3B8165A38643}"/>
                </a:ext>
              </a:extLst>
            </p:cNvPr>
            <p:cNvSpPr/>
            <p:nvPr/>
          </p:nvSpPr>
          <p:spPr>
            <a:xfrm>
              <a:off x="8254013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6D323A69-8ED9-D445-1A01-46209A3157F0}"/>
                </a:ext>
              </a:extLst>
            </p:cNvPr>
            <p:cNvSpPr/>
            <p:nvPr/>
          </p:nvSpPr>
          <p:spPr>
            <a:xfrm>
              <a:off x="9038250" y="1525392"/>
              <a:ext cx="518069" cy="537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0" name="Rectangle 99">
            <a:extLst>
              <a:ext uri="{FF2B5EF4-FFF2-40B4-BE49-F238E27FC236}">
                <a16:creationId xmlns:a16="http://schemas.microsoft.com/office/drawing/2014/main" id="{84DA6766-2A27-541B-BD92-C4BF87B89F94}"/>
              </a:ext>
            </a:extLst>
          </p:cNvPr>
          <p:cNvSpPr/>
          <p:nvPr/>
        </p:nvSpPr>
        <p:spPr>
          <a:xfrm>
            <a:off x="7228062" y="1216547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62410EC-5C1F-10B4-5330-EBFB692F2310}"/>
              </a:ext>
            </a:extLst>
          </p:cNvPr>
          <p:cNvSpPr/>
          <p:nvPr/>
        </p:nvSpPr>
        <p:spPr>
          <a:xfrm>
            <a:off x="7228062" y="2495422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654A8E0-4A98-66F5-8357-45F8B9FC928F}"/>
              </a:ext>
            </a:extLst>
          </p:cNvPr>
          <p:cNvSpPr/>
          <p:nvPr/>
        </p:nvSpPr>
        <p:spPr>
          <a:xfrm>
            <a:off x="7228062" y="3789411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9164A47-5FEF-E39A-225D-459CFE5A2101}"/>
              </a:ext>
            </a:extLst>
          </p:cNvPr>
          <p:cNvSpPr/>
          <p:nvPr/>
        </p:nvSpPr>
        <p:spPr>
          <a:xfrm>
            <a:off x="6686434" y="4911505"/>
            <a:ext cx="1553262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</a:rPr>
              <a:t>Check Answers</a:t>
            </a:r>
          </a:p>
        </p:txBody>
      </p:sp>
    </p:spTree>
    <p:extLst>
      <p:ext uri="{BB962C8B-B14F-4D97-AF65-F5344CB8AC3E}">
        <p14:creationId xmlns:p14="http://schemas.microsoft.com/office/powerpoint/2010/main" val="414222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1" y="720002"/>
            <a:ext cx="2707860" cy="243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Fast Tracking a Friend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B4E023-8A29-EBC1-4045-F1E019FFEF6A}"/>
              </a:ext>
            </a:extLst>
          </p:cNvPr>
          <p:cNvSpPr/>
          <p:nvPr/>
        </p:nvSpPr>
        <p:spPr>
          <a:xfrm>
            <a:off x="573754" y="1203601"/>
            <a:ext cx="2207346" cy="468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Drag and drop 1 to 4 into the best response: 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Cursor with solid fill">
            <a:extLst>
              <a:ext uri="{FF2B5EF4-FFF2-40B4-BE49-F238E27FC236}">
                <a16:creationId xmlns:a16="http://schemas.microsoft.com/office/drawing/2014/main" id="{1BFF87B0-8B1C-F19B-7FA9-7131978ECB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567" y="1178040"/>
            <a:ext cx="274320" cy="27432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B7A551A-4331-1C90-7F27-1D70061E9DB8}"/>
              </a:ext>
            </a:extLst>
          </p:cNvPr>
          <p:cNvSpPr/>
          <p:nvPr/>
        </p:nvSpPr>
        <p:spPr>
          <a:xfrm>
            <a:off x="2995861" y="10770"/>
            <a:ext cx="3593564" cy="60831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51834D-F66E-6D85-D2A8-603E7E2AA37D}"/>
              </a:ext>
            </a:extLst>
          </p:cNvPr>
          <p:cNvSpPr/>
          <p:nvPr/>
        </p:nvSpPr>
        <p:spPr>
          <a:xfrm>
            <a:off x="288000" y="1887471"/>
            <a:ext cx="1550881" cy="1035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Declare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Get Advice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Don’t Declare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2A7A1F-03D2-A2EE-F497-E607AD9B67D6}"/>
              </a:ext>
            </a:extLst>
          </p:cNvPr>
          <p:cNvSpPr/>
          <p:nvPr/>
        </p:nvSpPr>
        <p:spPr>
          <a:xfrm>
            <a:off x="288000" y="2987691"/>
            <a:ext cx="2207346" cy="10319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Check Answers  </a:t>
            </a: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Read Debrief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FF9A684-8424-D8BC-4310-58ECF162C643}"/>
              </a:ext>
            </a:extLst>
          </p:cNvPr>
          <p:cNvSpPr/>
          <p:nvPr/>
        </p:nvSpPr>
        <p:spPr>
          <a:xfrm>
            <a:off x="3202229" y="720001"/>
            <a:ext cx="3180827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Personal Situation: Your friend contacts you about a vacancy at PMI.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F29702-4D49-1F03-D338-E750A7148A53}"/>
              </a:ext>
            </a:extLst>
          </p:cNvPr>
          <p:cNvSpPr/>
          <p:nvPr/>
        </p:nvSpPr>
        <p:spPr>
          <a:xfrm>
            <a:off x="3066110" y="1548744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627084-077A-69E3-598E-C3EC160B95C8}"/>
              </a:ext>
            </a:extLst>
          </p:cNvPr>
          <p:cNvSpPr/>
          <p:nvPr/>
        </p:nvSpPr>
        <p:spPr>
          <a:xfrm>
            <a:off x="3066110" y="2598630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6A412C-2B00-46DE-CA88-FEA1DF9B8EDA}"/>
              </a:ext>
            </a:extLst>
          </p:cNvPr>
          <p:cNvSpPr/>
          <p:nvPr/>
        </p:nvSpPr>
        <p:spPr>
          <a:xfrm>
            <a:off x="3066110" y="4698401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C6B60F-AAA1-44A3-4D47-2995FF143EF5}"/>
              </a:ext>
            </a:extLst>
          </p:cNvPr>
          <p:cNvSpPr/>
          <p:nvPr/>
        </p:nvSpPr>
        <p:spPr>
          <a:xfrm>
            <a:off x="3066110" y="3648516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7A2E8B-5DA6-3FA3-C67B-EF35CAB15408}"/>
              </a:ext>
            </a:extLst>
          </p:cNvPr>
          <p:cNvSpPr/>
          <p:nvPr/>
        </p:nvSpPr>
        <p:spPr>
          <a:xfrm>
            <a:off x="3795639" y="1832206"/>
            <a:ext cx="2610852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are the hiring </a:t>
            </a:r>
            <a:r>
              <a:rPr lang="en-US" sz="1600" dirty="0" err="1">
                <a:solidFill>
                  <a:schemeClr val="tx1"/>
                </a:solidFill>
              </a:rPr>
              <a:t>nanager</a:t>
            </a:r>
            <a:r>
              <a:rPr lang="en-US" sz="1600" dirty="0">
                <a:solidFill>
                  <a:schemeClr val="tx1"/>
                </a:solidFill>
              </a:rPr>
              <a:t> for this position.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4836C5-546C-1F76-8323-213601680320}"/>
              </a:ext>
            </a:extLst>
          </p:cNvPr>
          <p:cNvSpPr/>
          <p:nvPr/>
        </p:nvSpPr>
        <p:spPr>
          <a:xfrm>
            <a:off x="3180561" y="176806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791C4A-22AC-FF76-D032-FFC218486C9D}"/>
              </a:ext>
            </a:extLst>
          </p:cNvPr>
          <p:cNvSpPr/>
          <p:nvPr/>
        </p:nvSpPr>
        <p:spPr>
          <a:xfrm>
            <a:off x="3180561" y="281304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C01D31-DBF6-59D5-C203-3490E8351EBD}"/>
              </a:ext>
            </a:extLst>
          </p:cNvPr>
          <p:cNvSpPr/>
          <p:nvPr/>
        </p:nvSpPr>
        <p:spPr>
          <a:xfrm>
            <a:off x="3180561" y="3862926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C83E513-F3EA-F03F-69CB-4F275DC869CB}"/>
              </a:ext>
            </a:extLst>
          </p:cNvPr>
          <p:cNvSpPr/>
          <p:nvPr/>
        </p:nvSpPr>
        <p:spPr>
          <a:xfrm>
            <a:off x="3180561" y="4912811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2538FB-C2A2-4C07-98B0-A79726D82258}"/>
              </a:ext>
            </a:extLst>
          </p:cNvPr>
          <p:cNvSpPr/>
          <p:nvPr/>
        </p:nvSpPr>
        <p:spPr>
          <a:xfrm>
            <a:off x="3795639" y="2728296"/>
            <a:ext cx="2456893" cy="762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The vacancy is in your department and not under your authority.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8648B2-FFE0-67FC-C3DB-9A12B0479553}"/>
              </a:ext>
            </a:extLst>
          </p:cNvPr>
          <p:cNvSpPr/>
          <p:nvPr/>
        </p:nvSpPr>
        <p:spPr>
          <a:xfrm>
            <a:off x="3795639" y="3772754"/>
            <a:ext cx="2723538" cy="96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want to share non-public information that could provide an advantage to your friend.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B55B16-7538-5248-9564-C20B83818B5F}"/>
              </a:ext>
            </a:extLst>
          </p:cNvPr>
          <p:cNvSpPr/>
          <p:nvPr/>
        </p:nvSpPr>
        <p:spPr>
          <a:xfrm>
            <a:off x="3795639" y="4901511"/>
            <a:ext cx="2610852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use the PMI Referral Program for your friend.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7BF89-93A3-2895-793F-1146E0BDF0A6}"/>
              </a:ext>
            </a:extLst>
          </p:cNvPr>
          <p:cNvSpPr/>
          <p:nvPr/>
        </p:nvSpPr>
        <p:spPr>
          <a:xfrm>
            <a:off x="6576877" y="881066"/>
            <a:ext cx="3046922" cy="2840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45D704-3872-AB71-5CEB-9A804FE32311}"/>
              </a:ext>
            </a:extLst>
          </p:cNvPr>
          <p:cNvSpPr/>
          <p:nvPr/>
        </p:nvSpPr>
        <p:spPr>
          <a:xfrm>
            <a:off x="6672221" y="907960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Declare: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9065E7F-763D-FA9E-D477-5396CE12A2A8}"/>
              </a:ext>
            </a:extLst>
          </p:cNvPr>
          <p:cNvSpPr/>
          <p:nvPr/>
        </p:nvSpPr>
        <p:spPr>
          <a:xfrm>
            <a:off x="6576877" y="3444121"/>
            <a:ext cx="3046922" cy="2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2B973F6-C84A-E821-F4DD-7A7FCC9E0B69}"/>
              </a:ext>
            </a:extLst>
          </p:cNvPr>
          <p:cNvSpPr/>
          <p:nvPr/>
        </p:nvSpPr>
        <p:spPr>
          <a:xfrm>
            <a:off x="6576877" y="2162594"/>
            <a:ext cx="3046922" cy="2840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D97BFDE-44CE-5902-413D-483E472E6944}"/>
              </a:ext>
            </a:extLst>
          </p:cNvPr>
          <p:cNvSpPr/>
          <p:nvPr/>
        </p:nvSpPr>
        <p:spPr>
          <a:xfrm>
            <a:off x="6672221" y="2179047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Get Advice: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55120C1-4CB1-4B74-0DA7-59EA0EB4A19C}"/>
              </a:ext>
            </a:extLst>
          </p:cNvPr>
          <p:cNvSpPr/>
          <p:nvPr/>
        </p:nvSpPr>
        <p:spPr>
          <a:xfrm>
            <a:off x="6672221" y="3468632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Don’t Declare: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B7777B4-BB8C-56D9-BBAE-08AA3969A4F6}"/>
              </a:ext>
            </a:extLst>
          </p:cNvPr>
          <p:cNvSpPr/>
          <p:nvPr/>
        </p:nvSpPr>
        <p:spPr>
          <a:xfrm>
            <a:off x="6671222" y="152539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43BBF30-E674-22D8-FE95-AFBF3B8C861E}"/>
              </a:ext>
            </a:extLst>
          </p:cNvPr>
          <p:cNvSpPr/>
          <p:nvPr/>
        </p:nvSpPr>
        <p:spPr>
          <a:xfrm>
            <a:off x="7455459" y="1525392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F32D52D5-9637-4834-FE52-9408AE50DAFF}"/>
              </a:ext>
            </a:extLst>
          </p:cNvPr>
          <p:cNvSpPr/>
          <p:nvPr/>
        </p:nvSpPr>
        <p:spPr>
          <a:xfrm>
            <a:off x="8239696" y="152539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5E7D74A-C2C8-A2F9-8F6F-310A217AC071}"/>
              </a:ext>
            </a:extLst>
          </p:cNvPr>
          <p:cNvSpPr/>
          <p:nvPr/>
        </p:nvSpPr>
        <p:spPr>
          <a:xfrm>
            <a:off x="9023933" y="152539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D44D473-1C01-FA49-1B65-1B69643CF40D}"/>
              </a:ext>
            </a:extLst>
          </p:cNvPr>
          <p:cNvSpPr/>
          <p:nvPr/>
        </p:nvSpPr>
        <p:spPr>
          <a:xfrm>
            <a:off x="6671222" y="2807710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69C9362-F09F-41F2-37FE-22318A4D7E0E}"/>
              </a:ext>
            </a:extLst>
          </p:cNvPr>
          <p:cNvSpPr/>
          <p:nvPr/>
        </p:nvSpPr>
        <p:spPr>
          <a:xfrm>
            <a:off x="7455459" y="28077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68FA1D6-D778-6D1B-C5E2-ED11D7E1F2E9}"/>
              </a:ext>
            </a:extLst>
          </p:cNvPr>
          <p:cNvSpPr/>
          <p:nvPr/>
        </p:nvSpPr>
        <p:spPr>
          <a:xfrm>
            <a:off x="8239696" y="28077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CF4179C-7916-0746-BB40-855CFCA239F7}"/>
              </a:ext>
            </a:extLst>
          </p:cNvPr>
          <p:cNvSpPr/>
          <p:nvPr/>
        </p:nvSpPr>
        <p:spPr>
          <a:xfrm>
            <a:off x="9023933" y="28077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0B45B93-D872-986D-1A6B-653E42FC439D}"/>
              </a:ext>
            </a:extLst>
          </p:cNvPr>
          <p:cNvSpPr/>
          <p:nvPr/>
        </p:nvSpPr>
        <p:spPr>
          <a:xfrm>
            <a:off x="6671222" y="4090510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97ACCDB-5854-A9EA-A43A-6240B29CA620}"/>
              </a:ext>
            </a:extLst>
          </p:cNvPr>
          <p:cNvSpPr/>
          <p:nvPr/>
        </p:nvSpPr>
        <p:spPr>
          <a:xfrm>
            <a:off x="7455459" y="40905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4F82DB7-F9A2-64C6-C006-3B8165A38643}"/>
              </a:ext>
            </a:extLst>
          </p:cNvPr>
          <p:cNvSpPr/>
          <p:nvPr/>
        </p:nvSpPr>
        <p:spPr>
          <a:xfrm>
            <a:off x="8239696" y="4090510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D323A69-8ED9-D445-1A01-46209A3157F0}"/>
              </a:ext>
            </a:extLst>
          </p:cNvPr>
          <p:cNvSpPr/>
          <p:nvPr/>
        </p:nvSpPr>
        <p:spPr>
          <a:xfrm>
            <a:off x="9023933" y="40905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4DA6766-2A27-541B-BD92-C4BF87B89F94}"/>
              </a:ext>
            </a:extLst>
          </p:cNvPr>
          <p:cNvSpPr/>
          <p:nvPr/>
        </p:nvSpPr>
        <p:spPr>
          <a:xfrm>
            <a:off x="7228062" y="1216547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62410EC-5C1F-10B4-5330-EBFB692F2310}"/>
              </a:ext>
            </a:extLst>
          </p:cNvPr>
          <p:cNvSpPr/>
          <p:nvPr/>
        </p:nvSpPr>
        <p:spPr>
          <a:xfrm>
            <a:off x="7228062" y="2495422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654A8E0-4A98-66F5-8357-45F8B9FC928F}"/>
              </a:ext>
            </a:extLst>
          </p:cNvPr>
          <p:cNvSpPr/>
          <p:nvPr/>
        </p:nvSpPr>
        <p:spPr>
          <a:xfrm>
            <a:off x="7228062" y="3789411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9164A47-5FEF-E39A-225D-459CFE5A2101}"/>
              </a:ext>
            </a:extLst>
          </p:cNvPr>
          <p:cNvSpPr/>
          <p:nvPr/>
        </p:nvSpPr>
        <p:spPr>
          <a:xfrm>
            <a:off x="6686434" y="4911505"/>
            <a:ext cx="1553262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Check Answers</a:t>
            </a:r>
          </a:p>
        </p:txBody>
      </p:sp>
    </p:spTree>
    <p:extLst>
      <p:ext uri="{BB962C8B-B14F-4D97-AF65-F5344CB8AC3E}">
        <p14:creationId xmlns:p14="http://schemas.microsoft.com/office/powerpoint/2010/main" val="241775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1" y="720002"/>
            <a:ext cx="2707860" cy="243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Fast Tracking a Friend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B4E023-8A29-EBC1-4045-F1E019FFEF6A}"/>
              </a:ext>
            </a:extLst>
          </p:cNvPr>
          <p:cNvSpPr/>
          <p:nvPr/>
        </p:nvSpPr>
        <p:spPr>
          <a:xfrm>
            <a:off x="573754" y="1203601"/>
            <a:ext cx="2207346" cy="468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Drag and drop 1 to 4 into the best response: 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Cursor with solid fill">
            <a:extLst>
              <a:ext uri="{FF2B5EF4-FFF2-40B4-BE49-F238E27FC236}">
                <a16:creationId xmlns:a16="http://schemas.microsoft.com/office/drawing/2014/main" id="{1BFF87B0-8B1C-F19B-7FA9-7131978ECB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567" y="1178040"/>
            <a:ext cx="274320" cy="27432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B7A551A-4331-1C90-7F27-1D70061E9DB8}"/>
              </a:ext>
            </a:extLst>
          </p:cNvPr>
          <p:cNvSpPr/>
          <p:nvPr/>
        </p:nvSpPr>
        <p:spPr>
          <a:xfrm>
            <a:off x="2995861" y="10770"/>
            <a:ext cx="3593564" cy="60831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51834D-F66E-6D85-D2A8-603E7E2AA37D}"/>
              </a:ext>
            </a:extLst>
          </p:cNvPr>
          <p:cNvSpPr/>
          <p:nvPr/>
        </p:nvSpPr>
        <p:spPr>
          <a:xfrm>
            <a:off x="288000" y="1887471"/>
            <a:ext cx="1550881" cy="1035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Declare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Get Advice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Don’t Declare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2A7A1F-03D2-A2EE-F497-E607AD9B67D6}"/>
              </a:ext>
            </a:extLst>
          </p:cNvPr>
          <p:cNvSpPr/>
          <p:nvPr/>
        </p:nvSpPr>
        <p:spPr>
          <a:xfrm>
            <a:off x="288000" y="2987691"/>
            <a:ext cx="2207346" cy="10319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Check Answers  </a:t>
            </a: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Read Debrief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FF9A684-8424-D8BC-4310-58ECF162C643}"/>
              </a:ext>
            </a:extLst>
          </p:cNvPr>
          <p:cNvSpPr/>
          <p:nvPr/>
        </p:nvSpPr>
        <p:spPr>
          <a:xfrm>
            <a:off x="3202229" y="720001"/>
            <a:ext cx="3180827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Personal Situation: Your friend contacts you about a vacancy at PMI.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F29702-4D49-1F03-D338-E750A7148A53}"/>
              </a:ext>
            </a:extLst>
          </p:cNvPr>
          <p:cNvSpPr/>
          <p:nvPr/>
        </p:nvSpPr>
        <p:spPr>
          <a:xfrm>
            <a:off x="3066110" y="1548744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627084-077A-69E3-598E-C3EC160B95C8}"/>
              </a:ext>
            </a:extLst>
          </p:cNvPr>
          <p:cNvSpPr/>
          <p:nvPr/>
        </p:nvSpPr>
        <p:spPr>
          <a:xfrm>
            <a:off x="3066110" y="2598630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6A412C-2B00-46DE-CA88-FEA1DF9B8EDA}"/>
              </a:ext>
            </a:extLst>
          </p:cNvPr>
          <p:cNvSpPr/>
          <p:nvPr/>
        </p:nvSpPr>
        <p:spPr>
          <a:xfrm>
            <a:off x="3066110" y="4698401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C6B60F-AAA1-44A3-4D47-2995FF143EF5}"/>
              </a:ext>
            </a:extLst>
          </p:cNvPr>
          <p:cNvSpPr/>
          <p:nvPr/>
        </p:nvSpPr>
        <p:spPr>
          <a:xfrm>
            <a:off x="3066110" y="3648516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7A2E8B-5DA6-3FA3-C67B-EF35CAB15408}"/>
              </a:ext>
            </a:extLst>
          </p:cNvPr>
          <p:cNvSpPr/>
          <p:nvPr/>
        </p:nvSpPr>
        <p:spPr>
          <a:xfrm>
            <a:off x="3795639" y="1832206"/>
            <a:ext cx="2610852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are the hiring </a:t>
            </a:r>
            <a:r>
              <a:rPr lang="en-US" sz="1600" dirty="0" err="1">
                <a:solidFill>
                  <a:schemeClr val="tx1"/>
                </a:solidFill>
              </a:rPr>
              <a:t>nanager</a:t>
            </a:r>
            <a:r>
              <a:rPr lang="en-US" sz="1600" dirty="0">
                <a:solidFill>
                  <a:schemeClr val="tx1"/>
                </a:solidFill>
              </a:rPr>
              <a:t> for this position.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2538FB-C2A2-4C07-98B0-A79726D82258}"/>
              </a:ext>
            </a:extLst>
          </p:cNvPr>
          <p:cNvSpPr/>
          <p:nvPr/>
        </p:nvSpPr>
        <p:spPr>
          <a:xfrm>
            <a:off x="3795639" y="2728296"/>
            <a:ext cx="2456893" cy="762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The vacancy is in your department and not under your authority.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8648B2-FFE0-67FC-C3DB-9A12B0479553}"/>
              </a:ext>
            </a:extLst>
          </p:cNvPr>
          <p:cNvSpPr/>
          <p:nvPr/>
        </p:nvSpPr>
        <p:spPr>
          <a:xfrm>
            <a:off x="3795639" y="3772754"/>
            <a:ext cx="2723538" cy="96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want to share non-public information that could provide an advantage to your friend.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B55B16-7538-5248-9564-C20B83818B5F}"/>
              </a:ext>
            </a:extLst>
          </p:cNvPr>
          <p:cNvSpPr/>
          <p:nvPr/>
        </p:nvSpPr>
        <p:spPr>
          <a:xfrm>
            <a:off x="3795639" y="4901511"/>
            <a:ext cx="2610852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use the PMI Referral Program for your friend.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7BF89-93A3-2895-793F-1146E0BDF0A6}"/>
              </a:ext>
            </a:extLst>
          </p:cNvPr>
          <p:cNvSpPr/>
          <p:nvPr/>
        </p:nvSpPr>
        <p:spPr>
          <a:xfrm>
            <a:off x="6576877" y="881066"/>
            <a:ext cx="3046922" cy="2840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45D704-3872-AB71-5CEB-9A804FE32311}"/>
              </a:ext>
            </a:extLst>
          </p:cNvPr>
          <p:cNvSpPr/>
          <p:nvPr/>
        </p:nvSpPr>
        <p:spPr>
          <a:xfrm>
            <a:off x="6672221" y="907960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Declare: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9065E7F-763D-FA9E-D477-5396CE12A2A8}"/>
              </a:ext>
            </a:extLst>
          </p:cNvPr>
          <p:cNvSpPr/>
          <p:nvPr/>
        </p:nvSpPr>
        <p:spPr>
          <a:xfrm>
            <a:off x="6576877" y="3444121"/>
            <a:ext cx="3046922" cy="2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2B973F6-C84A-E821-F4DD-7A7FCC9E0B69}"/>
              </a:ext>
            </a:extLst>
          </p:cNvPr>
          <p:cNvSpPr/>
          <p:nvPr/>
        </p:nvSpPr>
        <p:spPr>
          <a:xfrm>
            <a:off x="6576877" y="2162594"/>
            <a:ext cx="3046922" cy="2840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D97BFDE-44CE-5902-413D-483E472E6944}"/>
              </a:ext>
            </a:extLst>
          </p:cNvPr>
          <p:cNvSpPr/>
          <p:nvPr/>
        </p:nvSpPr>
        <p:spPr>
          <a:xfrm>
            <a:off x="6672221" y="2179047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Get Advice: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55120C1-4CB1-4B74-0DA7-59EA0EB4A19C}"/>
              </a:ext>
            </a:extLst>
          </p:cNvPr>
          <p:cNvSpPr/>
          <p:nvPr/>
        </p:nvSpPr>
        <p:spPr>
          <a:xfrm>
            <a:off x="6672221" y="3468632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Don’t Declare: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B7777B4-BB8C-56D9-BBAE-08AA3969A4F6}"/>
              </a:ext>
            </a:extLst>
          </p:cNvPr>
          <p:cNvSpPr/>
          <p:nvPr/>
        </p:nvSpPr>
        <p:spPr>
          <a:xfrm>
            <a:off x="6671222" y="1525392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43BBF30-E674-22D8-FE95-AFBF3B8C861E}"/>
              </a:ext>
            </a:extLst>
          </p:cNvPr>
          <p:cNvSpPr/>
          <p:nvPr/>
        </p:nvSpPr>
        <p:spPr>
          <a:xfrm>
            <a:off x="7455459" y="152539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F32D52D5-9637-4834-FE52-9408AE50DAFF}"/>
              </a:ext>
            </a:extLst>
          </p:cNvPr>
          <p:cNvSpPr/>
          <p:nvPr/>
        </p:nvSpPr>
        <p:spPr>
          <a:xfrm>
            <a:off x="8239696" y="152539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5E7D74A-C2C8-A2F9-8F6F-310A217AC071}"/>
              </a:ext>
            </a:extLst>
          </p:cNvPr>
          <p:cNvSpPr/>
          <p:nvPr/>
        </p:nvSpPr>
        <p:spPr>
          <a:xfrm>
            <a:off x="9023933" y="152539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D44D473-1C01-FA49-1B65-1B69643CF40D}"/>
              </a:ext>
            </a:extLst>
          </p:cNvPr>
          <p:cNvSpPr/>
          <p:nvPr/>
        </p:nvSpPr>
        <p:spPr>
          <a:xfrm>
            <a:off x="6671222" y="2807710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69C9362-F09F-41F2-37FE-22318A4D7E0E}"/>
              </a:ext>
            </a:extLst>
          </p:cNvPr>
          <p:cNvSpPr/>
          <p:nvPr/>
        </p:nvSpPr>
        <p:spPr>
          <a:xfrm>
            <a:off x="7455459" y="2807710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68FA1D6-D778-6D1B-C5E2-ED11D7E1F2E9}"/>
              </a:ext>
            </a:extLst>
          </p:cNvPr>
          <p:cNvSpPr/>
          <p:nvPr/>
        </p:nvSpPr>
        <p:spPr>
          <a:xfrm>
            <a:off x="8239696" y="28077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CF4179C-7916-0746-BB40-855CFCA239F7}"/>
              </a:ext>
            </a:extLst>
          </p:cNvPr>
          <p:cNvSpPr/>
          <p:nvPr/>
        </p:nvSpPr>
        <p:spPr>
          <a:xfrm>
            <a:off x="9023933" y="28077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0B45B93-D872-986D-1A6B-653E42FC439D}"/>
              </a:ext>
            </a:extLst>
          </p:cNvPr>
          <p:cNvSpPr/>
          <p:nvPr/>
        </p:nvSpPr>
        <p:spPr>
          <a:xfrm>
            <a:off x="6671222" y="4090510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97ACCDB-5854-A9EA-A43A-6240B29CA620}"/>
              </a:ext>
            </a:extLst>
          </p:cNvPr>
          <p:cNvSpPr/>
          <p:nvPr/>
        </p:nvSpPr>
        <p:spPr>
          <a:xfrm>
            <a:off x="7455459" y="40905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4F82DB7-F9A2-64C6-C006-3B8165A38643}"/>
              </a:ext>
            </a:extLst>
          </p:cNvPr>
          <p:cNvSpPr/>
          <p:nvPr/>
        </p:nvSpPr>
        <p:spPr>
          <a:xfrm>
            <a:off x="8239696" y="40905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D323A69-8ED9-D445-1A01-46209A3157F0}"/>
              </a:ext>
            </a:extLst>
          </p:cNvPr>
          <p:cNvSpPr/>
          <p:nvPr/>
        </p:nvSpPr>
        <p:spPr>
          <a:xfrm>
            <a:off x="9023933" y="40905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4DA6766-2A27-541B-BD92-C4BF87B89F94}"/>
              </a:ext>
            </a:extLst>
          </p:cNvPr>
          <p:cNvSpPr/>
          <p:nvPr/>
        </p:nvSpPr>
        <p:spPr>
          <a:xfrm>
            <a:off x="7228062" y="1216547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62410EC-5C1F-10B4-5330-EBFB692F2310}"/>
              </a:ext>
            </a:extLst>
          </p:cNvPr>
          <p:cNvSpPr/>
          <p:nvPr/>
        </p:nvSpPr>
        <p:spPr>
          <a:xfrm>
            <a:off x="7228062" y="2495422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654A8E0-4A98-66F5-8357-45F8B9FC928F}"/>
              </a:ext>
            </a:extLst>
          </p:cNvPr>
          <p:cNvSpPr/>
          <p:nvPr/>
        </p:nvSpPr>
        <p:spPr>
          <a:xfrm>
            <a:off x="7228062" y="3789411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9164A47-5FEF-E39A-225D-459CFE5A2101}"/>
              </a:ext>
            </a:extLst>
          </p:cNvPr>
          <p:cNvSpPr/>
          <p:nvPr/>
        </p:nvSpPr>
        <p:spPr>
          <a:xfrm>
            <a:off x="6686434" y="4911505"/>
            <a:ext cx="1553262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</a:rPr>
              <a:t>Check Answers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B2CF3B-81E7-40BC-E35A-58B7984E48E6}"/>
              </a:ext>
            </a:extLst>
          </p:cNvPr>
          <p:cNvSpPr/>
          <p:nvPr/>
        </p:nvSpPr>
        <p:spPr>
          <a:xfrm>
            <a:off x="3180561" y="176806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D9FD79-7205-A5CD-8FC7-2C9625407085}"/>
              </a:ext>
            </a:extLst>
          </p:cNvPr>
          <p:cNvSpPr/>
          <p:nvPr/>
        </p:nvSpPr>
        <p:spPr>
          <a:xfrm>
            <a:off x="3180561" y="281304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7ED552-8CC9-483B-F8ED-C74175B4ACF6}"/>
              </a:ext>
            </a:extLst>
          </p:cNvPr>
          <p:cNvSpPr/>
          <p:nvPr/>
        </p:nvSpPr>
        <p:spPr>
          <a:xfrm>
            <a:off x="3180561" y="3862926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B30406-EF98-B141-E1EF-60429419BD67}"/>
              </a:ext>
            </a:extLst>
          </p:cNvPr>
          <p:cNvSpPr/>
          <p:nvPr/>
        </p:nvSpPr>
        <p:spPr>
          <a:xfrm>
            <a:off x="3180561" y="4912811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395763-2F5E-C7ED-CD04-B957E11BA6D0}"/>
              </a:ext>
            </a:extLst>
          </p:cNvPr>
          <p:cNvSpPr/>
          <p:nvPr/>
        </p:nvSpPr>
        <p:spPr>
          <a:xfrm>
            <a:off x="695319" y="4548991"/>
            <a:ext cx="1553262" cy="53703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Debrief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9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1" y="720002"/>
            <a:ext cx="2707860" cy="243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Fast Tracking a Friend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B4E023-8A29-EBC1-4045-F1E019FFEF6A}"/>
              </a:ext>
            </a:extLst>
          </p:cNvPr>
          <p:cNvSpPr/>
          <p:nvPr/>
        </p:nvSpPr>
        <p:spPr>
          <a:xfrm>
            <a:off x="573754" y="1203601"/>
            <a:ext cx="2207346" cy="468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i="1" dirty="0">
                <a:solidFill>
                  <a:schemeClr val="tx1"/>
                </a:solidFill>
              </a:rPr>
              <a:t>Drag and drop 1 to 4 into the best response: 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Cursor with solid fill">
            <a:extLst>
              <a:ext uri="{FF2B5EF4-FFF2-40B4-BE49-F238E27FC236}">
                <a16:creationId xmlns:a16="http://schemas.microsoft.com/office/drawing/2014/main" id="{1BFF87B0-8B1C-F19B-7FA9-7131978ECB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567" y="1178040"/>
            <a:ext cx="274320" cy="27432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B7A551A-4331-1C90-7F27-1D70061E9DB8}"/>
              </a:ext>
            </a:extLst>
          </p:cNvPr>
          <p:cNvSpPr/>
          <p:nvPr/>
        </p:nvSpPr>
        <p:spPr>
          <a:xfrm>
            <a:off x="2995861" y="10770"/>
            <a:ext cx="3593564" cy="60831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51834D-F66E-6D85-D2A8-603E7E2AA37D}"/>
              </a:ext>
            </a:extLst>
          </p:cNvPr>
          <p:cNvSpPr/>
          <p:nvPr/>
        </p:nvSpPr>
        <p:spPr>
          <a:xfrm>
            <a:off x="288000" y="1887471"/>
            <a:ext cx="1550881" cy="1035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Declare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Get Advice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Don’t Declare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2A7A1F-03D2-A2EE-F497-E607AD9B67D6}"/>
              </a:ext>
            </a:extLst>
          </p:cNvPr>
          <p:cNvSpPr/>
          <p:nvPr/>
        </p:nvSpPr>
        <p:spPr>
          <a:xfrm>
            <a:off x="288000" y="2987691"/>
            <a:ext cx="2207346" cy="10319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Check Answers  </a:t>
            </a: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Read Debrief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FF9A684-8424-D8BC-4310-58ECF162C643}"/>
              </a:ext>
            </a:extLst>
          </p:cNvPr>
          <p:cNvSpPr/>
          <p:nvPr/>
        </p:nvSpPr>
        <p:spPr>
          <a:xfrm>
            <a:off x="3202229" y="720001"/>
            <a:ext cx="3180827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Personal Situation: Your friend contacts you about a vacancy at PMI.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F29702-4D49-1F03-D338-E750A7148A53}"/>
              </a:ext>
            </a:extLst>
          </p:cNvPr>
          <p:cNvSpPr/>
          <p:nvPr/>
        </p:nvSpPr>
        <p:spPr>
          <a:xfrm>
            <a:off x="3066110" y="1548744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627084-077A-69E3-598E-C3EC160B95C8}"/>
              </a:ext>
            </a:extLst>
          </p:cNvPr>
          <p:cNvSpPr/>
          <p:nvPr/>
        </p:nvSpPr>
        <p:spPr>
          <a:xfrm>
            <a:off x="3066110" y="2598630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6A412C-2B00-46DE-CA88-FEA1DF9B8EDA}"/>
              </a:ext>
            </a:extLst>
          </p:cNvPr>
          <p:cNvSpPr/>
          <p:nvPr/>
        </p:nvSpPr>
        <p:spPr>
          <a:xfrm>
            <a:off x="3066110" y="4698401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C6B60F-AAA1-44A3-4D47-2995FF143EF5}"/>
              </a:ext>
            </a:extLst>
          </p:cNvPr>
          <p:cNvSpPr/>
          <p:nvPr/>
        </p:nvSpPr>
        <p:spPr>
          <a:xfrm>
            <a:off x="3066110" y="3648516"/>
            <a:ext cx="3453067" cy="9658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7A2E8B-5DA6-3FA3-C67B-EF35CAB15408}"/>
              </a:ext>
            </a:extLst>
          </p:cNvPr>
          <p:cNvSpPr/>
          <p:nvPr/>
        </p:nvSpPr>
        <p:spPr>
          <a:xfrm>
            <a:off x="3795639" y="1832206"/>
            <a:ext cx="2610852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are the hiring </a:t>
            </a:r>
            <a:r>
              <a:rPr lang="en-US" sz="1600" dirty="0" err="1">
                <a:solidFill>
                  <a:schemeClr val="tx1"/>
                </a:solidFill>
              </a:rPr>
              <a:t>nanager</a:t>
            </a:r>
            <a:r>
              <a:rPr lang="en-US" sz="1600" dirty="0">
                <a:solidFill>
                  <a:schemeClr val="tx1"/>
                </a:solidFill>
              </a:rPr>
              <a:t> for this position.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2538FB-C2A2-4C07-98B0-A79726D82258}"/>
              </a:ext>
            </a:extLst>
          </p:cNvPr>
          <p:cNvSpPr/>
          <p:nvPr/>
        </p:nvSpPr>
        <p:spPr>
          <a:xfrm>
            <a:off x="3795639" y="2728296"/>
            <a:ext cx="2456893" cy="762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The vacancy is in your department and not under your authority.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8648B2-FFE0-67FC-C3DB-9A12B0479553}"/>
              </a:ext>
            </a:extLst>
          </p:cNvPr>
          <p:cNvSpPr/>
          <p:nvPr/>
        </p:nvSpPr>
        <p:spPr>
          <a:xfrm>
            <a:off x="3795639" y="3772754"/>
            <a:ext cx="2723538" cy="96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want to share non-public information that could provide an advantage to your friend.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B55B16-7538-5248-9564-C20B83818B5F}"/>
              </a:ext>
            </a:extLst>
          </p:cNvPr>
          <p:cNvSpPr/>
          <p:nvPr/>
        </p:nvSpPr>
        <p:spPr>
          <a:xfrm>
            <a:off x="3795639" y="4901511"/>
            <a:ext cx="2610852" cy="55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use the PMI Referral Program for your friend.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7BF89-93A3-2895-793F-1146E0BDF0A6}"/>
              </a:ext>
            </a:extLst>
          </p:cNvPr>
          <p:cNvSpPr/>
          <p:nvPr/>
        </p:nvSpPr>
        <p:spPr>
          <a:xfrm>
            <a:off x="6576877" y="881066"/>
            <a:ext cx="3046922" cy="2840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45D704-3872-AB71-5CEB-9A804FE32311}"/>
              </a:ext>
            </a:extLst>
          </p:cNvPr>
          <p:cNvSpPr/>
          <p:nvPr/>
        </p:nvSpPr>
        <p:spPr>
          <a:xfrm>
            <a:off x="6672221" y="907960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Declare: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9065E7F-763D-FA9E-D477-5396CE12A2A8}"/>
              </a:ext>
            </a:extLst>
          </p:cNvPr>
          <p:cNvSpPr/>
          <p:nvPr/>
        </p:nvSpPr>
        <p:spPr>
          <a:xfrm>
            <a:off x="6576877" y="3444121"/>
            <a:ext cx="3046922" cy="2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2B973F6-C84A-E821-F4DD-7A7FCC9E0B69}"/>
              </a:ext>
            </a:extLst>
          </p:cNvPr>
          <p:cNvSpPr/>
          <p:nvPr/>
        </p:nvSpPr>
        <p:spPr>
          <a:xfrm>
            <a:off x="6576877" y="2162594"/>
            <a:ext cx="3046922" cy="2840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D97BFDE-44CE-5902-413D-483E472E6944}"/>
              </a:ext>
            </a:extLst>
          </p:cNvPr>
          <p:cNvSpPr/>
          <p:nvPr/>
        </p:nvSpPr>
        <p:spPr>
          <a:xfrm>
            <a:off x="6672221" y="2179047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Get Advice: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55120C1-4CB1-4B74-0DA7-59EA0EB4A19C}"/>
              </a:ext>
            </a:extLst>
          </p:cNvPr>
          <p:cNvSpPr/>
          <p:nvPr/>
        </p:nvSpPr>
        <p:spPr>
          <a:xfrm>
            <a:off x="6672221" y="3468632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Don’t Declare: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B7777B4-BB8C-56D9-BBAE-08AA3969A4F6}"/>
              </a:ext>
            </a:extLst>
          </p:cNvPr>
          <p:cNvSpPr/>
          <p:nvPr/>
        </p:nvSpPr>
        <p:spPr>
          <a:xfrm>
            <a:off x="6671222" y="1525392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43BBF30-E674-22D8-FE95-AFBF3B8C861E}"/>
              </a:ext>
            </a:extLst>
          </p:cNvPr>
          <p:cNvSpPr/>
          <p:nvPr/>
        </p:nvSpPr>
        <p:spPr>
          <a:xfrm>
            <a:off x="7455459" y="152539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F32D52D5-9637-4834-FE52-9408AE50DAFF}"/>
              </a:ext>
            </a:extLst>
          </p:cNvPr>
          <p:cNvSpPr/>
          <p:nvPr/>
        </p:nvSpPr>
        <p:spPr>
          <a:xfrm>
            <a:off x="8239696" y="152539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5E7D74A-C2C8-A2F9-8F6F-310A217AC071}"/>
              </a:ext>
            </a:extLst>
          </p:cNvPr>
          <p:cNvSpPr/>
          <p:nvPr/>
        </p:nvSpPr>
        <p:spPr>
          <a:xfrm>
            <a:off x="9023933" y="152539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D44D473-1C01-FA49-1B65-1B69643CF40D}"/>
              </a:ext>
            </a:extLst>
          </p:cNvPr>
          <p:cNvSpPr/>
          <p:nvPr/>
        </p:nvSpPr>
        <p:spPr>
          <a:xfrm>
            <a:off x="6671222" y="2807710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69C9362-F09F-41F2-37FE-22318A4D7E0E}"/>
              </a:ext>
            </a:extLst>
          </p:cNvPr>
          <p:cNvSpPr/>
          <p:nvPr/>
        </p:nvSpPr>
        <p:spPr>
          <a:xfrm>
            <a:off x="7455459" y="2807710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68FA1D6-D778-6D1B-C5E2-ED11D7E1F2E9}"/>
              </a:ext>
            </a:extLst>
          </p:cNvPr>
          <p:cNvSpPr/>
          <p:nvPr/>
        </p:nvSpPr>
        <p:spPr>
          <a:xfrm>
            <a:off x="8239696" y="28077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CF4179C-7916-0746-BB40-855CFCA239F7}"/>
              </a:ext>
            </a:extLst>
          </p:cNvPr>
          <p:cNvSpPr/>
          <p:nvPr/>
        </p:nvSpPr>
        <p:spPr>
          <a:xfrm>
            <a:off x="9023933" y="28077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0B45B93-D872-986D-1A6B-653E42FC439D}"/>
              </a:ext>
            </a:extLst>
          </p:cNvPr>
          <p:cNvSpPr/>
          <p:nvPr/>
        </p:nvSpPr>
        <p:spPr>
          <a:xfrm>
            <a:off x="6671222" y="4090510"/>
            <a:ext cx="518069" cy="537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97ACCDB-5854-A9EA-A43A-6240B29CA620}"/>
              </a:ext>
            </a:extLst>
          </p:cNvPr>
          <p:cNvSpPr/>
          <p:nvPr/>
        </p:nvSpPr>
        <p:spPr>
          <a:xfrm>
            <a:off x="7455459" y="40905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4F82DB7-F9A2-64C6-C006-3B8165A38643}"/>
              </a:ext>
            </a:extLst>
          </p:cNvPr>
          <p:cNvSpPr/>
          <p:nvPr/>
        </p:nvSpPr>
        <p:spPr>
          <a:xfrm>
            <a:off x="8239696" y="40905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D323A69-8ED9-D445-1A01-46209A3157F0}"/>
              </a:ext>
            </a:extLst>
          </p:cNvPr>
          <p:cNvSpPr/>
          <p:nvPr/>
        </p:nvSpPr>
        <p:spPr>
          <a:xfrm>
            <a:off x="9023933" y="409051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4DA6766-2A27-541B-BD92-C4BF87B89F94}"/>
              </a:ext>
            </a:extLst>
          </p:cNvPr>
          <p:cNvSpPr/>
          <p:nvPr/>
        </p:nvSpPr>
        <p:spPr>
          <a:xfrm>
            <a:off x="7228062" y="1216547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62410EC-5C1F-10B4-5330-EBFB692F2310}"/>
              </a:ext>
            </a:extLst>
          </p:cNvPr>
          <p:cNvSpPr/>
          <p:nvPr/>
        </p:nvSpPr>
        <p:spPr>
          <a:xfrm>
            <a:off x="7228062" y="2495422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654A8E0-4A98-66F5-8357-45F8B9FC928F}"/>
              </a:ext>
            </a:extLst>
          </p:cNvPr>
          <p:cNvSpPr/>
          <p:nvPr/>
        </p:nvSpPr>
        <p:spPr>
          <a:xfrm>
            <a:off x="7228062" y="3789411"/>
            <a:ext cx="1710894" cy="337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Drop here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9164A47-5FEF-E39A-225D-459CFE5A2101}"/>
              </a:ext>
            </a:extLst>
          </p:cNvPr>
          <p:cNvSpPr/>
          <p:nvPr/>
        </p:nvSpPr>
        <p:spPr>
          <a:xfrm>
            <a:off x="6686434" y="4911505"/>
            <a:ext cx="1553262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50000"/>
                  </a:schemeClr>
                </a:solidFill>
              </a:rPr>
              <a:t>Check Answers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B2CF3B-81E7-40BC-E35A-58B7984E48E6}"/>
              </a:ext>
            </a:extLst>
          </p:cNvPr>
          <p:cNvSpPr/>
          <p:nvPr/>
        </p:nvSpPr>
        <p:spPr>
          <a:xfrm>
            <a:off x="3180561" y="1768062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D9FD79-7205-A5CD-8FC7-2C9625407085}"/>
              </a:ext>
            </a:extLst>
          </p:cNvPr>
          <p:cNvSpPr/>
          <p:nvPr/>
        </p:nvSpPr>
        <p:spPr>
          <a:xfrm>
            <a:off x="3180561" y="2813040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7ED552-8CC9-483B-F8ED-C74175B4ACF6}"/>
              </a:ext>
            </a:extLst>
          </p:cNvPr>
          <p:cNvSpPr/>
          <p:nvPr/>
        </p:nvSpPr>
        <p:spPr>
          <a:xfrm>
            <a:off x="3180561" y="3862926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B30406-EF98-B141-E1EF-60429419BD67}"/>
              </a:ext>
            </a:extLst>
          </p:cNvPr>
          <p:cNvSpPr/>
          <p:nvPr/>
        </p:nvSpPr>
        <p:spPr>
          <a:xfrm>
            <a:off x="3180561" y="4912811"/>
            <a:ext cx="518069" cy="53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395763-2F5E-C7ED-CD04-B957E11BA6D0}"/>
              </a:ext>
            </a:extLst>
          </p:cNvPr>
          <p:cNvSpPr/>
          <p:nvPr/>
        </p:nvSpPr>
        <p:spPr>
          <a:xfrm>
            <a:off x="4228" y="1091248"/>
            <a:ext cx="2991632" cy="48254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marL="182880"/>
            <a:r>
              <a:rPr lang="en-US" b="1" dirty="0">
                <a:solidFill>
                  <a:schemeClr val="tx1"/>
                </a:solidFill>
              </a:rPr>
              <a:t>Debrief 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</a:p>
          <a:p>
            <a:pPr marL="182880"/>
            <a:br>
              <a:rPr lang="en-US" sz="1600" b="1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You know what PMI looks for in candidates and have a friend that is looking for a job. This is great news!  </a:t>
            </a:r>
          </a:p>
          <a:p>
            <a:pPr marL="182880"/>
            <a:endParaRPr lang="en-US" sz="1400" dirty="0">
              <a:solidFill>
                <a:schemeClr val="tx1"/>
              </a:solidFill>
            </a:endParaRPr>
          </a:p>
          <a:p>
            <a:pPr marL="182880"/>
            <a:r>
              <a:rPr lang="en-US" sz="1400" dirty="0">
                <a:solidFill>
                  <a:schemeClr val="tx1"/>
                </a:solidFill>
              </a:rPr>
              <a:t>However, if you are recruiting for this position or have any inﬂuence over the decision about who gets  the job, you need to declare a COI.  Declaring doesn't automatically remove your friend from the candidate list but will ensure that the process is more objective.  </a:t>
            </a:r>
          </a:p>
          <a:p>
            <a:pPr marL="182880"/>
            <a:endParaRPr lang="en-US" sz="1400" dirty="0">
              <a:solidFill>
                <a:schemeClr val="tx1"/>
              </a:solidFill>
            </a:endParaRPr>
          </a:p>
          <a:p>
            <a:pPr marL="182880"/>
            <a:r>
              <a:rPr lang="en-US" sz="1400" dirty="0">
                <a:solidFill>
                  <a:schemeClr val="tx1"/>
                </a:solidFill>
              </a:rPr>
              <a:t>Also, if you have inside information  which could help your friend get the job, then you need get advice from  E&amp;C before sharing it</a:t>
            </a:r>
            <a:endParaRPr lang="en-IN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2984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17491</TotalTime>
  <Words>602</Words>
  <Application>Microsoft Office PowerPoint</Application>
  <PresentationFormat>Custom</PresentationFormat>
  <Paragraphs>121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2435</cp:revision>
  <dcterms:created xsi:type="dcterms:W3CDTF">2017-07-21T05:01:19Z</dcterms:created>
  <dcterms:modified xsi:type="dcterms:W3CDTF">2023-03-02T10:38:52Z</dcterms:modified>
</cp:coreProperties>
</file>