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7"/>
  </p:notesMasterIdLst>
  <p:sldIdLst>
    <p:sldId id="1202" r:id="rId2"/>
    <p:sldId id="1208" r:id="rId3"/>
    <p:sldId id="1209" r:id="rId4"/>
    <p:sldId id="1211" r:id="rId5"/>
    <p:sldId id="1210" r:id="rId6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227D9FA-DE04-4799-9A08-E8161760CBAE}" v="1" dt="2022-05-16T13:22:45.93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5" d="100"/>
          <a:sy n="45" d="100"/>
        </p:scale>
        <p:origin x="69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D6EAF146-AA59-488A-A2AB-1BD73CF93C0C}"/>
    <pc:docChg chg="undo custSel delSld modSld">
      <pc:chgData name="Subramani K" userId="bf009f75-d47a-408b-a678-4666a6eafc4c" providerId="ADAL" clId="{D6EAF146-AA59-488A-A2AB-1BD73CF93C0C}" dt="2022-04-19T14:07:03.863" v="552" actId="14100"/>
      <pc:docMkLst>
        <pc:docMk/>
      </pc:docMkLst>
      <pc:sldChg chg="addSp delSp modSp mod">
        <pc:chgData name="Subramani K" userId="bf009f75-d47a-408b-a678-4666a6eafc4c" providerId="ADAL" clId="{D6EAF146-AA59-488A-A2AB-1BD73CF93C0C}" dt="2022-04-19T14:07:03.863" v="552" actId="14100"/>
        <pc:sldMkLst>
          <pc:docMk/>
          <pc:sldMk cId="2508173990" sldId="1202"/>
        </pc:sldMkLst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6" creationId="{70E54D77-E9AF-40A8-B47C-C85706E1FF49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19" creationId="{B63E671D-DD98-45F8-BAB9-E3C1F0E5151A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D6EAF146-AA59-488A-A2AB-1BD73CF93C0C}" dt="2022-04-19T10:49:36.873" v="90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D6EAF146-AA59-488A-A2AB-1BD73CF93C0C}" dt="2022-04-19T10:50:08.067" v="186" actId="20577"/>
          <ac:spMkLst>
            <pc:docMk/>
            <pc:sldMk cId="2508173990" sldId="1202"/>
            <ac:spMk id="25" creationId="{3C4BBF3F-1A19-43E7-BE43-07A6EACEA98E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3" creationId="{38C0694A-EEB5-47C1-97A3-E6BE0B59ACEF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34" creationId="{67F5A946-AE9A-4E43-A9FB-5095A3E54101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7" creationId="{B9232D3D-86BE-46E1-B50F-C5AFE668EBE8}"/>
          </ac:spMkLst>
        </pc:spChg>
        <pc:spChg chg="add mod">
          <ac:chgData name="Subramani K" userId="bf009f75-d47a-408b-a678-4666a6eafc4c" providerId="ADAL" clId="{D6EAF146-AA59-488A-A2AB-1BD73CF93C0C}" dt="2022-04-19T10:50:50.530" v="219" actId="120"/>
          <ac:spMkLst>
            <pc:docMk/>
            <pc:sldMk cId="2508173990" sldId="1202"/>
            <ac:spMk id="38" creationId="{84CDAD78-8083-4F09-88CF-38C2EF34E865}"/>
          </ac:spMkLst>
        </pc:spChg>
        <pc:spChg chg="add mod">
          <ac:chgData name="Subramani K" userId="bf009f75-d47a-408b-a678-4666a6eafc4c" providerId="ADAL" clId="{D6EAF146-AA59-488A-A2AB-1BD73CF93C0C}" dt="2022-04-19T14:06:55.304" v="549" actId="14100"/>
          <ac:spMkLst>
            <pc:docMk/>
            <pc:sldMk cId="2508173990" sldId="1202"/>
            <ac:spMk id="39" creationId="{18A0C9DF-CCA6-4807-8C0A-A1652EE8CC88}"/>
          </ac:spMkLst>
        </pc:spChg>
        <pc:spChg chg="add mod">
          <ac:chgData name="Subramani K" userId="bf009f75-d47a-408b-a678-4666a6eafc4c" providerId="ADAL" clId="{D6EAF146-AA59-488A-A2AB-1BD73CF93C0C}" dt="2022-04-19T14:06:57.612" v="550" actId="14100"/>
          <ac:spMkLst>
            <pc:docMk/>
            <pc:sldMk cId="2508173990" sldId="1202"/>
            <ac:spMk id="40" creationId="{F3C8448A-508F-4092-BFCF-5A883F04DD34}"/>
          </ac:spMkLst>
        </pc:spChg>
        <pc:spChg chg="add mod">
          <ac:chgData name="Subramani K" userId="bf009f75-d47a-408b-a678-4666a6eafc4c" providerId="ADAL" clId="{D6EAF146-AA59-488A-A2AB-1BD73CF93C0C}" dt="2022-04-19T14:06:59.896" v="551" actId="14100"/>
          <ac:spMkLst>
            <pc:docMk/>
            <pc:sldMk cId="2508173990" sldId="1202"/>
            <ac:spMk id="41" creationId="{45B7B1D4-B026-4927-9826-9ADDDDE8A6CA}"/>
          </ac:spMkLst>
        </pc:spChg>
        <pc:spChg chg="add mod">
          <ac:chgData name="Subramani K" userId="bf009f75-d47a-408b-a678-4666a6eafc4c" providerId="ADAL" clId="{D6EAF146-AA59-488A-A2AB-1BD73CF93C0C}" dt="2022-04-19T14:07:03.863" v="552" actId="14100"/>
          <ac:spMkLst>
            <pc:docMk/>
            <pc:sldMk cId="2508173990" sldId="1202"/>
            <ac:spMk id="42" creationId="{9CDC139A-7F37-46F6-AA59-56098B5FAA62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3" creationId="{F2481C75-89CC-4C43-8FB5-7A80467409C7}"/>
          </ac:spMkLst>
        </pc:spChg>
        <pc:spChg chg="add mod">
          <ac:chgData name="Subramani K" userId="bf009f75-d47a-408b-a678-4666a6eafc4c" providerId="ADAL" clId="{D6EAF146-AA59-488A-A2AB-1BD73CF93C0C}" dt="2022-04-19T10:51:48.818" v="250" actId="14100"/>
          <ac:spMkLst>
            <pc:docMk/>
            <pc:sldMk cId="2508173990" sldId="1202"/>
            <ac:spMk id="44" creationId="{1D06B3B9-322B-400E-9C75-828A74E8B82B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45" creationId="{A7FC2F22-FD3E-4A5F-A338-D0F048C2AA75}"/>
          </ac:spMkLst>
        </pc:spChg>
        <pc:spChg chg="add mod">
          <ac:chgData name="Subramani K" userId="bf009f75-d47a-408b-a678-4666a6eafc4c" providerId="ADAL" clId="{D6EAF146-AA59-488A-A2AB-1BD73CF93C0C}" dt="2022-04-19T13:33:36.690" v="526" actId="20577"/>
          <ac:spMkLst>
            <pc:docMk/>
            <pc:sldMk cId="2508173990" sldId="1202"/>
            <ac:spMk id="46" creationId="{945CB69C-A2F3-48C7-8B75-8F953F919E6C}"/>
          </ac:spMkLst>
        </pc:spChg>
        <pc:spChg chg="del">
          <ac:chgData name="Subramani K" userId="bf009f75-d47a-408b-a678-4666a6eafc4c" providerId="ADAL" clId="{D6EAF146-AA59-488A-A2AB-1BD73CF93C0C}" dt="2022-04-19T10:52:22.495" v="262" actId="478"/>
          <ac:spMkLst>
            <pc:docMk/>
            <pc:sldMk cId="2508173990" sldId="1202"/>
            <ac:spMk id="46" creationId="{C91893FD-0E82-4444-A0D7-CE50748C8A7C}"/>
          </ac:spMkLst>
        </pc:spChg>
        <pc:spChg chg="mod">
          <ac:chgData name="Subramani K" userId="bf009f75-d47a-408b-a678-4666a6eafc4c" providerId="ADAL" clId="{D6EAF146-AA59-488A-A2AB-1BD73CF93C0C}" dt="2022-04-19T10:54:22.920" v="397" actId="1038"/>
          <ac:spMkLst>
            <pc:docMk/>
            <pc:sldMk cId="2508173990" sldId="1202"/>
            <ac:spMk id="47" creationId="{31FAE16A-E1FE-42C0-A5E6-A7ACB2B486B3}"/>
          </ac:spMkLst>
        </pc:spChg>
        <pc:spChg chg="mod">
          <ac:chgData name="Subramani K" userId="bf009f75-d47a-408b-a678-4666a6eafc4c" providerId="ADAL" clId="{D6EAF146-AA59-488A-A2AB-1BD73CF93C0C}" dt="2022-04-19T10:54:36.558" v="422" actId="1035"/>
          <ac:spMkLst>
            <pc:docMk/>
            <pc:sldMk cId="2508173990" sldId="1202"/>
            <ac:spMk id="48" creationId="{BCA95757-EBF4-4572-868A-73314BFEB366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D6EAF146-AA59-488A-A2AB-1BD73CF93C0C}" dt="2022-04-19T13:33:46.866" v="530" actId="20577"/>
          <ac:spMkLst>
            <pc:docMk/>
            <pc:sldMk cId="2508173990" sldId="1202"/>
            <ac:spMk id="49" creationId="{F7E1BC64-B881-44EE-9AA8-38A13DF17EC3}"/>
          </ac:spMkLst>
        </pc:spChg>
        <pc:spChg chg="add mod">
          <ac:chgData name="Subramani K" userId="bf009f75-d47a-408b-a678-4666a6eafc4c" providerId="ADAL" clId="{D6EAF146-AA59-488A-A2AB-1BD73CF93C0C}" dt="2022-04-19T13:33:57.286" v="538" actId="20577"/>
          <ac:spMkLst>
            <pc:docMk/>
            <pc:sldMk cId="2508173990" sldId="1202"/>
            <ac:spMk id="50" creationId="{5DAEC424-3493-497C-852C-9BC7DF374E5B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0" creationId="{E9E5E8C4-CFA1-4E66-8281-489FFEA64975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D6EAF146-AA59-488A-A2AB-1BD73CF93C0C}" dt="2022-04-19T13:34:12.906" v="544" actId="1036"/>
          <ac:spMkLst>
            <pc:docMk/>
            <pc:sldMk cId="2508173990" sldId="1202"/>
            <ac:spMk id="51" creationId="{9AEE6237-A4D3-4059-8E99-4B34903D3F72}"/>
          </ac:spMkLst>
        </pc:spChg>
        <pc:spChg chg="del">
          <ac:chgData name="Subramani K" userId="bf009f75-d47a-408b-a678-4666a6eafc4c" providerId="ADAL" clId="{D6EAF146-AA59-488A-A2AB-1BD73CF93C0C}" dt="2022-04-19T10:50:21.399" v="188" actId="478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D6EAF146-AA59-488A-A2AB-1BD73CF93C0C}" dt="2022-04-19T13:34:18.899" v="547" actId="20577"/>
          <ac:spMkLst>
            <pc:docMk/>
            <pc:sldMk cId="2508173990" sldId="1202"/>
            <ac:spMk id="52" creationId="{EBAB63E3-F070-40B1-A1B9-30E8847BABFD}"/>
          </ac:spMkLst>
        </pc:spChg>
        <pc:spChg chg="mod">
          <ac:chgData name="Subramani K" userId="bf009f75-d47a-408b-a678-4666a6eafc4c" providerId="ADAL" clId="{D6EAF146-AA59-488A-A2AB-1BD73CF93C0C}" dt="2022-04-19T10:52:58.076" v="291" actId="1076"/>
          <ac:spMkLst>
            <pc:docMk/>
            <pc:sldMk cId="2508173990" sldId="1202"/>
            <ac:spMk id="53" creationId="{4FFB9D40-DCD6-447D-A8E3-14ADB2631FC8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4" creationId="{6E34270B-A004-4C66-931A-59B18040B5CA}"/>
          </ac:spMkLst>
        </pc:spChg>
        <pc:spChg chg="add mod">
          <ac:chgData name="Subramani K" userId="bf009f75-d47a-408b-a678-4666a6eafc4c" providerId="ADAL" clId="{D6EAF146-AA59-488A-A2AB-1BD73CF93C0C}" dt="2022-04-19T10:51:57.962" v="258" actId="408"/>
          <ac:spMkLst>
            <pc:docMk/>
            <pc:sldMk cId="2508173990" sldId="1202"/>
            <ac:spMk id="55" creationId="{4C42916C-02AE-4FDA-9EDC-A42E8CEBF87E}"/>
          </ac:spMkLst>
        </pc:spChg>
        <pc:spChg chg="add mod">
          <ac:chgData name="Subramani K" userId="bf009f75-d47a-408b-a678-4666a6eafc4c" providerId="ADAL" clId="{D6EAF146-AA59-488A-A2AB-1BD73CF93C0C}" dt="2022-04-19T10:51:55.584" v="257" actId="554"/>
          <ac:spMkLst>
            <pc:docMk/>
            <pc:sldMk cId="2508173990" sldId="1202"/>
            <ac:spMk id="56" creationId="{65923F0F-6F75-4A4B-A6F5-FA3C78681DE1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7" creationId="{56EDE9BA-9B1E-4EFA-88C9-0252AECDD71A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8" creationId="{B97B3FA9-E67A-43E1-9F56-CB407BB90298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59" creationId="{3E5A77F8-50AA-4A8F-9B64-BBB353DA2DF4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0" creationId="{BF9ACF22-F155-412D-B435-5380F34665EB}"/>
          </ac:spMkLst>
        </pc:spChg>
        <pc:spChg chg="add mod">
          <ac:chgData name="Subramani K" userId="bf009f75-d47a-408b-a678-4666a6eafc4c" providerId="ADAL" clId="{D6EAF146-AA59-488A-A2AB-1BD73CF93C0C}" dt="2022-04-19T10:52:02.235" v="261" actId="1038"/>
          <ac:spMkLst>
            <pc:docMk/>
            <pc:sldMk cId="2508173990" sldId="1202"/>
            <ac:spMk id="61" creationId="{475EFD98-8879-4B4B-AD74-D24DFFF355C5}"/>
          </ac:spMkLst>
        </pc:spChg>
        <pc:spChg chg="add mod ord">
          <ac:chgData name="Subramani K" userId="bf009f75-d47a-408b-a678-4666a6eafc4c" providerId="ADAL" clId="{D6EAF146-AA59-488A-A2AB-1BD73CF93C0C}" dt="2022-04-19T14:06:52.840" v="548" actId="14100"/>
          <ac:spMkLst>
            <pc:docMk/>
            <pc:sldMk cId="2508173990" sldId="1202"/>
            <ac:spMk id="62" creationId="{B2E8BF0E-C321-48A7-9BFA-7CB594CDD027}"/>
          </ac:spMkLst>
        </pc:spChg>
        <pc:spChg chg="add mod ord">
          <ac:chgData name="Subramani K" userId="bf009f75-d47a-408b-a678-4666a6eafc4c" providerId="ADAL" clId="{D6EAF146-AA59-488A-A2AB-1BD73CF93C0C}" dt="2022-04-19T13:32:58.079" v="513" actId="20577"/>
          <ac:spMkLst>
            <pc:docMk/>
            <pc:sldMk cId="2508173990" sldId="1202"/>
            <ac:spMk id="63" creationId="{A97A0D56-40FB-45C4-8DE5-D8F9FB22E632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4" creationId="{A27B607E-D564-45AB-BB89-44962ABAD16D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5" creationId="{003145DB-65D0-49CE-8FC8-41EE7B3A684F}"/>
          </ac:spMkLst>
        </pc:spChg>
        <pc:spChg chg="add mod">
          <ac:chgData name="Subramani K" userId="bf009f75-d47a-408b-a678-4666a6eafc4c" providerId="ADAL" clId="{D6EAF146-AA59-488A-A2AB-1BD73CF93C0C}" dt="2022-04-19T13:32:28.739" v="493" actId="465"/>
          <ac:spMkLst>
            <pc:docMk/>
            <pc:sldMk cId="2508173990" sldId="1202"/>
            <ac:spMk id="66" creationId="{749B7610-18F0-4D70-8ED9-59F8943819A1}"/>
          </ac:spMkLst>
        </pc:spChg>
        <pc:spChg chg="add mod">
          <ac:chgData name="Subramani K" userId="bf009f75-d47a-408b-a678-4666a6eafc4c" providerId="ADAL" clId="{D6EAF146-AA59-488A-A2AB-1BD73CF93C0C}" dt="2022-04-19T13:32:20.536" v="492" actId="1036"/>
          <ac:spMkLst>
            <pc:docMk/>
            <pc:sldMk cId="2508173990" sldId="1202"/>
            <ac:spMk id="67" creationId="{EB7EF916-8566-4CAE-9CA2-776B44C0199C}"/>
          </ac:spMkLst>
        </pc:spChg>
        <pc:picChg chg="add del mod">
          <ac:chgData name="Subramani K" userId="bf009f75-d47a-408b-a678-4666a6eafc4c" providerId="ADAL" clId="{D6EAF146-AA59-488A-A2AB-1BD73CF93C0C}" dt="2022-04-19T10:49:45.147" v="91" actId="478"/>
          <ac:picMkLst>
            <pc:docMk/>
            <pc:sldMk cId="2508173990" sldId="1202"/>
            <ac:picMk id="3" creationId="{0F50810A-1D6E-4BC8-9253-17066DF320EE}"/>
          </ac:picMkLst>
        </pc:picChg>
        <pc:picChg chg="add del mod">
          <ac:chgData name="Subramani K" userId="bf009f75-d47a-408b-a678-4666a6eafc4c" providerId="ADAL" clId="{D6EAF146-AA59-488A-A2AB-1BD73CF93C0C}" dt="2022-04-19T10:50:11.435" v="187" actId="478"/>
          <ac:picMkLst>
            <pc:docMk/>
            <pc:sldMk cId="2508173990" sldId="1202"/>
            <ac:picMk id="5" creationId="{4D52C720-1E35-4D35-A61C-1FE508B7DF86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0" creationId="{C9B3BD76-6A6A-4918-A601-316F3AD9E1F9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7" creationId="{FB86894F-D845-4BAA-8B7C-C9CD1C524968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39" creationId="{E93A5E2D-80F3-4A18-8615-DA2643026C21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0" creationId="{3A14CF85-8E41-45AA-9D6B-CB0D1E8697A3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1" creationId="{BAC917D6-1816-44E3-8DD2-5CDFF5C2857B}"/>
          </ac:picMkLst>
        </pc:picChg>
        <pc:picChg chg="del">
          <ac:chgData name="Subramani K" userId="bf009f75-d47a-408b-a678-4666a6eafc4c" providerId="ADAL" clId="{D6EAF146-AA59-488A-A2AB-1BD73CF93C0C}" dt="2022-04-19T10:50:21.399" v="188" actId="478"/>
          <ac:picMkLst>
            <pc:docMk/>
            <pc:sldMk cId="2508173990" sldId="1202"/>
            <ac:picMk id="42" creationId="{71E9829A-8187-4163-A32F-F636073DACF9}"/>
          </ac:picMkLst>
        </pc:picChg>
      </pc:sldChg>
      <pc:sldChg chg="del">
        <pc:chgData name="Subramani K" userId="bf009f75-d47a-408b-a678-4666a6eafc4c" providerId="ADAL" clId="{D6EAF146-AA59-488A-A2AB-1BD73CF93C0C}" dt="2022-04-19T10:55:21.347" v="425" actId="47"/>
        <pc:sldMkLst>
          <pc:docMk/>
          <pc:sldMk cId="2285015065" sldId="1203"/>
        </pc:sldMkLst>
      </pc:sldChg>
      <pc:sldChg chg="del">
        <pc:chgData name="Subramani K" userId="bf009f75-d47a-408b-a678-4666a6eafc4c" providerId="ADAL" clId="{D6EAF146-AA59-488A-A2AB-1BD73CF93C0C}" dt="2022-04-19T10:55:17.948" v="424" actId="47"/>
        <pc:sldMkLst>
          <pc:docMk/>
          <pc:sldMk cId="2383194169" sldId="1210"/>
        </pc:sldMkLst>
      </pc:sldChg>
    </pc:docChg>
  </pc:docChgLst>
  <pc:docChgLst>
    <pc:chgData name="Subramani K" userId="bf009f75-d47a-408b-a678-4666a6eafc4c" providerId="ADAL" clId="{A398EA5B-F422-46C5-BE39-EF4760C1996C}"/>
    <pc:docChg chg="undo custSel addSld delSld modSld">
      <pc:chgData name="Subramani K" userId="bf009f75-d47a-408b-a678-4666a6eafc4c" providerId="ADAL" clId="{A398EA5B-F422-46C5-BE39-EF4760C1996C}" dt="2022-04-07T19:27:58.343" v="966" actId="20577"/>
      <pc:docMkLst>
        <pc:docMk/>
      </pc:docMkLst>
      <pc:sldChg chg="addSp delSp modSp mod">
        <pc:chgData name="Subramani K" userId="bf009f75-d47a-408b-a678-4666a6eafc4c" providerId="ADAL" clId="{A398EA5B-F422-46C5-BE39-EF4760C1996C}" dt="2022-04-07T19:20:42.190" v="478" actId="21"/>
        <pc:sldMkLst>
          <pc:docMk/>
          <pc:sldMk cId="2508173990" sldId="1202"/>
        </pc:sldMkLst>
        <pc:spChg chg="mod">
          <ac:chgData name="Subramani K" userId="bf009f75-d47a-408b-a678-4666a6eafc4c" providerId="ADAL" clId="{A398EA5B-F422-46C5-BE39-EF4760C1996C}" dt="2022-04-07T19:10:01.227" v="2" actId="20577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A398EA5B-F422-46C5-BE39-EF4760C1996C}" dt="2022-04-07T19:12:37.711" v="364" actId="554"/>
          <ac:spMkLst>
            <pc:docMk/>
            <pc:sldMk cId="2508173990" sldId="1202"/>
            <ac:spMk id="19" creationId="{B63E671D-DD98-45F8-BAB9-E3C1F0E5151A}"/>
          </ac:spMkLst>
        </pc:spChg>
        <pc:spChg chg="add mod">
          <ac:chgData name="Subramani K" userId="bf009f75-d47a-408b-a678-4666a6eafc4c" providerId="ADAL" clId="{A398EA5B-F422-46C5-BE39-EF4760C1996C}" dt="2022-04-07T19:12:47.159" v="396" actId="20577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A398EA5B-F422-46C5-BE39-EF4760C1996C}" dt="2022-04-07T19:11:30.176" v="251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11:53.557" v="310" actId="20577"/>
          <ac:spMkLst>
            <pc:docMk/>
            <pc:sldMk cId="2508173990" sldId="1202"/>
            <ac:spMk id="25" creationId="{3C4BBF3F-1A19-43E7-BE43-07A6EACEA98E}"/>
          </ac:spMkLst>
        </pc:spChg>
        <pc:spChg chg="del mod">
          <ac:chgData name="Subramani K" userId="bf009f75-d47a-408b-a678-4666a6eafc4c" providerId="ADAL" clId="{A398EA5B-F422-46C5-BE39-EF4760C1996C}" dt="2022-04-07T19:20:42.190" v="478" actId="21"/>
          <ac:spMkLst>
            <pc:docMk/>
            <pc:sldMk cId="2508173990" sldId="1202"/>
            <ac:spMk id="28" creationId="{2FEE1E57-8F7D-49BC-A70F-260BDDB3E5D1}"/>
          </ac:spMkLst>
        </pc:spChg>
        <pc:picChg chg="del mod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A398EA5B-F422-46C5-BE39-EF4760C1996C}" dt="2022-04-07T19:12:56.864" v="399" actId="478"/>
          <ac:picMkLst>
            <pc:docMk/>
            <pc:sldMk cId="2508173990" sldId="1202"/>
            <ac:picMk id="17" creationId="{22605106-6DBC-4C21-A06D-87100456E336}"/>
          </ac:picMkLst>
        </pc:picChg>
        <pc:picChg chg="mod">
          <ac:chgData name="Subramani K" userId="bf009f75-d47a-408b-a678-4666a6eafc4c" providerId="ADAL" clId="{A398EA5B-F422-46C5-BE39-EF4760C1996C}" dt="2022-04-07T19:12:29.581" v="361" actId="1038"/>
          <ac:picMkLst>
            <pc:docMk/>
            <pc:sldMk cId="2508173990" sldId="1202"/>
            <ac:picMk id="21" creationId="{BF4A3A38-3250-479E-9D77-9D0D1E93579F}"/>
          </ac:picMkLst>
        </pc:picChg>
        <pc:picChg chg="del">
          <ac:chgData name="Subramani K" userId="bf009f75-d47a-408b-a678-4666a6eafc4c" providerId="ADAL" clId="{A398EA5B-F422-46C5-BE39-EF4760C1996C}" dt="2022-04-07T19:14:48.225" v="400" actId="478"/>
          <ac:picMkLst>
            <pc:docMk/>
            <pc:sldMk cId="2508173990" sldId="1202"/>
            <ac:picMk id="27" creationId="{8678CAE9-DD2C-4464-9D0D-65703077C60B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1" creationId="{AF381AA7-324D-492F-A3CC-43DCFF56879A}"/>
          </ac:picMkLst>
        </pc:picChg>
        <pc:picChg chg="add mod">
          <ac:chgData name="Subramani K" userId="bf009f75-d47a-408b-a678-4666a6eafc4c" providerId="ADAL" clId="{A398EA5B-F422-46C5-BE39-EF4760C1996C}" dt="2022-04-07T19:15:24.613" v="409" actId="554"/>
          <ac:picMkLst>
            <pc:docMk/>
            <pc:sldMk cId="2508173990" sldId="1202"/>
            <ac:picMk id="32" creationId="{4FC38489-3A10-4E59-B864-ACBA9DC84AF5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1:33.985" v="501" actId="113"/>
        <pc:sldMkLst>
          <pc:docMk/>
          <pc:sldMk cId="2285015065" sldId="1203"/>
        </pc:sldMkLst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2" creationId="{F97F746A-391E-4059-BA4F-674E3D000EDC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" creationId="{9B511E32-8981-4CE1-969E-D07BC56A96E3}"/>
          </ac:spMkLst>
        </pc:spChg>
        <pc:spChg chg="mod">
          <ac:chgData name="Subramani K" userId="bf009f75-d47a-408b-a678-4666a6eafc4c" providerId="ADAL" clId="{A398EA5B-F422-46C5-BE39-EF4760C1996C}" dt="2022-04-07T19:17:18.638" v="415" actId="20577"/>
          <ac:spMkLst>
            <pc:docMk/>
            <pc:sldMk cId="2285015065" sldId="1203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3.985" v="501" actId="113"/>
          <ac:spMkLst>
            <pc:docMk/>
            <pc:sldMk cId="2285015065" sldId="1203"/>
            <ac:spMk id="15" creationId="{3A541E7E-D743-4301-BFF3-99BD3611753A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6" creationId="{AF511BCE-84C5-434C-8BE4-C34012DEA37F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17" creationId="{43BE0758-801E-4BF7-84D8-0CF8BF2ADB9A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1" creationId="{6F7C91BE-B61F-48F4-92AA-1F820DE4EF90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A398EA5B-F422-46C5-BE39-EF4760C1996C}" dt="2022-04-07T19:17:45.498" v="443" actId="20577"/>
          <ac:spMkLst>
            <pc:docMk/>
            <pc:sldMk cId="2285015065" sldId="1203"/>
            <ac:spMk id="23" creationId="{A7DE55A2-0EFA-4658-A0F9-78D9DCDDD7E3}"/>
          </ac:spMkLst>
        </pc:spChg>
        <pc:spChg chg="mod">
          <ac:chgData name="Subramani K" userId="bf009f75-d47a-408b-a678-4666a6eafc4c" providerId="ADAL" clId="{A398EA5B-F422-46C5-BE39-EF4760C1996C}" dt="2022-04-07T19:17:36.357" v="437"/>
          <ac:spMkLst>
            <pc:docMk/>
            <pc:sldMk cId="2285015065" sldId="1203"/>
            <ac:spMk id="26" creationId="{2AD66E5F-EDE9-4B34-B110-9BFF037FF59B}"/>
          </ac:spMkLst>
        </pc:spChg>
        <pc:spChg chg="del">
          <ac:chgData name="Subramani K" userId="bf009f75-d47a-408b-a678-4666a6eafc4c" providerId="ADAL" clId="{A398EA5B-F422-46C5-BE39-EF4760C1996C}" dt="2022-04-07T19:16:44.522" v="410" actId="478"/>
          <ac:spMkLst>
            <pc:docMk/>
            <pc:sldMk cId="2285015065" sldId="1203"/>
            <ac:spMk id="27" creationId="{B38438DC-8F79-4707-9926-890E97655C06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8" creationId="{DAA23F1F-D2BA-4598-8553-9C938FD6CB15}"/>
          </ac:spMkLst>
        </pc:spChg>
        <pc:spChg chg="add del mod">
          <ac:chgData name="Subramani K" userId="bf009f75-d47a-408b-a678-4666a6eafc4c" providerId="ADAL" clId="{A398EA5B-F422-46C5-BE39-EF4760C1996C}" dt="2022-04-07T19:20:25.219" v="476" actId="478"/>
          <ac:spMkLst>
            <pc:docMk/>
            <pc:sldMk cId="2285015065" sldId="1203"/>
            <ac:spMk id="29" creationId="{C7752C0F-2495-4521-AD1D-A1DB3B124EA9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0" creationId="{A92A0EB9-8722-46CA-BFEF-7C2637D84AD5}"/>
          </ac:spMkLst>
        </pc:spChg>
        <pc:spChg chg="add mod">
          <ac:chgData name="Subramani K" userId="bf009f75-d47a-408b-a678-4666a6eafc4c" providerId="ADAL" clId="{A398EA5B-F422-46C5-BE39-EF4760C1996C}" dt="2022-04-07T19:20:32.379" v="477" actId="1076"/>
          <ac:spMkLst>
            <pc:docMk/>
            <pc:sldMk cId="2285015065" sldId="1203"/>
            <ac:spMk id="31" creationId="{5D79521E-1AF4-4C05-9B40-5F59951C43B8}"/>
          </ac:spMkLst>
        </pc:spChg>
        <pc:spChg chg="add mod">
          <ac:chgData name="Subramani K" userId="bf009f75-d47a-408b-a678-4666a6eafc4c" providerId="ADAL" clId="{A398EA5B-F422-46C5-BE39-EF4760C1996C}" dt="2022-04-07T19:20:52.923" v="488" actId="1037"/>
          <ac:spMkLst>
            <pc:docMk/>
            <pc:sldMk cId="2285015065" sldId="1203"/>
            <ac:spMk id="32" creationId="{2098A9DC-8FF2-4A2A-ACDE-083EDB77969A}"/>
          </ac:spMkLst>
        </pc:s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8" creationId="{DE71660F-330F-4EF1-AB21-49498BC52CB0}"/>
          </ac:grpSpMkLst>
        </pc:grpChg>
        <pc:grpChg chg="add mod">
          <ac:chgData name="Subramani K" userId="bf009f75-d47a-408b-a678-4666a6eafc4c" providerId="ADAL" clId="{A398EA5B-F422-46C5-BE39-EF4760C1996C}" dt="2022-04-07T19:20:32.379" v="477" actId="1076"/>
          <ac:grpSpMkLst>
            <pc:docMk/>
            <pc:sldMk cId="2285015065" sldId="1203"/>
            <ac:grpSpMk id="12" creationId="{99341299-5D9B-4297-9D8A-A51C823C7C62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18" creationId="{0C89842D-BA48-46E4-8390-2584393E936A}"/>
          </ac:grpSpMkLst>
        </pc:grpChg>
        <pc:grpChg chg="add del mod">
          <ac:chgData name="Subramani K" userId="bf009f75-d47a-408b-a678-4666a6eafc4c" providerId="ADAL" clId="{A398EA5B-F422-46C5-BE39-EF4760C1996C}" dt="2022-04-07T19:20:25.219" v="476" actId="478"/>
          <ac:grpSpMkLst>
            <pc:docMk/>
            <pc:sldMk cId="2285015065" sldId="1203"/>
            <ac:grpSpMk id="24" creationId="{BC0A80D2-7932-47EB-A50E-B1177A1E555C}"/>
          </ac:grpSpMkLst>
        </pc:grp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9" creationId="{3BA8115F-8F2E-4743-BB88-7E5AE6E7467D}"/>
          </ac:picMkLst>
        </pc:picChg>
        <pc:picChg chg="mod">
          <ac:chgData name="Subramani K" userId="bf009f75-d47a-408b-a678-4666a6eafc4c" providerId="ADAL" clId="{A398EA5B-F422-46C5-BE39-EF4760C1996C}" dt="2022-04-07T19:17:05.255" v="411"/>
          <ac:picMkLst>
            <pc:docMk/>
            <pc:sldMk cId="2285015065" sldId="1203"/>
            <ac:picMk id="13" creationId="{0836ED3C-10D3-4BC8-9D5A-BDD6661C8F32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19" creationId="{1DED06FA-8B3B-4C19-869E-234F16FE9BD8}"/>
          </ac:picMkLst>
        </pc:picChg>
        <pc:picChg chg="mod">
          <ac:chgData name="Subramani K" userId="bf009f75-d47a-408b-a678-4666a6eafc4c" providerId="ADAL" clId="{A398EA5B-F422-46C5-BE39-EF4760C1996C}" dt="2022-04-07T19:17:36.357" v="437"/>
          <ac:picMkLst>
            <pc:docMk/>
            <pc:sldMk cId="2285015065" sldId="1203"/>
            <ac:picMk id="25" creationId="{535FF457-F400-4848-8BEC-DCD24DC2E656}"/>
          </ac:picMkLst>
        </pc:picChg>
      </pc:sldChg>
      <pc:sldChg chg="addSp delSp modSp mod">
        <pc:chgData name="Subramani K" userId="bf009f75-d47a-408b-a678-4666a6eafc4c" providerId="ADAL" clId="{A398EA5B-F422-46C5-BE39-EF4760C1996C}" dt="2022-04-07T19:27:19.802" v="948" actId="478"/>
        <pc:sldMkLst>
          <pc:docMk/>
          <pc:sldMk cId="2327331224" sldId="1204"/>
        </pc:sldMkLst>
        <pc:spChg chg="del">
          <ac:chgData name="Subramani K" userId="bf009f75-d47a-408b-a678-4666a6eafc4c" providerId="ADAL" clId="{A398EA5B-F422-46C5-BE39-EF4760C1996C}" dt="2022-04-07T19:23:20.252" v="747" actId="478"/>
          <ac:spMkLst>
            <pc:docMk/>
            <pc:sldMk cId="2327331224" sldId="1204"/>
            <ac:spMk id="2" creationId="{9137A4A7-D88F-452F-A96D-A4499DB8C3AC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9" creationId="{B7E2EC3C-9883-47AA-9BD1-48DE0A1C8C38}"/>
          </ac:spMkLst>
        </pc:spChg>
        <pc:spChg chg="del">
          <ac:chgData name="Subramani K" userId="bf009f75-d47a-408b-a678-4666a6eafc4c" providerId="ADAL" clId="{A398EA5B-F422-46C5-BE39-EF4760C1996C}" dt="2022-04-07T19:10:05.576" v="3" actId="478"/>
          <ac:spMkLst>
            <pc:docMk/>
            <pc:sldMk cId="2327331224" sldId="1204"/>
            <ac:spMk id="12" creationId="{B4BEA475-7A09-41F4-B29E-D01CEF32D3D4}"/>
          </ac:spMkLst>
        </pc:spChg>
        <pc:spChg chg="del">
          <ac:chgData name="Subramani K" userId="bf009f75-d47a-408b-a678-4666a6eafc4c" providerId="ADAL" clId="{A398EA5B-F422-46C5-BE39-EF4760C1996C}" dt="2022-04-07T19:23:22.556" v="748" actId="478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A398EA5B-F422-46C5-BE39-EF4760C1996C}" dt="2022-04-07T19:26:41.823" v="945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3:33.244" v="769" actId="1036"/>
          <ac:spMkLst>
            <pc:docMk/>
            <pc:sldMk cId="2327331224" sldId="1204"/>
            <ac:spMk id="25" creationId="{3C4BBF3F-1A19-43E7-BE43-07A6EACEA98E}"/>
          </ac:spMkLst>
        </pc:spChg>
        <pc:spChg chg="del">
          <ac:chgData name="Subramani K" userId="bf009f75-d47a-408b-a678-4666a6eafc4c" providerId="ADAL" clId="{A398EA5B-F422-46C5-BE39-EF4760C1996C}" dt="2022-04-07T19:24:09.483" v="872" actId="478"/>
          <ac:spMkLst>
            <pc:docMk/>
            <pc:sldMk cId="2327331224" sldId="1204"/>
            <ac:spMk id="28" creationId="{2FEE1E57-8F7D-49BC-A70F-260BDDB3E5D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2" creationId="{08118AD1-485C-4566-A44F-0D4E0E603C11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33" creationId="{10F695E1-8396-4B80-8E2A-614820D22F6A}"/>
          </ac:spMkLst>
        </pc:spChg>
        <pc:spChg chg="mod">
          <ac:chgData name="Subramani K" userId="bf009f75-d47a-408b-a678-4666a6eafc4c" providerId="ADAL" clId="{A398EA5B-F422-46C5-BE39-EF4760C1996C}" dt="2022-04-07T19:24:24.820" v="877" actId="14100"/>
          <ac:spMkLst>
            <pc:docMk/>
            <pc:sldMk cId="2327331224" sldId="1204"/>
            <ac:spMk id="34" creationId="{11EF991F-2B4B-4B62-9183-8FC483C3FD58}"/>
          </ac:spMkLst>
        </pc:spChg>
        <pc:spChg chg="add mod">
          <ac:chgData name="Subramani K" userId="bf009f75-d47a-408b-a678-4666a6eafc4c" providerId="ADAL" clId="{A398EA5B-F422-46C5-BE39-EF4760C1996C}" dt="2022-04-07T19:24:51.275" v="918" actId="313"/>
          <ac:spMkLst>
            <pc:docMk/>
            <pc:sldMk cId="2327331224" sldId="1204"/>
            <ac:spMk id="35" creationId="{661C66F1-EEF7-4B71-8DD5-55E2309F62E8}"/>
          </ac:spMkLst>
        </pc:spChg>
        <pc:spChg chg="add del mod">
          <ac:chgData name="Subramani K" userId="bf009f75-d47a-408b-a678-4666a6eafc4c" providerId="ADAL" clId="{A398EA5B-F422-46C5-BE39-EF4760C1996C}" dt="2022-04-07T19:27:19.802" v="948" actId="478"/>
          <ac:spMkLst>
            <pc:docMk/>
            <pc:sldMk cId="2327331224" sldId="1204"/>
            <ac:spMk id="36" creationId="{793CDED4-E148-4107-8999-CFCBE0C77D94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0" creationId="{12F3EB4E-32C5-4F69-A3F0-65A4BE2AE2EC}"/>
          </ac:spMkLst>
        </pc:spChg>
        <pc:spChg chg="del">
          <ac:chgData name="Subramani K" userId="bf009f75-d47a-408b-a678-4666a6eafc4c" providerId="ADAL" clId="{A398EA5B-F422-46C5-BE39-EF4760C1996C}" dt="2022-04-07T19:23:26.660" v="749" actId="478"/>
          <ac:spMkLst>
            <pc:docMk/>
            <pc:sldMk cId="2327331224" sldId="1204"/>
            <ac:spMk id="41" creationId="{41DD4F58-698F-4602-87BA-5E170FB59838}"/>
          </ac:spMkLst>
        </pc:spChg>
        <pc:spChg chg="del">
          <ac:chgData name="Subramani K" userId="bf009f75-d47a-408b-a678-4666a6eafc4c" providerId="ADAL" clId="{A398EA5B-F422-46C5-BE39-EF4760C1996C}" dt="2022-04-07T19:23:28.436" v="750" actId="478"/>
          <ac:spMkLst>
            <pc:docMk/>
            <pc:sldMk cId="2327331224" sldId="1204"/>
            <ac:spMk id="42" creationId="{8567252B-9D93-401A-BF10-225DF01C79EB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3" creationId="{2F197DF6-5380-42EB-95A4-54BB76D35208}"/>
          </ac:spMkLst>
        </pc:spChg>
        <pc:spChg chg="del mod">
          <ac:chgData name="Subramani K" userId="bf009f75-d47a-408b-a678-4666a6eafc4c" providerId="ADAL" clId="{A398EA5B-F422-46C5-BE39-EF4760C1996C}" dt="2022-04-07T19:23:09.332" v="745" actId="478"/>
          <ac:spMkLst>
            <pc:docMk/>
            <pc:sldMk cId="2327331224" sldId="1204"/>
            <ac:spMk id="45" creationId="{3E7ABAC0-112E-456D-827D-358B362BCD34}"/>
          </ac:spMkLst>
        </pc:spChg>
        <pc:spChg chg="del">
          <ac:chgData name="Subramani K" userId="bf009f75-d47a-408b-a678-4666a6eafc4c" providerId="ADAL" clId="{A398EA5B-F422-46C5-BE39-EF4760C1996C}" dt="2022-04-07T19:23:07.645" v="743" actId="478"/>
          <ac:spMkLst>
            <pc:docMk/>
            <pc:sldMk cId="2327331224" sldId="1204"/>
            <ac:spMk id="46" creationId="{CB89C4A8-E98F-4E95-B3FB-C83AE7401E07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0" creationId="{1EA51282-DF63-4B7D-B1A6-D81A4DE9AE39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1" creationId="{240F2118-5E28-467B-94EE-E24C0FE962DB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2" creationId="{3D49C7F3-2E1A-4B5E-BEB8-54087D55782C}"/>
          </ac:spMkLst>
        </pc:spChg>
        <pc:spChg chg="del">
          <ac:chgData name="Subramani K" userId="bf009f75-d47a-408b-a678-4666a6eafc4c" providerId="ADAL" clId="{A398EA5B-F422-46C5-BE39-EF4760C1996C}" dt="2022-04-07T19:23:12.690" v="746" actId="478"/>
          <ac:spMkLst>
            <pc:docMk/>
            <pc:sldMk cId="2327331224" sldId="1204"/>
            <ac:spMk id="53" creationId="{19505209-E58F-4ABA-9FA3-3CA6272B102A}"/>
          </ac:spMkLst>
        </pc:spChg>
        <pc:grpChg chg="del mod">
          <ac:chgData name="Subramani K" userId="bf009f75-d47a-408b-a678-4666a6eafc4c" providerId="ADAL" clId="{A398EA5B-F422-46C5-BE39-EF4760C1996C}" dt="2022-04-07T19:23:52.368" v="8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A398EA5B-F422-46C5-BE39-EF4760C1996C}" dt="2022-04-07T19:27:03.721" v="946" actId="478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A398EA5B-F422-46C5-BE39-EF4760C1996C}" dt="2022-04-07T19:25:07.185" v="923" actId="478"/>
          <ac:picMkLst>
            <pc:docMk/>
            <pc:sldMk cId="2327331224" sldId="1204"/>
            <ac:picMk id="31" creationId="{1A0939CE-8F32-4A7E-B05B-63C44CCE1DEC}"/>
          </ac:picMkLst>
        </pc:picChg>
      </pc:sldChg>
      <pc:sldChg chg="del">
        <pc:chgData name="Subramani K" userId="bf009f75-d47a-408b-a678-4666a6eafc4c" providerId="ADAL" clId="{A398EA5B-F422-46C5-BE39-EF4760C1996C}" dt="2022-04-07T19:24:55.401" v="919" actId="47"/>
        <pc:sldMkLst>
          <pc:docMk/>
          <pc:sldMk cId="2773842464" sldId="1205"/>
        </pc:sldMkLst>
      </pc:sldChg>
      <pc:sldChg chg="modSp add del mod">
        <pc:chgData name="Subramani K" userId="bf009f75-d47a-408b-a678-4666a6eafc4c" providerId="ADAL" clId="{A398EA5B-F422-46C5-BE39-EF4760C1996C}" dt="2022-04-07T19:21:01.041" v="492"/>
        <pc:sldMkLst>
          <pc:docMk/>
          <pc:sldMk cId="2650693719" sldId="1206"/>
        </pc:sldMkLst>
        <pc:grpChg chg="mod">
          <ac:chgData name="Subramani K" userId="bf009f75-d47a-408b-a678-4666a6eafc4c" providerId="ADAL" clId="{A398EA5B-F422-46C5-BE39-EF4760C1996C}" dt="2022-04-07T19:20:59.808" v="491" actId="1076"/>
          <ac:grpSpMkLst>
            <pc:docMk/>
            <pc:sldMk cId="2650693719" sldId="1206"/>
            <ac:grpSpMk id="8" creationId="{DE71660F-330F-4EF1-AB21-49498BC52CB0}"/>
          </ac:grpSpMkLst>
        </pc:grpChg>
      </pc:sldChg>
      <pc:sldChg chg="modSp add mod">
        <pc:chgData name="Subramani K" userId="bf009f75-d47a-408b-a678-4666a6eafc4c" providerId="ADAL" clId="{A398EA5B-F422-46C5-BE39-EF4760C1996C}" dt="2022-04-07T19:21:31.149" v="500" actId="113"/>
        <pc:sldMkLst>
          <pc:docMk/>
          <pc:sldMk cId="3456503268" sldId="1206"/>
        </pc:sldMkLst>
        <pc:spChg chg="mod">
          <ac:chgData name="Subramani K" userId="bf009f75-d47a-408b-a678-4666a6eafc4c" providerId="ADAL" clId="{A398EA5B-F422-46C5-BE39-EF4760C1996C}" dt="2022-04-07T19:21:05.344" v="498" actId="20577"/>
          <ac:spMkLst>
            <pc:docMk/>
            <pc:sldMk cId="3456503268" sldId="1206"/>
            <ac:spMk id="10" creationId="{A941E904-8FE5-4125-B686-DE496F22B5B6}"/>
          </ac:spMkLst>
        </pc:spChg>
        <pc:spChg chg="mod">
          <ac:chgData name="Subramani K" userId="bf009f75-d47a-408b-a678-4666a6eafc4c" providerId="ADAL" clId="{A398EA5B-F422-46C5-BE39-EF4760C1996C}" dt="2022-04-07T19:21:31.149" v="500" actId="113"/>
          <ac:spMkLst>
            <pc:docMk/>
            <pc:sldMk cId="3456503268" sldId="1206"/>
            <ac:spMk id="15" creationId="{3A541E7E-D743-4301-BFF3-99BD3611753A}"/>
          </ac:spMkLst>
        </pc:s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8" creationId="{DE71660F-330F-4EF1-AB21-49498BC52CB0}"/>
          </ac:grpSpMkLst>
        </pc:grpChg>
        <pc:grpChg chg="mod">
          <ac:chgData name="Subramani K" userId="bf009f75-d47a-408b-a678-4666a6eafc4c" providerId="ADAL" clId="{A398EA5B-F422-46C5-BE39-EF4760C1996C}" dt="2022-04-07T19:21:29.228" v="499" actId="555"/>
          <ac:grpSpMkLst>
            <pc:docMk/>
            <pc:sldMk cId="3456503268" sldId="1206"/>
            <ac:grpSpMk id="12" creationId="{99341299-5D9B-4297-9D8A-A51C823C7C62}"/>
          </ac:grpSpMkLst>
        </pc:grpChg>
      </pc:sldChg>
      <pc:sldChg chg="addSp delSp modSp add mod">
        <pc:chgData name="Subramani K" userId="bf009f75-d47a-408b-a678-4666a6eafc4c" providerId="ADAL" clId="{A398EA5B-F422-46C5-BE39-EF4760C1996C}" dt="2022-04-07T19:27:58.343" v="966" actId="20577"/>
        <pc:sldMkLst>
          <pc:docMk/>
          <pc:sldMk cId="740938489" sldId="1207"/>
        </pc:sldMkLst>
        <pc:spChg chg="add mod">
          <ac:chgData name="Subramani K" userId="bf009f75-d47a-408b-a678-4666a6eafc4c" providerId="ADAL" clId="{A398EA5B-F422-46C5-BE39-EF4760C1996C}" dt="2022-04-07T19:27:58.343" v="966" actId="20577"/>
          <ac:spMkLst>
            <pc:docMk/>
            <pc:sldMk cId="740938489" sldId="1207"/>
            <ac:spMk id="8" creationId="{6A3454D0-D7F3-430C-95A7-09D57F33E47A}"/>
          </ac:spMkLst>
        </pc:spChg>
        <pc:spChg chg="del">
          <ac:chgData name="Subramani K" userId="bf009f75-d47a-408b-a678-4666a6eafc4c" providerId="ADAL" clId="{A398EA5B-F422-46C5-BE39-EF4760C1996C}" dt="2022-04-07T19:27:27.385" v="949" actId="478"/>
          <ac:spMkLst>
            <pc:docMk/>
            <pc:sldMk cId="740938489" sldId="1207"/>
            <ac:spMk id="23" creationId="{7D961548-A3EF-4924-87A7-3F7891EDDC71}"/>
          </ac:spMkLst>
        </pc:spChg>
        <pc:spChg chg="mod">
          <ac:chgData name="Subramani K" userId="bf009f75-d47a-408b-a678-4666a6eafc4c" providerId="ADAL" clId="{A398EA5B-F422-46C5-BE39-EF4760C1996C}" dt="2022-04-07T19:27:34.424" v="953" actId="14100"/>
          <ac:spMkLst>
            <pc:docMk/>
            <pc:sldMk cId="740938489" sldId="1207"/>
            <ac:spMk id="34" creationId="{11EF991F-2B4B-4B62-9183-8FC483C3FD58}"/>
          </ac:spMkLst>
        </pc:spChg>
        <pc:spChg chg="del">
          <ac:chgData name="Subramani K" userId="bf009f75-d47a-408b-a678-4666a6eafc4c" providerId="ADAL" clId="{A398EA5B-F422-46C5-BE39-EF4760C1996C}" dt="2022-04-07T19:27:28.789" v="950" actId="478"/>
          <ac:spMkLst>
            <pc:docMk/>
            <pc:sldMk cId="740938489" sldId="1207"/>
            <ac:spMk id="35" creationId="{661C66F1-EEF7-4B71-8DD5-55E2309F62E8}"/>
          </ac:spMkLst>
        </pc:spChg>
        <pc:spChg chg="mod">
          <ac:chgData name="Subramani K" userId="bf009f75-d47a-408b-a678-4666a6eafc4c" providerId="ADAL" clId="{A398EA5B-F422-46C5-BE39-EF4760C1996C}" dt="2022-04-07T19:27:43.269" v="956" actId="14100"/>
          <ac:spMkLst>
            <pc:docMk/>
            <pc:sldMk cId="740938489" sldId="1207"/>
            <ac:spMk id="36" creationId="{793CDED4-E148-4107-8999-CFCBE0C77D94}"/>
          </ac:spMkLst>
        </pc:spChg>
      </pc:sldChg>
    </pc:docChg>
  </pc:docChgLst>
  <pc:docChgLst>
    <pc:chgData name="Subramani K" userId="bf009f75-d47a-408b-a678-4666a6eafc4c" providerId="ADAL" clId="{166FCDB4-B0B9-47F6-926C-4F0650558058}"/>
    <pc:docChg chg="delSld">
      <pc:chgData name="Subramani K" userId="bf009f75-d47a-408b-a678-4666a6eafc4c" providerId="ADAL" clId="{166FCDB4-B0B9-47F6-926C-4F0650558058}" dt="2022-03-29T13:31:43.368" v="0" actId="47"/>
      <pc:docMkLst>
        <pc:docMk/>
      </pc:docMkLst>
      <pc:sldChg chg="del">
        <pc:chgData name="Subramani K" userId="bf009f75-d47a-408b-a678-4666a6eafc4c" providerId="ADAL" clId="{166FCDB4-B0B9-47F6-926C-4F0650558058}" dt="2022-03-29T13:31:43.368" v="0" actId="47"/>
        <pc:sldMkLst>
          <pc:docMk/>
          <pc:sldMk cId="1498209220" sldId="1204"/>
        </pc:sldMkLst>
      </pc:sldChg>
    </pc:docChg>
  </pc:docChgLst>
  <pc:docChgLst>
    <pc:chgData name="Subramani K" userId="bf009f75-d47a-408b-a678-4666a6eafc4c" providerId="ADAL" clId="{F3844758-A167-4E36-A893-C4937453ACE9}"/>
    <pc:docChg chg="undo custSel addSld delSld modSld">
      <pc:chgData name="Subramani K" userId="bf009f75-d47a-408b-a678-4666a6eafc4c" providerId="ADAL" clId="{F3844758-A167-4E36-A893-C4937453ACE9}" dt="2022-04-10T11:41:53.306" v="532" actId="1076"/>
      <pc:docMkLst>
        <pc:docMk/>
      </pc:docMkLst>
      <pc:sldChg chg="addSp delSp modSp mod">
        <pc:chgData name="Subramani K" userId="bf009f75-d47a-408b-a678-4666a6eafc4c" providerId="ADAL" clId="{F3844758-A167-4E36-A893-C4937453ACE9}" dt="2022-04-10T11:40:20.482" v="520" actId="14100"/>
        <pc:sldMkLst>
          <pc:docMk/>
          <pc:sldMk cId="2508173990" sldId="1202"/>
        </pc:sldMkLst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19" creationId="{B63E671D-DD98-45F8-BAB9-E3C1F0E5151A}"/>
          </ac:spMkLst>
        </pc:spChg>
        <pc:spChg chg="mod">
          <ac:chgData name="Subramani K" userId="bf009f75-d47a-408b-a678-4666a6eafc4c" providerId="ADAL" clId="{F3844758-A167-4E36-A893-C4937453ACE9}" dt="2022-04-10T11:34:45.675" v="415" actId="1036"/>
          <ac:spMkLst>
            <pc:docMk/>
            <pc:sldMk cId="2508173990" sldId="1202"/>
            <ac:spMk id="22" creationId="{DD56A5DA-25DE-4106-980F-F8423E57E97C}"/>
          </ac:spMkLst>
        </pc:spChg>
        <pc:spChg chg="mod">
          <ac:chgData name="Subramani K" userId="bf009f75-d47a-408b-a678-4666a6eafc4c" providerId="ADAL" clId="{F3844758-A167-4E36-A893-C4937453ACE9}" dt="2022-04-10T11:38:54.731" v="477" actId="20577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F3844758-A167-4E36-A893-C4937453ACE9}" dt="2022-04-10T11:38:42.732" v="474" actId="14100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F3844758-A167-4E36-A893-C4937453ACE9}" dt="2022-04-10T11:35:00.631" v="426" actId="20577"/>
          <ac:spMkLst>
            <pc:docMk/>
            <pc:sldMk cId="2508173990" sldId="1202"/>
            <ac:spMk id="33" creationId="{38C0694A-EEB5-47C1-97A3-E6BE0B59ACEF}"/>
          </ac:spMkLst>
        </pc:spChg>
        <pc:spChg chg="add mod">
          <ac:chgData name="Subramani K" userId="bf009f75-d47a-408b-a678-4666a6eafc4c" providerId="ADAL" clId="{F3844758-A167-4E36-A893-C4937453ACE9}" dt="2022-04-10T11:35:03.977" v="433" actId="20577"/>
          <ac:spMkLst>
            <pc:docMk/>
            <pc:sldMk cId="2508173990" sldId="1202"/>
            <ac:spMk id="34" creationId="{67F5A946-AE9A-4E43-A9FB-5095A3E54101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7" creationId="{858AD2C7-5188-4670-BD61-E447FD2AB520}"/>
          </ac:spMkLst>
        </pc:spChg>
        <pc:spChg chg="add del mod">
          <ac:chgData name="Subramani K" userId="bf009f75-d47a-408b-a678-4666a6eafc4c" providerId="ADAL" clId="{F3844758-A167-4E36-A893-C4937453ACE9}" dt="2022-04-10T11:35:29.118" v="436"/>
          <ac:spMkLst>
            <pc:docMk/>
            <pc:sldMk cId="2508173990" sldId="1202"/>
            <ac:spMk id="38" creationId="{15019119-BD12-4103-9951-C949F17A79A1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3" creationId="{6D918A69-3457-4BE6-AA85-5440483F960C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4" creationId="{9433C4FC-FD58-45E5-B1B3-359BEA8E22A7}"/>
          </ac:spMkLst>
        </pc:spChg>
        <pc:spChg chg="add del mod">
          <ac:chgData name="Subramani K" userId="bf009f75-d47a-408b-a678-4666a6eafc4c" providerId="ADAL" clId="{F3844758-A167-4E36-A893-C4937453ACE9}" dt="2022-04-10T11:38:33.953" v="472"/>
          <ac:spMkLst>
            <pc:docMk/>
            <pc:sldMk cId="2508173990" sldId="1202"/>
            <ac:spMk id="45" creationId="{F523689A-A6C2-4F96-B202-C28645F178F0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6" creationId="{C91893FD-0E82-4444-A0D7-CE50748C8A7C}"/>
          </ac:spMkLst>
        </pc:spChg>
        <pc:spChg chg="add mod">
          <ac:chgData name="Subramani K" userId="bf009f75-d47a-408b-a678-4666a6eafc4c" providerId="ADAL" clId="{F3844758-A167-4E36-A893-C4937453ACE9}" dt="2022-04-10T11:39:13.843" v="502" actId="20577"/>
          <ac:spMkLst>
            <pc:docMk/>
            <pc:sldMk cId="2508173990" sldId="1202"/>
            <ac:spMk id="47" creationId="{31FAE16A-E1FE-42C0-A5E6-A7ACB2B486B3}"/>
          </ac:spMkLst>
        </pc:spChg>
        <pc:spChg chg="add mod">
          <ac:chgData name="Subramani K" userId="bf009f75-d47a-408b-a678-4666a6eafc4c" providerId="ADAL" clId="{F3844758-A167-4E36-A893-C4937453ACE9}" dt="2022-04-10T11:38:48.754" v="476" actId="1076"/>
          <ac:spMkLst>
            <pc:docMk/>
            <pc:sldMk cId="2508173990" sldId="1202"/>
            <ac:spMk id="48" creationId="{BCA95757-EBF4-4572-868A-73314BFEB366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49" creationId="{8E86E8FF-FD88-4737-9123-3D47EA0F2661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0" creationId="{E9E5E8C4-CFA1-4E66-8281-489FFEA64975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1" creationId="{1C248C88-0A24-4C0B-831E-6FE609F8F71C}"/>
          </ac:spMkLst>
        </pc:spChg>
        <pc:spChg chg="add mod">
          <ac:chgData name="Subramani K" userId="bf009f75-d47a-408b-a678-4666a6eafc4c" providerId="ADAL" clId="{F3844758-A167-4E36-A893-C4937453ACE9}" dt="2022-04-10T11:39:49.935" v="511" actId="554"/>
          <ac:spMkLst>
            <pc:docMk/>
            <pc:sldMk cId="2508173990" sldId="1202"/>
            <ac:spMk id="52" creationId="{8647DA57-8986-4CF1-9EF9-B76E1391DF5E}"/>
          </ac:spMkLst>
        </pc:spChg>
        <pc:spChg chg="add mod">
          <ac:chgData name="Subramani K" userId="bf009f75-d47a-408b-a678-4666a6eafc4c" providerId="ADAL" clId="{F3844758-A167-4E36-A893-C4937453ACE9}" dt="2022-04-10T11:40:20.482" v="520" actId="14100"/>
          <ac:spMkLst>
            <pc:docMk/>
            <pc:sldMk cId="2508173990" sldId="1202"/>
            <ac:spMk id="53" creationId="{4FFB9D40-DCD6-447D-A8E3-14ADB2631FC8}"/>
          </ac:spMkLst>
        </pc:spChg>
        <pc:picChg chg="add del mod">
          <ac:chgData name="Subramani K" userId="bf009f75-d47a-408b-a678-4666a6eafc4c" providerId="ADAL" clId="{F3844758-A167-4E36-A893-C4937453ACE9}" dt="2022-04-10T11:34:06.005" v="370" actId="21"/>
          <ac:picMkLst>
            <pc:docMk/>
            <pc:sldMk cId="2508173990" sldId="1202"/>
            <ac:picMk id="18" creationId="{759E27EF-B6E4-4C10-9F87-F7EF1C0BA571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0" creationId="{C9B3BD76-6A6A-4918-A601-316F3AD9E1F9}"/>
          </ac:picMkLst>
        </pc:picChg>
        <pc:picChg chg="mod">
          <ac:chgData name="Subramani K" userId="bf009f75-d47a-408b-a678-4666a6eafc4c" providerId="ADAL" clId="{F3844758-A167-4E36-A893-C4937453ACE9}" dt="2022-04-10T11:34:40.525" v="410" actId="14100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7" creationId="{FB86894F-D845-4BAA-8B7C-C9CD1C524968}"/>
          </ac:picMkLst>
        </pc:picChg>
        <pc:picChg chg="add mod">
          <ac:chgData name="Subramani K" userId="bf009f75-d47a-408b-a678-4666a6eafc4c" providerId="ADAL" clId="{F3844758-A167-4E36-A893-C4937453ACE9}" dt="2022-04-10T11:34:54.230" v="421" actId="1038"/>
          <ac:picMkLst>
            <pc:docMk/>
            <pc:sldMk cId="2508173990" sldId="1202"/>
            <ac:picMk id="28" creationId="{F07589CD-3A3B-41FD-9D66-21A890571FD2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1" creationId="{AF381AA7-324D-492F-A3CC-43DCFF56879A}"/>
          </ac:picMkLst>
        </pc:picChg>
        <pc:picChg chg="del">
          <ac:chgData name="Subramani K" userId="bf009f75-d47a-408b-a678-4666a6eafc4c" providerId="ADAL" clId="{F3844758-A167-4E36-A893-C4937453ACE9}" dt="2022-04-10T11:33:32.358" v="367" actId="478"/>
          <ac:picMkLst>
            <pc:docMk/>
            <pc:sldMk cId="2508173990" sldId="1202"/>
            <ac:picMk id="32" creationId="{4FC38489-3A10-4E59-B864-ACBA9DC84AF5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5" creationId="{3CEE5891-8198-442C-A486-C8C2EB8A9A4A}"/>
          </ac:picMkLst>
        </pc:picChg>
        <pc:picChg chg="add del mod">
          <ac:chgData name="Subramani K" userId="bf009f75-d47a-408b-a678-4666a6eafc4c" providerId="ADAL" clId="{F3844758-A167-4E36-A893-C4937453ACE9}" dt="2022-04-10T11:35:29.118" v="436"/>
          <ac:picMkLst>
            <pc:docMk/>
            <pc:sldMk cId="2508173990" sldId="1202"/>
            <ac:picMk id="36" creationId="{EB727E8F-DA81-463C-B60E-817F87D7BC83}"/>
          </ac:picMkLst>
        </pc:picChg>
        <pc:picChg chg="add mod">
          <ac:chgData name="Subramani K" userId="bf009f75-d47a-408b-a678-4666a6eafc4c" providerId="ADAL" clId="{F3844758-A167-4E36-A893-C4937453ACE9}" dt="2022-04-10T11:37:59.652" v="459" actId="1036"/>
          <ac:picMkLst>
            <pc:docMk/>
            <pc:sldMk cId="2508173990" sldId="1202"/>
            <ac:picMk id="39" creationId="{E93A5E2D-80F3-4A18-8615-DA2643026C21}"/>
          </ac:picMkLst>
        </pc:picChg>
        <pc:picChg chg="add mod">
          <ac:chgData name="Subramani K" userId="bf009f75-d47a-408b-a678-4666a6eafc4c" providerId="ADAL" clId="{F3844758-A167-4E36-A893-C4937453ACE9}" dt="2022-04-10T11:38:04.701" v="465" actId="1036"/>
          <ac:picMkLst>
            <pc:docMk/>
            <pc:sldMk cId="2508173990" sldId="1202"/>
            <ac:picMk id="40" creationId="{3A14CF85-8E41-45AA-9D6B-CB0D1E8697A3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1" creationId="{BAC917D6-1816-44E3-8DD2-5CDFF5C2857B}"/>
          </ac:picMkLst>
        </pc:picChg>
        <pc:picChg chg="add mod">
          <ac:chgData name="Subramani K" userId="bf009f75-d47a-408b-a678-4666a6eafc4c" providerId="ADAL" clId="{F3844758-A167-4E36-A893-C4937453ACE9}" dt="2022-04-10T11:38:11.362" v="468" actId="1035"/>
          <ac:picMkLst>
            <pc:docMk/>
            <pc:sldMk cId="2508173990" sldId="1202"/>
            <ac:picMk id="42" creationId="{71E9829A-8187-4163-A32F-F636073DACF9}"/>
          </ac:picMkLst>
        </pc:picChg>
      </pc:sldChg>
      <pc:sldChg chg="addSp delSp modSp add del mod">
        <pc:chgData name="Subramani K" userId="bf009f75-d47a-408b-a678-4666a6eafc4c" providerId="ADAL" clId="{F3844758-A167-4E36-A893-C4937453ACE9}" dt="2022-04-10T11:40:51.500" v="524"/>
        <pc:sldMkLst>
          <pc:docMk/>
          <pc:sldMk cId="2285015065" sldId="1203"/>
        </pc:sldMkLst>
        <pc:spChg chg="mod">
          <ac:chgData name="Subramani K" userId="bf009f75-d47a-408b-a678-4666a6eafc4c" providerId="ADAL" clId="{F3844758-A167-4E36-A893-C4937453ACE9}" dt="2022-04-10T11:35:42.084" v="439" actId="20577"/>
          <ac:spMkLst>
            <pc:docMk/>
            <pc:sldMk cId="2285015065" sldId="1203"/>
            <ac:spMk id="8" creationId="{C41CE023-1BFE-4872-B3A9-A78B9E65C56C}"/>
          </ac:spMkLst>
        </pc:spChg>
        <pc:spChg chg="mod">
          <ac:chgData name="Subramani K" userId="bf009f75-d47a-408b-a678-4666a6eafc4c" providerId="ADAL" clId="{F3844758-A167-4E36-A893-C4937453ACE9}" dt="2022-04-10T11:35:44.248" v="440" actId="20577"/>
          <ac:spMkLst>
            <pc:docMk/>
            <pc:sldMk cId="2285015065" sldId="1203"/>
            <ac:spMk id="10" creationId="{AAF34AE8-15E6-4F75-8509-19B839EF6B98}"/>
          </ac:spMkLst>
        </pc:spChg>
        <pc:spChg chg="mod">
          <ac:chgData name="Subramani K" userId="bf009f75-d47a-408b-a678-4666a6eafc4c" providerId="ADAL" clId="{F3844758-A167-4E36-A893-C4937453ACE9}" dt="2022-04-10T11:35:46.500" v="441" actId="20577"/>
          <ac:spMkLst>
            <pc:docMk/>
            <pc:sldMk cId="2285015065" sldId="1203"/>
            <ac:spMk id="13" creationId="{77B1F52D-26E6-484E-9E07-1D4C9AFB0B12}"/>
          </ac:spMkLst>
        </pc:spChg>
        <pc:spChg chg="add del mod">
          <ac:chgData name="Subramani K" userId="bf009f75-d47a-408b-a678-4666a6eafc4c" providerId="ADAL" clId="{F3844758-A167-4E36-A893-C4937453ACE9}" dt="2022-04-10T11:40:51.500" v="524"/>
          <ac:spMkLst>
            <pc:docMk/>
            <pc:sldMk cId="2285015065" sldId="1203"/>
            <ac:spMk id="16" creationId="{E27847A3-F545-435C-88A5-2ABEC58C0AA1}"/>
          </ac:spMkLst>
        </pc:spChg>
        <pc:spChg chg="mod">
          <ac:chgData name="Subramani K" userId="bf009f75-d47a-408b-a678-4666a6eafc4c" providerId="ADAL" clId="{F3844758-A167-4E36-A893-C4937453ACE9}" dt="2022-04-10T11:35:37.821" v="438" actId="20577"/>
          <ac:spMkLst>
            <pc:docMk/>
            <pc:sldMk cId="2285015065" sldId="1203"/>
            <ac:spMk id="20" creationId="{F147415D-E16C-445C-9A1D-C2D143C1E294}"/>
          </ac:spMkLst>
        </pc:spChg>
      </pc:sldChg>
      <pc:sldChg chg="del">
        <pc:chgData name="Subramani K" userId="bf009f75-d47a-408b-a678-4666a6eafc4c" providerId="ADAL" clId="{F3844758-A167-4E36-A893-C4937453ACE9}" dt="2022-04-10T11:40:30.548" v="521" actId="47"/>
        <pc:sldMkLst>
          <pc:docMk/>
          <pc:sldMk cId="2327331224" sldId="1204"/>
        </pc:sldMkLst>
      </pc:sldChg>
      <pc:sldChg chg="add">
        <pc:chgData name="Subramani K" userId="bf009f75-d47a-408b-a678-4666a6eafc4c" providerId="ADAL" clId="{F3844758-A167-4E36-A893-C4937453ACE9}" dt="2022-04-10T11:40:55.813" v="525"/>
        <pc:sldMkLst>
          <pc:docMk/>
          <pc:sldMk cId="1940554314" sldId="1206"/>
        </pc:sldMkLst>
      </pc:sldChg>
      <pc:sldChg chg="del">
        <pc:chgData name="Subramani K" userId="bf009f75-d47a-408b-a678-4666a6eafc4c" providerId="ADAL" clId="{F3844758-A167-4E36-A893-C4937453ACE9}" dt="2022-04-10T11:35:08.168" v="434" actId="47"/>
        <pc:sldMkLst>
          <pc:docMk/>
          <pc:sldMk cId="3456503268" sldId="1206"/>
        </pc:sldMkLst>
      </pc:sldChg>
      <pc:sldChg chg="del">
        <pc:chgData name="Subramani K" userId="bf009f75-d47a-408b-a678-4666a6eafc4c" providerId="ADAL" clId="{F3844758-A167-4E36-A893-C4937453ACE9}" dt="2022-04-10T11:40:33.439" v="522" actId="47"/>
        <pc:sldMkLst>
          <pc:docMk/>
          <pc:sldMk cId="740938489" sldId="1207"/>
        </pc:sldMkLst>
      </pc:sldChg>
      <pc:sldChg chg="addSp modSp new mod">
        <pc:chgData name="Subramani K" userId="bf009f75-d47a-408b-a678-4666a6eafc4c" providerId="ADAL" clId="{F3844758-A167-4E36-A893-C4937453ACE9}" dt="2022-04-10T11:41:00.063" v="526" actId="1076"/>
        <pc:sldMkLst>
          <pc:docMk/>
          <pc:sldMk cId="3666666361" sldId="1208"/>
        </pc:sldMkLst>
        <pc:picChg chg="add mod">
          <ac:chgData name="Subramani K" userId="bf009f75-d47a-408b-a678-4666a6eafc4c" providerId="ADAL" clId="{F3844758-A167-4E36-A893-C4937453ACE9}" dt="2022-04-10T11:41:00.063" v="526" actId="1076"/>
          <ac:picMkLst>
            <pc:docMk/>
            <pc:sldMk cId="3666666361" sldId="1208"/>
            <ac:picMk id="2" creationId="{316B7850-0C3D-4DA4-A1A0-1A97DA2F0D84}"/>
          </ac:picMkLst>
        </pc:picChg>
      </pc:sldChg>
      <pc:sldChg chg="addSp delSp modSp add mod">
        <pc:chgData name="Subramani K" userId="bf009f75-d47a-408b-a678-4666a6eafc4c" providerId="ADAL" clId="{F3844758-A167-4E36-A893-C4937453ACE9}" dt="2022-04-10T11:41:53.306" v="532" actId="1076"/>
        <pc:sldMkLst>
          <pc:docMk/>
          <pc:sldMk cId="1191634139" sldId="1209"/>
        </pc:sldMkLst>
        <pc:picChg chg="del">
          <ac:chgData name="Subramani K" userId="bf009f75-d47a-408b-a678-4666a6eafc4c" providerId="ADAL" clId="{F3844758-A167-4E36-A893-C4937453ACE9}" dt="2022-04-10T11:41:43.097" v="528" actId="478"/>
          <ac:picMkLst>
            <pc:docMk/>
            <pc:sldMk cId="1191634139" sldId="1209"/>
            <ac:picMk id="2" creationId="{316B7850-0C3D-4DA4-A1A0-1A97DA2F0D84}"/>
          </ac:picMkLst>
        </pc:picChg>
        <pc:picChg chg="add mod">
          <ac:chgData name="Subramani K" userId="bf009f75-d47a-408b-a678-4666a6eafc4c" providerId="ADAL" clId="{F3844758-A167-4E36-A893-C4937453ACE9}" dt="2022-04-10T11:41:53.306" v="532" actId="1076"/>
          <ac:picMkLst>
            <pc:docMk/>
            <pc:sldMk cId="1191634139" sldId="1209"/>
            <ac:picMk id="3" creationId="{7CFFE6A5-5DE9-411A-8C39-E6007E9C68B5}"/>
          </ac:picMkLst>
        </pc:picChg>
      </pc:sldChg>
      <pc:sldChg chg="add del">
        <pc:chgData name="Subramani K" userId="bf009f75-d47a-408b-a678-4666a6eafc4c" providerId="ADAL" clId="{F3844758-A167-4E36-A893-C4937453ACE9}" dt="2022-04-10T11:41:46.915" v="530"/>
        <pc:sldMkLst>
          <pc:docMk/>
          <pc:sldMk cId="1151105738" sldId="1210"/>
        </pc:sldMkLst>
      </pc:sldChg>
    </pc:docChg>
  </pc:docChgLst>
  <pc:docChgLst>
    <pc:chgData name="Subramani K" userId="bf009f75-d47a-408b-a678-4666a6eafc4c" providerId="ADAL" clId="{9ED3DF1D-9F97-4CF1-927C-FD72D3C5FB83}"/>
    <pc:docChg chg="undo custSel addSld modSld">
      <pc:chgData name="Subramani K" userId="bf009f75-d47a-408b-a678-4666a6eafc4c" providerId="ADAL" clId="{9ED3DF1D-9F97-4CF1-927C-FD72D3C5FB83}" dt="2022-04-07T18:36:42.149" v="1179" actId="20577"/>
      <pc:docMkLst>
        <pc:docMk/>
      </pc:docMkLst>
      <pc:sldChg chg="addSp delSp modSp mod">
        <pc:chgData name="Subramani K" userId="bf009f75-d47a-408b-a678-4666a6eafc4c" providerId="ADAL" clId="{9ED3DF1D-9F97-4CF1-927C-FD72D3C5FB83}" dt="2022-04-07T18:18:26.515" v="489" actId="478"/>
        <pc:sldMkLst>
          <pc:docMk/>
          <pc:sldMk cId="2508173990" sldId="1202"/>
        </pc:sldMkLst>
        <pc:spChg chg="del mod topLvl">
          <ac:chgData name="Subramani K" userId="bf009f75-d47a-408b-a678-4666a6eafc4c" providerId="ADAL" clId="{9ED3DF1D-9F97-4CF1-927C-FD72D3C5FB83}" dt="2022-04-07T18:11:47.118" v="447" actId="478"/>
          <ac:spMkLst>
            <pc:docMk/>
            <pc:sldMk cId="2508173990" sldId="1202"/>
            <ac:spMk id="19" creationId="{2408E7EB-FD6F-4569-AE79-2A4E45ECB229}"/>
          </ac:spMkLst>
        </pc:spChg>
        <pc:spChg chg="mod">
          <ac:chgData name="Subramani K" userId="bf009f75-d47a-408b-a678-4666a6eafc4c" providerId="ADAL" clId="{9ED3DF1D-9F97-4CF1-927C-FD72D3C5FB83}" dt="2022-04-07T18:10:07.776" v="278" actId="14100"/>
          <ac:spMkLst>
            <pc:docMk/>
            <pc:sldMk cId="2508173990" sldId="1202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11:05.524" v="431" actId="20577"/>
          <ac:spMkLst>
            <pc:docMk/>
            <pc:sldMk cId="2508173990" sldId="1202"/>
            <ac:spMk id="25" creationId="{3C4BBF3F-1A19-43E7-BE43-07A6EACEA98E}"/>
          </ac:spMkLst>
        </pc:spChg>
        <pc:spChg chg="add mod">
          <ac:chgData name="Subramani K" userId="bf009f75-d47a-408b-a678-4666a6eafc4c" providerId="ADAL" clId="{9ED3DF1D-9F97-4CF1-927C-FD72D3C5FB83}" dt="2022-04-07T18:18:17.919" v="486" actId="20577"/>
          <ac:spMkLst>
            <pc:docMk/>
            <pc:sldMk cId="2508173990" sldId="1202"/>
            <ac:spMk id="28" creationId="{2FEE1E57-8F7D-49BC-A70F-260BDDB3E5D1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2" creationId="{2D1A40E9-B655-41E6-8C3C-17367D3E8253}"/>
          </ac:spMkLst>
        </pc:spChg>
        <pc:spChg chg="del">
          <ac:chgData name="Subramani K" userId="bf009f75-d47a-408b-a678-4666a6eafc4c" providerId="ADAL" clId="{9ED3DF1D-9F97-4CF1-927C-FD72D3C5FB83}" dt="2022-04-07T18:11:24.205" v="435" actId="478"/>
          <ac:spMkLst>
            <pc:docMk/>
            <pc:sldMk cId="2508173990" sldId="1202"/>
            <ac:spMk id="44" creationId="{10ECBFD3-2613-4841-ADAE-0B93C1362008}"/>
          </ac:spMkLst>
        </pc:spChg>
        <pc:grpChg chg="add del mod">
          <ac:chgData name="Subramani K" userId="bf009f75-d47a-408b-a678-4666a6eafc4c" providerId="ADAL" clId="{9ED3DF1D-9F97-4CF1-927C-FD72D3C5FB83}" dt="2022-04-07T18:11:40.939" v="443" actId="165"/>
          <ac:grpSpMkLst>
            <pc:docMk/>
            <pc:sldMk cId="2508173990" sldId="1202"/>
            <ac:grpSpMk id="17" creationId="{AC685F8F-E072-4165-B2D4-7849CB300915}"/>
          </ac:grpSpMkLst>
        </pc:grpChg>
        <pc:grpChg chg="mod">
          <ac:chgData name="Subramani K" userId="bf009f75-d47a-408b-a678-4666a6eafc4c" providerId="ADAL" clId="{9ED3DF1D-9F97-4CF1-927C-FD72D3C5FB83}" dt="2022-04-07T18:11:44.700" v="446" actId="1076"/>
          <ac:grpSpMkLst>
            <pc:docMk/>
            <pc:sldMk cId="2508173990" sldId="1202"/>
            <ac:grpSpMk id="24" creationId="{62068381-E4B5-422F-84FC-C6CFA94B8D90}"/>
          </ac:grpSpMkLst>
        </pc:grp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3" creationId="{B0313679-00DA-432A-B71F-92F07887FC6C}"/>
          </ac:picMkLst>
        </pc:picChg>
        <pc:picChg chg="add del mod">
          <ac:chgData name="Subramani K" userId="bf009f75-d47a-408b-a678-4666a6eafc4c" providerId="ADAL" clId="{9ED3DF1D-9F97-4CF1-927C-FD72D3C5FB83}" dt="2022-04-07T18:18:26.515" v="489" actId="478"/>
          <ac:picMkLst>
            <pc:docMk/>
            <pc:sldMk cId="2508173990" sldId="1202"/>
            <ac:picMk id="16" creationId="{A4E1F35D-635E-4687-B8CD-738F15486344}"/>
          </ac:picMkLst>
        </pc:picChg>
        <pc:picChg chg="del mod topLvl">
          <ac:chgData name="Subramani K" userId="bf009f75-d47a-408b-a678-4666a6eafc4c" providerId="ADAL" clId="{9ED3DF1D-9F97-4CF1-927C-FD72D3C5FB83}" dt="2022-04-07T18:11:43.340" v="444" actId="21"/>
          <ac:picMkLst>
            <pc:docMk/>
            <pc:sldMk cId="2508173990" sldId="1202"/>
            <ac:picMk id="18" creationId="{DBA0CEED-18EA-4246-9D16-E292545CEB0D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0" creationId="{C9B3BD76-6A6A-4918-A601-316F3AD9E1F9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1" creationId="{BF4A3A38-3250-479E-9D77-9D0D1E93579F}"/>
          </ac:picMkLst>
        </pc:picChg>
        <pc:picChg chg="add mod">
          <ac:chgData name="Subramani K" userId="bf009f75-d47a-408b-a678-4666a6eafc4c" providerId="ADAL" clId="{9ED3DF1D-9F97-4CF1-927C-FD72D3C5FB83}" dt="2022-04-07T18:13:37.563" v="475" actId="1076"/>
          <ac:picMkLst>
            <pc:docMk/>
            <pc:sldMk cId="2508173990" sldId="1202"/>
            <ac:picMk id="27" creationId="{8678CAE9-DD2C-4464-9D0D-65703077C60B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3" creationId="{56E4DE83-1C4B-4904-8D6C-F218D965DA98}"/>
          </ac:picMkLst>
        </pc:picChg>
        <pc:picChg chg="del">
          <ac:chgData name="Subramani K" userId="bf009f75-d47a-408b-a678-4666a6eafc4c" providerId="ADAL" clId="{9ED3DF1D-9F97-4CF1-927C-FD72D3C5FB83}" dt="2022-04-07T18:11:24.205" v="435" actId="478"/>
          <ac:picMkLst>
            <pc:docMk/>
            <pc:sldMk cId="2508173990" sldId="1202"/>
            <ac:picMk id="45" creationId="{6974F583-0099-4FD6-9254-B5E655FEA2F8}"/>
          </ac:picMkLst>
        </pc:picChg>
        <pc:picChg chg="add del">
          <ac:chgData name="Subramani K" userId="bf009f75-d47a-408b-a678-4666a6eafc4c" providerId="ADAL" clId="{9ED3DF1D-9F97-4CF1-927C-FD72D3C5FB83}" dt="2022-04-07T18:12:21.155" v="454"/>
          <ac:picMkLst>
            <pc:docMk/>
            <pc:sldMk cId="2508173990" sldId="1202"/>
            <ac:picMk id="1026" creationId="{10F2F520-505D-4ED7-ACFA-7F704220C465}"/>
          </ac:picMkLst>
        </pc:picChg>
        <pc:picChg chg="add del mod">
          <ac:chgData name="Subramani K" userId="bf009f75-d47a-408b-a678-4666a6eafc4c" providerId="ADAL" clId="{9ED3DF1D-9F97-4CF1-927C-FD72D3C5FB83}" dt="2022-04-07T18:12:57.341" v="461" actId="478"/>
          <ac:picMkLst>
            <pc:docMk/>
            <pc:sldMk cId="2508173990" sldId="1202"/>
            <ac:picMk id="1028" creationId="{35E918B5-5FBB-4E41-A7F3-65B91526E409}"/>
          </ac:picMkLst>
        </pc:picChg>
      </pc:sldChg>
      <pc:sldChg chg="modSp mod">
        <pc:chgData name="Subramani K" userId="bf009f75-d47a-408b-a678-4666a6eafc4c" providerId="ADAL" clId="{9ED3DF1D-9F97-4CF1-927C-FD72D3C5FB83}" dt="2022-04-07T18:19:26.516" v="516" actId="1036"/>
        <pc:sldMkLst>
          <pc:docMk/>
          <pc:sldMk cId="2285015065" sldId="1203"/>
        </pc:sldMkLst>
        <pc:spChg chg="mod">
          <ac:chgData name="Subramani K" userId="bf009f75-d47a-408b-a678-4666a6eafc4c" providerId="ADAL" clId="{9ED3DF1D-9F97-4CF1-927C-FD72D3C5FB83}" dt="2022-04-07T18:19:19.114" v="499" actId="14100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2" creationId="{C25CF31D-ADAC-4DA9-868B-1855F1803D55}"/>
          </ac:spMkLst>
        </pc:spChg>
        <pc:spChg chg="mod">
          <ac:chgData name="Subramani K" userId="bf009f75-d47a-408b-a678-4666a6eafc4c" providerId="ADAL" clId="{9ED3DF1D-9F97-4CF1-927C-FD72D3C5FB83}" dt="2022-04-07T18:19:26.516" v="516" actId="1036"/>
          <ac:spMkLst>
            <pc:docMk/>
            <pc:sldMk cId="2285015065" sldId="1203"/>
            <ac:spMk id="27" creationId="{B38438DC-8F79-4707-9926-890E97655C06}"/>
          </ac:spMkLst>
        </pc:spChg>
      </pc:sldChg>
      <pc:sldChg chg="addSp delSp modSp add mod">
        <pc:chgData name="Subramani K" userId="bf009f75-d47a-408b-a678-4666a6eafc4c" providerId="ADAL" clId="{9ED3DF1D-9F97-4CF1-927C-FD72D3C5FB83}" dt="2022-04-07T18:33:21.911" v="1036" actId="1076"/>
        <pc:sldMkLst>
          <pc:docMk/>
          <pc:sldMk cId="2327331224" sldId="1204"/>
        </pc:sldMkLst>
        <pc:spChg chg="add mod">
          <ac:chgData name="Subramani K" userId="bf009f75-d47a-408b-a678-4666a6eafc4c" providerId="ADAL" clId="{9ED3DF1D-9F97-4CF1-927C-FD72D3C5FB83}" dt="2022-04-07T18:30:15.421" v="998" actId="1038"/>
          <ac:spMkLst>
            <pc:docMk/>
            <pc:sldMk cId="2327331224" sldId="1204"/>
            <ac:spMk id="2" creationId="{9137A4A7-D88F-452F-A96D-A4499DB8C3AC}"/>
          </ac:spMkLst>
        </pc:spChg>
        <pc:spChg chg="add del mod">
          <ac:chgData name="Subramani K" userId="bf009f75-d47a-408b-a678-4666a6eafc4c" providerId="ADAL" clId="{9ED3DF1D-9F97-4CF1-927C-FD72D3C5FB83}" dt="2022-04-07T18:27:29.355" v="859" actId="478"/>
          <ac:spMkLst>
            <pc:docMk/>
            <pc:sldMk cId="2327331224" sldId="1204"/>
            <ac:spMk id="18" creationId="{AD6A6D46-B21A-4A34-8C51-4E3F8061D010}"/>
          </ac:spMkLst>
        </pc:spChg>
        <pc:spChg chg="add mod">
          <ac:chgData name="Subramani K" userId="bf009f75-d47a-408b-a678-4666a6eafc4c" providerId="ADAL" clId="{9ED3DF1D-9F97-4CF1-927C-FD72D3C5FB83}" dt="2022-04-07T18:30:10.030" v="979" actId="1037"/>
          <ac:spMkLst>
            <pc:docMk/>
            <pc:sldMk cId="2327331224" sldId="1204"/>
            <ac:spMk id="22" creationId="{AC59EC5A-47FB-4CB8-B025-F19F7FF69332}"/>
          </ac:spMkLst>
        </pc:spChg>
        <pc:spChg chg="mod">
          <ac:chgData name="Subramani K" userId="bf009f75-d47a-408b-a678-4666a6eafc4c" providerId="ADAL" clId="{9ED3DF1D-9F97-4CF1-927C-FD72D3C5FB83}" dt="2022-04-07T18:32:59.131" v="1031" actId="14100"/>
          <ac:spMkLst>
            <pc:docMk/>
            <pc:sldMk cId="2327331224" sldId="1204"/>
            <ac:spMk id="23" creationId="{7D961548-A3EF-4924-87A7-3F7891EDDC71}"/>
          </ac:spMkLst>
        </pc:spChg>
        <pc:spChg chg="mod">
          <ac:chgData name="Subramani K" userId="bf009f75-d47a-408b-a678-4666a6eafc4c" providerId="ADAL" clId="{9ED3DF1D-9F97-4CF1-927C-FD72D3C5FB83}" dt="2022-04-07T18:33:01.955" v="1032" actId="14100"/>
          <ac:spMkLst>
            <pc:docMk/>
            <pc:sldMk cId="2327331224" sldId="1204"/>
            <ac:spMk id="25" creationId="{3C4BBF3F-1A19-43E7-BE43-07A6EACEA98E}"/>
          </ac:spMkLst>
        </pc:spChg>
        <pc:spChg chg="mod">
          <ac:chgData name="Subramani K" userId="bf009f75-d47a-408b-a678-4666a6eafc4c" providerId="ADAL" clId="{9ED3DF1D-9F97-4CF1-927C-FD72D3C5FB83}" dt="2022-04-07T18:33:15.578" v="1035" actId="1076"/>
          <ac:spMkLst>
            <pc:docMk/>
            <pc:sldMk cId="2327331224" sldId="1204"/>
            <ac:spMk id="28" creationId="{2FEE1E57-8F7D-49BC-A70F-260BDDB3E5D1}"/>
          </ac:spMkLst>
        </pc:spChg>
        <pc:spChg chg="add del mod">
          <ac:chgData name="Subramani K" userId="bf009f75-d47a-408b-a678-4666a6eafc4c" providerId="ADAL" clId="{9ED3DF1D-9F97-4CF1-927C-FD72D3C5FB83}" dt="2022-04-07T18:32:18.874" v="1019" actId="478"/>
          <ac:spMkLst>
            <pc:docMk/>
            <pc:sldMk cId="2327331224" sldId="1204"/>
            <ac:spMk id="31" creationId="{CA252FEC-FCED-4DE4-8A73-7CCE633AD1BB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2" creationId="{08118AD1-485C-4566-A44F-0D4E0E603C11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3" creationId="{10F695E1-8396-4B80-8E2A-614820D22F6A}"/>
          </ac:spMkLst>
        </pc:spChg>
        <pc:spChg chg="add mod">
          <ac:chgData name="Subramani K" userId="bf009f75-d47a-408b-a678-4666a6eafc4c" providerId="ADAL" clId="{9ED3DF1D-9F97-4CF1-927C-FD72D3C5FB83}" dt="2022-04-07T18:29:56.180" v="960" actId="14100"/>
          <ac:spMkLst>
            <pc:docMk/>
            <pc:sldMk cId="2327331224" sldId="1204"/>
            <ac:spMk id="34" creationId="{11EF991F-2B4B-4B62-9183-8FC483C3FD58}"/>
          </ac:spMkLst>
        </pc:spChg>
        <pc:spChg chg="add del mod">
          <ac:chgData name="Subramani K" userId="bf009f75-d47a-408b-a678-4666a6eafc4c" providerId="ADAL" clId="{9ED3DF1D-9F97-4CF1-927C-FD72D3C5FB83}" dt="2022-04-07T18:29:47.678" v="956" actId="478"/>
          <ac:spMkLst>
            <pc:docMk/>
            <pc:sldMk cId="2327331224" sldId="1204"/>
            <ac:spMk id="35" creationId="{CD6FCFF8-3FC6-4F04-A716-DAFFA9D8E372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6" creationId="{62A73939-52B4-4B77-8C54-29E7F1E8333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7" creationId="{1FEC52E2-44DA-43DE-ACF9-21AFCC8C6BD1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8" creationId="{F4BA7348-C524-4300-8181-6501DEB17FE4}"/>
          </ac:spMkLst>
        </pc:spChg>
        <pc:spChg chg="add del mod">
          <ac:chgData name="Subramani K" userId="bf009f75-d47a-408b-a678-4666a6eafc4c" providerId="ADAL" clId="{9ED3DF1D-9F97-4CF1-927C-FD72D3C5FB83}" dt="2022-04-07T18:29:26.386" v="950"/>
          <ac:spMkLst>
            <pc:docMk/>
            <pc:sldMk cId="2327331224" sldId="1204"/>
            <ac:spMk id="39" creationId="{71EB9E1B-2309-4FEA-9A35-C0513D3252F5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0" creationId="{12F3EB4E-32C5-4F69-A3F0-65A4BE2AE2EC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1" creationId="{41DD4F58-698F-4602-87BA-5E170FB59838}"/>
          </ac:spMkLst>
        </pc:spChg>
        <pc:spChg chg="add mod">
          <ac:chgData name="Subramani K" userId="bf009f75-d47a-408b-a678-4666a6eafc4c" providerId="ADAL" clId="{9ED3DF1D-9F97-4CF1-927C-FD72D3C5FB83}" dt="2022-04-07T18:30:00.029" v="962" actId="1076"/>
          <ac:spMkLst>
            <pc:docMk/>
            <pc:sldMk cId="2327331224" sldId="1204"/>
            <ac:spMk id="42" creationId="{8567252B-9D93-401A-BF10-225DF01C79EB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3" creationId="{2F197DF6-5380-42EB-95A4-54BB76D35208}"/>
          </ac:spMkLst>
        </pc:spChg>
        <pc:spChg chg="add del mod">
          <ac:chgData name="Subramani K" userId="bf009f75-d47a-408b-a678-4666a6eafc4c" providerId="ADAL" clId="{9ED3DF1D-9F97-4CF1-927C-FD72D3C5FB83}" dt="2022-04-07T18:30:34.277" v="1003"/>
          <ac:spMkLst>
            <pc:docMk/>
            <pc:sldMk cId="2327331224" sldId="1204"/>
            <ac:spMk id="44" creationId="{C68F7940-8732-4195-8B8B-ABB7C6C6E778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5" creationId="{3E7ABAC0-112E-456D-827D-358B362BCD34}"/>
          </ac:spMkLst>
        </pc:spChg>
        <pc:spChg chg="add mod">
          <ac:chgData name="Subramani K" userId="bf009f75-d47a-408b-a678-4666a6eafc4c" providerId="ADAL" clId="{9ED3DF1D-9F97-4CF1-927C-FD72D3C5FB83}" dt="2022-04-07T18:33:12.824" v="1034" actId="1076"/>
          <ac:spMkLst>
            <pc:docMk/>
            <pc:sldMk cId="2327331224" sldId="1204"/>
            <ac:spMk id="46" creationId="{CB89C4A8-E98F-4E95-B3FB-C83AE7401E07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7" creationId="{43CC6F90-2C75-43A6-86B6-980C30CECF0A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8" creationId="{819249EC-AA5C-4766-B6D7-80BB62A5DCD0}"/>
          </ac:spMkLst>
        </pc:spChg>
        <pc:spChg chg="add del mod">
          <ac:chgData name="Subramani K" userId="bf009f75-d47a-408b-a678-4666a6eafc4c" providerId="ADAL" clId="{9ED3DF1D-9F97-4CF1-927C-FD72D3C5FB83}" dt="2022-04-07T18:32:14.694" v="1018" actId="478"/>
          <ac:spMkLst>
            <pc:docMk/>
            <pc:sldMk cId="2327331224" sldId="1204"/>
            <ac:spMk id="49" creationId="{C4150B9E-3BC9-4845-B142-A37366ECD783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0" creationId="{1EA51282-DF63-4B7D-B1A6-D81A4DE9AE39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1" creationId="{240F2118-5E28-467B-94EE-E24C0FE962DB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2" creationId="{3D49C7F3-2E1A-4B5E-BEB8-54087D55782C}"/>
          </ac:spMkLst>
        </pc:spChg>
        <pc:spChg chg="add mod">
          <ac:chgData name="Subramani K" userId="bf009f75-d47a-408b-a678-4666a6eafc4c" providerId="ADAL" clId="{9ED3DF1D-9F97-4CF1-927C-FD72D3C5FB83}" dt="2022-04-07T18:33:21.911" v="1036" actId="1076"/>
          <ac:spMkLst>
            <pc:docMk/>
            <pc:sldMk cId="2327331224" sldId="1204"/>
            <ac:spMk id="53" creationId="{19505209-E58F-4ABA-9FA3-3CA6272B102A}"/>
          </ac:spMkLst>
        </pc:spChg>
        <pc:grpChg chg="add del">
          <ac:chgData name="Subramani K" userId="bf009f75-d47a-408b-a678-4666a6eafc4c" providerId="ADAL" clId="{9ED3DF1D-9F97-4CF1-927C-FD72D3C5FB83}" dt="2022-04-07T18:26:19.513" v="700" actId="478"/>
          <ac:grpSpMkLst>
            <pc:docMk/>
            <pc:sldMk cId="2327331224" sldId="1204"/>
            <ac:grpSpMk id="24" creationId="{62068381-E4B5-422F-84FC-C6CFA94B8D90}"/>
          </ac:grpSpMkLst>
        </pc:grpChg>
        <pc:picChg chg="del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3" creationId="{B0313679-00DA-432A-B71F-92F07887FC6C}"/>
          </ac:picMkLst>
        </pc:picChg>
        <pc:picChg chg="add mod">
          <ac:chgData name="Subramani K" userId="bf009f75-d47a-408b-a678-4666a6eafc4c" providerId="ADAL" clId="{9ED3DF1D-9F97-4CF1-927C-FD72D3C5FB83}" dt="2022-04-07T18:32:40.510" v="1024" actId="1076"/>
          <ac:picMkLst>
            <pc:docMk/>
            <pc:sldMk cId="2327331224" sldId="1204"/>
            <ac:picMk id="5" creationId="{4E7455BC-8F87-4ED9-9E8A-72305B534CC3}"/>
          </ac:picMkLst>
        </pc:picChg>
        <pc:picChg chg="add del mod">
          <ac:chgData name="Subramani K" userId="bf009f75-d47a-408b-a678-4666a6eafc4c" providerId="ADAL" clId="{9ED3DF1D-9F97-4CF1-927C-FD72D3C5FB83}" dt="2022-04-07T18:28:21.082" v="934" actId="478"/>
          <ac:picMkLst>
            <pc:docMk/>
            <pc:sldMk cId="2327331224" sldId="1204"/>
            <ac:picMk id="17" creationId="{A1D2C757-31D3-42FB-B4BE-480F7F4781D7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0" creationId="{C9B3BD76-6A6A-4918-A601-316F3AD9E1F9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1" creationId="{BF4A3A38-3250-479E-9D77-9D0D1E93579F}"/>
          </ac:picMkLst>
        </pc:picChg>
        <pc:picChg chg="del mod">
          <ac:chgData name="Subramani K" userId="bf009f75-d47a-408b-a678-4666a6eafc4c" providerId="ADAL" clId="{9ED3DF1D-9F97-4CF1-927C-FD72D3C5FB83}" dt="2022-04-07T18:25:40.249" v="522" actId="478"/>
          <ac:picMkLst>
            <pc:docMk/>
            <pc:sldMk cId="2327331224" sldId="1204"/>
            <ac:picMk id="27" creationId="{8678CAE9-DD2C-4464-9D0D-65703077C60B}"/>
          </ac:picMkLst>
        </pc:picChg>
      </pc:sldChg>
      <pc:sldChg chg="addSp delSp modSp new mod">
        <pc:chgData name="Subramani K" userId="bf009f75-d47a-408b-a678-4666a6eafc4c" providerId="ADAL" clId="{9ED3DF1D-9F97-4CF1-927C-FD72D3C5FB83}" dt="2022-04-07T18:36:42.149" v="1179" actId="20577"/>
        <pc:sldMkLst>
          <pc:docMk/>
          <pc:sldMk cId="2773842464" sldId="1205"/>
        </pc:sldMkLst>
        <pc:spChg chg="add mod">
          <ac:chgData name="Subramani K" userId="bf009f75-d47a-408b-a678-4666a6eafc4c" providerId="ADAL" clId="{9ED3DF1D-9F97-4CF1-927C-FD72D3C5FB83}" dt="2022-04-07T18:36:05.862" v="1168" actId="1076"/>
          <ac:spMkLst>
            <pc:docMk/>
            <pc:sldMk cId="2773842464" sldId="1205"/>
            <ac:spMk id="2" creationId="{6438A64C-A343-4A2F-ABAF-9438A3B060CD}"/>
          </ac:spMkLst>
        </pc:spChg>
        <pc:spChg chg="add del">
          <ac:chgData name="Subramani K" userId="bf009f75-d47a-408b-a678-4666a6eafc4c" providerId="ADAL" clId="{9ED3DF1D-9F97-4CF1-927C-FD72D3C5FB83}" dt="2022-04-07T18:34:26.081" v="1075" actId="22"/>
          <ac:spMkLst>
            <pc:docMk/>
            <pc:sldMk cId="2773842464" sldId="1205"/>
            <ac:spMk id="5" creationId="{E7B28F0C-341F-4B18-8CA4-61307B9CD49B}"/>
          </ac:spMkLst>
        </pc:spChg>
        <pc:spChg chg="add del mod">
          <ac:chgData name="Subramani K" userId="bf009f75-d47a-408b-a678-4666a6eafc4c" providerId="ADAL" clId="{9ED3DF1D-9F97-4CF1-927C-FD72D3C5FB83}" dt="2022-04-07T18:34:51.709" v="1092" actId="478"/>
          <ac:spMkLst>
            <pc:docMk/>
            <pc:sldMk cId="2773842464" sldId="1205"/>
            <ac:spMk id="6" creationId="{15AEC904-F6BA-4C9A-8F74-207A0696534F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7" creationId="{1CE52C12-2A5C-4870-8EF1-604FE24AB898}"/>
          </ac:spMkLst>
        </pc:spChg>
        <pc:spChg chg="add mod">
          <ac:chgData name="Subramani K" userId="bf009f75-d47a-408b-a678-4666a6eafc4c" providerId="ADAL" clId="{9ED3DF1D-9F97-4CF1-927C-FD72D3C5FB83}" dt="2022-04-07T18:34:47.815" v="1091" actId="1037"/>
          <ac:spMkLst>
            <pc:docMk/>
            <pc:sldMk cId="2773842464" sldId="1205"/>
            <ac:spMk id="8" creationId="{3D95C8DD-2F9B-4FB8-B0E9-54951D5BED35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9" creationId="{13B6AD39-CA80-46E7-BE53-9E4FB7310E53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0" creationId="{4CDD3299-4611-4C3F-9237-EBFF3797D129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1" creationId="{51CA8D83-F8D5-4BAA-A8D8-234B9DD4F90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2" creationId="{0284B1A4-DBDD-4032-A9EC-B0303A66ABAE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3" creationId="{1F0E1DA9-DE98-4E8E-9B0F-710639BB905D}"/>
          </ac:spMkLst>
        </pc:spChg>
        <pc:spChg chg="add mod">
          <ac:chgData name="Subramani K" userId="bf009f75-d47a-408b-a678-4666a6eafc4c" providerId="ADAL" clId="{9ED3DF1D-9F97-4CF1-927C-FD72D3C5FB83}" dt="2022-04-07T18:36:16.982" v="1169" actId="120"/>
          <ac:spMkLst>
            <pc:docMk/>
            <pc:sldMk cId="2773842464" sldId="1205"/>
            <ac:spMk id="14" creationId="{B389AD65-09E7-4B42-BD02-18C3873E662C}"/>
          </ac:spMkLst>
        </pc:spChg>
        <pc:spChg chg="add mod">
          <ac:chgData name="Subramani K" userId="bf009f75-d47a-408b-a678-4666a6eafc4c" providerId="ADAL" clId="{9ED3DF1D-9F97-4CF1-927C-FD72D3C5FB83}" dt="2022-04-07T18:36:42.149" v="1179" actId="20577"/>
          <ac:spMkLst>
            <pc:docMk/>
            <pc:sldMk cId="2773842464" sldId="1205"/>
            <ac:spMk id="17" creationId="{0F27DAEA-18ED-4A96-B36E-32AF2DBF4418}"/>
          </ac:spMkLst>
        </pc:spChg>
        <pc:picChg chg="add del mod modCrop">
          <ac:chgData name="Subramani K" userId="bf009f75-d47a-408b-a678-4666a6eafc4c" providerId="ADAL" clId="{9ED3DF1D-9F97-4CF1-927C-FD72D3C5FB83}" dt="2022-04-07T18:35:51.994" v="1164" actId="478"/>
          <ac:picMkLst>
            <pc:docMk/>
            <pc:sldMk cId="2773842464" sldId="1205"/>
            <ac:picMk id="3" creationId="{4A560BA1-70C5-4716-B7E5-275B56CA83A9}"/>
          </ac:picMkLst>
        </pc:picChg>
        <pc:picChg chg="add mod">
          <ac:chgData name="Subramani K" userId="bf009f75-d47a-408b-a678-4666a6eafc4c" providerId="ADAL" clId="{9ED3DF1D-9F97-4CF1-927C-FD72D3C5FB83}" dt="2022-04-07T18:35:57.466" v="1167" actId="1076"/>
          <ac:picMkLst>
            <pc:docMk/>
            <pc:sldMk cId="2773842464" sldId="1205"/>
            <ac:picMk id="16" creationId="{AE45BB30-CA73-4CCB-BB5F-37BD0C2FF157}"/>
          </ac:picMkLst>
        </pc:picChg>
      </pc:sldChg>
    </pc:docChg>
  </pc:docChgLst>
  <pc:docChgLst>
    <pc:chgData name="Subramani K" userId="bf009f75-d47a-408b-a678-4666a6eafc4c" providerId="ADAL" clId="{D63E9A6E-6B2D-4A8D-936C-95A94DD2A286}"/>
    <pc:docChg chg="undo custSel addSld modSld">
      <pc:chgData name="Subramani K" userId="bf009f75-d47a-408b-a678-4666a6eafc4c" providerId="ADAL" clId="{D63E9A6E-6B2D-4A8D-936C-95A94DD2A286}" dt="2022-04-12T06:52:03.307" v="102" actId="478"/>
      <pc:docMkLst>
        <pc:docMk/>
      </pc:docMkLst>
      <pc:sldChg chg="addSp modSp mod">
        <pc:chgData name="Subramani K" userId="bf009f75-d47a-408b-a678-4666a6eafc4c" providerId="ADAL" clId="{D63E9A6E-6B2D-4A8D-936C-95A94DD2A286}" dt="2022-04-12T06:50:21.636" v="19" actId="1076"/>
        <pc:sldMkLst>
          <pc:docMk/>
          <pc:sldMk cId="2508173990" sldId="1202"/>
        </pc:sldMkLst>
        <pc:spChg chg="mod">
          <ac:chgData name="Subramani K" userId="bf009f75-d47a-408b-a678-4666a6eafc4c" providerId="ADAL" clId="{D63E9A6E-6B2D-4A8D-936C-95A94DD2A286}" dt="2022-04-12T06:47:12.148" v="0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D63E9A6E-6B2D-4A8D-936C-95A94DD2A286}" dt="2022-04-12T06:50:21.636" v="19" actId="1076"/>
          <ac:spMkLst>
            <pc:docMk/>
            <pc:sldMk cId="2508173990" sldId="1202"/>
            <ac:spMk id="35" creationId="{8C9A1E1D-ACAC-4ECB-8F63-710E37689639}"/>
          </ac:spMkLst>
        </pc:spChg>
        <pc:spChg chg="mod">
          <ac:chgData name="Subramani K" userId="bf009f75-d47a-408b-a678-4666a6eafc4c" providerId="ADAL" clId="{D63E9A6E-6B2D-4A8D-936C-95A94DD2A286}" dt="2022-04-12T06:49:52.150" v="2" actId="1076"/>
          <ac:spMkLst>
            <pc:docMk/>
            <pc:sldMk cId="2508173990" sldId="1202"/>
            <ac:spMk id="46" creationId="{C91893FD-0E82-4444-A0D7-CE50748C8A7C}"/>
          </ac:spMkLst>
        </pc:spChg>
      </pc:sldChg>
      <pc:sldChg chg="addSp delSp modSp add mod">
        <pc:chgData name="Subramani K" userId="bf009f75-d47a-408b-a678-4666a6eafc4c" providerId="ADAL" clId="{D63E9A6E-6B2D-4A8D-936C-95A94DD2A286}" dt="2022-04-12T06:52:03.307" v="102" actId="478"/>
        <pc:sldMkLst>
          <pc:docMk/>
          <pc:sldMk cId="2383194169" sldId="1210"/>
        </pc:sldMkLst>
        <pc:spChg chg="mod">
          <ac:chgData name="Subramani K" userId="bf009f75-d47a-408b-a678-4666a6eafc4c" providerId="ADAL" clId="{D63E9A6E-6B2D-4A8D-936C-95A94DD2A286}" dt="2022-04-12T06:51:49.693" v="99" actId="14100"/>
          <ac:spMkLst>
            <pc:docMk/>
            <pc:sldMk cId="2383194169" sldId="1210"/>
            <ac:spMk id="23" creationId="{7D961548-A3EF-4924-87A7-3F7891EDDC71}"/>
          </ac:spMkLst>
        </pc:spChg>
        <pc:spChg chg="mod">
          <ac:chgData name="Subramani K" userId="bf009f75-d47a-408b-a678-4666a6eafc4c" providerId="ADAL" clId="{D63E9A6E-6B2D-4A8D-936C-95A94DD2A286}" dt="2022-04-12T06:51:53.428" v="101" actId="14100"/>
          <ac:spMkLst>
            <pc:docMk/>
            <pc:sldMk cId="2383194169" sldId="1210"/>
            <ac:spMk id="25" creationId="{3C4BBF3F-1A19-43E7-BE43-07A6EACEA98E}"/>
          </ac:spMkLst>
        </pc:spChg>
        <pc:spChg chg="add mod">
          <ac:chgData name="Subramani K" userId="bf009f75-d47a-408b-a678-4666a6eafc4c" providerId="ADAL" clId="{D63E9A6E-6B2D-4A8D-936C-95A94DD2A286}" dt="2022-04-12T06:50:24.920" v="21" actId="20577"/>
          <ac:spMkLst>
            <pc:docMk/>
            <pc:sldMk cId="2383194169" sldId="1210"/>
            <ac:spMk id="32" creationId="{952A310B-3551-4363-A38F-EC82596A887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5" creationId="{67CD1AFD-C190-483B-9688-5EC98685668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6" creationId="{77D0007A-AC6B-4323-A8CE-AD788D87D2B6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37" creationId="{CF11EAB3-CC0D-4DC1-B333-509FD033FE59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38" creationId="{FC265102-52E6-4169-9B1D-7C2F475280B1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3" creationId="{CE3B5FD8-32F3-495C-9F27-720F7F220A9B}"/>
          </ac:spMkLst>
        </pc:spChg>
        <pc:spChg chg="add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4" creationId="{21C8F1A3-EF82-478B-BBFE-E38DF5104F8D}"/>
          </ac:spMkLst>
        </pc:spChg>
        <pc:spChg chg="add del mod">
          <ac:chgData name="Subramani K" userId="bf009f75-d47a-408b-a678-4666a6eafc4c" providerId="ADAL" clId="{D63E9A6E-6B2D-4A8D-936C-95A94DD2A286}" dt="2022-04-12T06:52:03.307" v="102" actId="478"/>
          <ac:spMkLst>
            <pc:docMk/>
            <pc:sldMk cId="2383194169" sldId="1210"/>
            <ac:spMk id="45" creationId="{1DBA7A72-5A40-4FC8-AF1A-A38D64B0A64F}"/>
          </ac:spMkLst>
        </pc:spChg>
        <pc:spChg chg="add del 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6" creationId="{C91893FD-0E82-4444-A0D7-CE50748C8A7C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7" creationId="{31FAE16A-E1FE-42C0-A5E6-A7ACB2B486B3}"/>
          </ac:spMkLst>
        </pc:spChg>
        <pc:spChg chg="mod">
          <ac:chgData name="Subramani K" userId="bf009f75-d47a-408b-a678-4666a6eafc4c" providerId="ADAL" clId="{D63E9A6E-6B2D-4A8D-936C-95A94DD2A286}" dt="2022-04-12T06:51:32.350" v="97" actId="1036"/>
          <ac:spMkLst>
            <pc:docMk/>
            <pc:sldMk cId="2383194169" sldId="1210"/>
            <ac:spMk id="48" creationId="{BCA95757-EBF4-4572-868A-73314BFEB366}"/>
          </ac:spMkLst>
        </pc:spChg>
      </pc:sldChg>
    </pc:docChg>
  </pc:docChgLst>
  <pc:docChgLst>
    <pc:chgData name="Balaji P." userId="ba4046ed-d6ed-4f8a-b33b-fec4378fc225" providerId="ADAL" clId="{7227D9FA-DE04-4799-9A08-E8161760CBAE}"/>
    <pc:docChg chg="modSld">
      <pc:chgData name="Balaji P." userId="ba4046ed-d6ed-4f8a-b33b-fec4378fc225" providerId="ADAL" clId="{7227D9FA-DE04-4799-9A08-E8161760CBAE}" dt="2022-05-16T13:22:45.931" v="0"/>
      <pc:docMkLst>
        <pc:docMk/>
      </pc:docMkLst>
      <pc:sldChg chg="modSp mod">
        <pc:chgData name="Balaji P." userId="ba4046ed-d6ed-4f8a-b33b-fec4378fc225" providerId="ADAL" clId="{7227D9FA-DE04-4799-9A08-E8161760CBAE}" dt="2022-05-16T13:22:45.931" v="0"/>
        <pc:sldMkLst>
          <pc:docMk/>
          <pc:sldMk cId="2508173990" sldId="1202"/>
        </pc:sldMkLst>
        <pc:spChg chg="mod">
          <ac:chgData name="Balaji P." userId="ba4046ed-d6ed-4f8a-b33b-fec4378fc225" providerId="ADAL" clId="{7227D9FA-DE04-4799-9A08-E8161760CBAE}" dt="2022-05-16T13:22:45.931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21/07/2022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5951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7226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5509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35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335652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B7E2EC3C-9883-47AA-9BD1-48DE0A1C8C38}"/>
              </a:ext>
            </a:extLst>
          </p:cNvPr>
          <p:cNvSpPr txBox="1"/>
          <p:nvPr/>
        </p:nvSpPr>
        <p:spPr>
          <a:xfrm>
            <a:off x="10700499" y="41466"/>
            <a:ext cx="225985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G05-H-DragDrop-Many-to-Two-002-SL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1"/>
            <a:ext cx="2985694" cy="371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>
                <a:solidFill>
                  <a:schemeClr val="tx1"/>
                </a:solidFill>
              </a:rPr>
              <a:t>Myths vs Facts</a:t>
            </a:r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7028" y="1153187"/>
            <a:ext cx="4963630" cy="338554"/>
            <a:chOff x="565155" y="2228467"/>
            <a:chExt cx="5906801" cy="3184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559495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/>
                <a:t>Drag the statements to the appropriate classification.</a:t>
              </a:r>
              <a:endParaRPr lang="en-IN" sz="1600" b="1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565155" y="2239650"/>
              <a:ext cx="326445" cy="254631"/>
              <a:chOff x="6405247" y="1319837"/>
              <a:chExt cx="326445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494167" y="1371259"/>
                <a:ext cx="180001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05247" y="1319837"/>
                <a:ext cx="326445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36" name="TextBox 35">
            <a:extLst>
              <a:ext uri="{FF2B5EF4-FFF2-40B4-BE49-F238E27FC236}">
                <a16:creationId xmlns:a16="http://schemas.microsoft.com/office/drawing/2014/main" id="{0C422A12-B0D3-4EB5-93C3-4FFE18D84973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>
                <a:solidFill>
                  <a:schemeClr val="tx1"/>
                </a:solidFill>
              </a:rPr>
              <a:t>Min: 3 Button | Max: 6 Buttons</a:t>
            </a: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6E3BC245-C1C6-F201-1AD4-4DDB62F8C154}"/>
              </a:ext>
            </a:extLst>
          </p:cNvPr>
          <p:cNvSpPr/>
          <p:nvPr/>
        </p:nvSpPr>
        <p:spPr>
          <a:xfrm>
            <a:off x="5645430" y="917284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1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2282777" y="4783651"/>
            <a:ext cx="990917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Submit</a:t>
            </a:r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923909B7-C9EC-F56C-8936-7B0ACEB77B8D}"/>
              </a:ext>
            </a:extLst>
          </p:cNvPr>
          <p:cNvSpPr/>
          <p:nvPr/>
        </p:nvSpPr>
        <p:spPr>
          <a:xfrm flipV="1">
            <a:off x="424188" y="2547839"/>
            <a:ext cx="2284744" cy="1623857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64EB1EE0-455F-4F60-37FE-3AB5BE45AF64}"/>
              </a:ext>
            </a:extLst>
          </p:cNvPr>
          <p:cNvSpPr/>
          <p:nvPr/>
        </p:nvSpPr>
        <p:spPr>
          <a:xfrm flipV="1">
            <a:off x="3007955" y="2547839"/>
            <a:ext cx="2284744" cy="1623857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2801212-39EB-232F-0172-0F0D0F10F456}"/>
              </a:ext>
            </a:extLst>
          </p:cNvPr>
          <p:cNvSpPr/>
          <p:nvPr/>
        </p:nvSpPr>
        <p:spPr>
          <a:xfrm>
            <a:off x="1039103" y="3183112"/>
            <a:ext cx="1054914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MYTHS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9E4C6D-FCA3-860F-D010-85B6E2C14C5D}"/>
              </a:ext>
            </a:extLst>
          </p:cNvPr>
          <p:cNvSpPr/>
          <p:nvPr/>
        </p:nvSpPr>
        <p:spPr>
          <a:xfrm>
            <a:off x="3520578" y="3260510"/>
            <a:ext cx="1259498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FACTS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7F5295D1-25C2-E8F8-36FD-20530AE42B14}"/>
              </a:ext>
            </a:extLst>
          </p:cNvPr>
          <p:cNvSpPr/>
          <p:nvPr/>
        </p:nvSpPr>
        <p:spPr>
          <a:xfrm>
            <a:off x="7354568" y="906055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2</a:t>
            </a:r>
          </a:p>
        </p:txBody>
      </p:sp>
      <p:sp>
        <p:nvSpPr>
          <p:cNvPr id="38" name="Rectangle: Rounded Corners 37">
            <a:extLst>
              <a:ext uri="{FF2B5EF4-FFF2-40B4-BE49-F238E27FC236}">
                <a16:creationId xmlns:a16="http://schemas.microsoft.com/office/drawing/2014/main" id="{884EAB35-AF6F-45B9-E53D-B73046DEB9F7}"/>
              </a:ext>
            </a:extLst>
          </p:cNvPr>
          <p:cNvSpPr/>
          <p:nvPr/>
        </p:nvSpPr>
        <p:spPr>
          <a:xfrm>
            <a:off x="5645430" y="2067311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3</a:t>
            </a:r>
          </a:p>
        </p:txBody>
      </p:sp>
      <p:sp>
        <p:nvSpPr>
          <p:cNvPr id="39" name="Rectangle: Rounded Corners 38">
            <a:extLst>
              <a:ext uri="{FF2B5EF4-FFF2-40B4-BE49-F238E27FC236}">
                <a16:creationId xmlns:a16="http://schemas.microsoft.com/office/drawing/2014/main" id="{6B2B2839-6299-CD1C-C045-22B9CA7A2F19}"/>
              </a:ext>
            </a:extLst>
          </p:cNvPr>
          <p:cNvSpPr/>
          <p:nvPr/>
        </p:nvSpPr>
        <p:spPr>
          <a:xfrm>
            <a:off x="7354568" y="2056082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4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1AE895F9-C0C1-5068-3202-E711C7DCE2D3}"/>
              </a:ext>
            </a:extLst>
          </p:cNvPr>
          <p:cNvSpPr/>
          <p:nvPr/>
        </p:nvSpPr>
        <p:spPr>
          <a:xfrm>
            <a:off x="5645430" y="3217338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5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80AF65CC-F7E0-30EF-78EC-76DDA050315F}"/>
              </a:ext>
            </a:extLst>
          </p:cNvPr>
          <p:cNvSpPr/>
          <p:nvPr/>
        </p:nvSpPr>
        <p:spPr>
          <a:xfrm>
            <a:off x="7354568" y="3206109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Drop 6</a:t>
            </a:r>
          </a:p>
          <a:p>
            <a:pPr algn="ctr"/>
            <a:endParaRPr lang="en-US" sz="1600">
              <a:solidFill>
                <a:schemeClr val="tx1"/>
              </a:solidFill>
            </a:endParaRPr>
          </a:p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A6C3D72-5625-6A45-60D5-4BBF9E2D31DD}"/>
              </a:ext>
            </a:extLst>
          </p:cNvPr>
          <p:cNvSpPr/>
          <p:nvPr/>
        </p:nvSpPr>
        <p:spPr>
          <a:xfrm>
            <a:off x="5645430" y="4367365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7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C3DD529-2E6D-134E-5B37-F62BFFF25501}"/>
              </a:ext>
            </a:extLst>
          </p:cNvPr>
          <p:cNvSpPr/>
          <p:nvPr/>
        </p:nvSpPr>
        <p:spPr>
          <a:xfrm>
            <a:off x="7354568" y="4356136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8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201151F-E49F-49A3-90EB-9B1909790777}"/>
              </a:ext>
            </a:extLst>
          </p:cNvPr>
          <p:cNvSpPr/>
          <p:nvPr/>
        </p:nvSpPr>
        <p:spPr>
          <a:xfrm>
            <a:off x="3513695" y="1739361"/>
            <a:ext cx="3219404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endParaRPr lang="en-US" sz="1600" b="1" dirty="0">
              <a:solidFill>
                <a:schemeClr val="tx1"/>
              </a:solidFill>
            </a:endParaRPr>
          </a:p>
          <a:p>
            <a:pPr algn="ctr"/>
            <a:r>
              <a:rPr lang="en-US" sz="1600" b="1" dirty="0">
                <a:solidFill>
                  <a:schemeClr val="tx1"/>
                </a:solidFill>
              </a:rPr>
              <a:t>Not quite. Please Try Again!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1D6174F-A5FF-E2E3-FD15-9265F5961A12}"/>
              </a:ext>
            </a:extLst>
          </p:cNvPr>
          <p:cNvSpPr/>
          <p:nvPr/>
        </p:nvSpPr>
        <p:spPr>
          <a:xfrm>
            <a:off x="4524395" y="3068688"/>
            <a:ext cx="1198005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Try Again</a:t>
            </a:r>
          </a:p>
        </p:txBody>
      </p:sp>
    </p:spTree>
    <p:extLst>
      <p:ext uri="{BB962C8B-B14F-4D97-AF65-F5344CB8AC3E}">
        <p14:creationId xmlns:p14="http://schemas.microsoft.com/office/powerpoint/2010/main" val="126131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D918BD40-E551-4990-A757-492041348791}"/>
              </a:ext>
            </a:extLst>
          </p:cNvPr>
          <p:cNvSpPr/>
          <p:nvPr/>
        </p:nvSpPr>
        <p:spPr>
          <a:xfrm>
            <a:off x="1445959" y="1669928"/>
            <a:ext cx="6480939" cy="215607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Incorrect.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2B8C009-F527-6991-C6BD-F4192E17426B}"/>
              </a:ext>
            </a:extLst>
          </p:cNvPr>
          <p:cNvSpPr/>
          <p:nvPr/>
        </p:nvSpPr>
        <p:spPr>
          <a:xfrm>
            <a:off x="3908554" y="3125291"/>
            <a:ext cx="1555749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Show Answer</a:t>
            </a:r>
          </a:p>
        </p:txBody>
      </p:sp>
    </p:spTree>
    <p:extLst>
      <p:ext uri="{BB962C8B-B14F-4D97-AF65-F5344CB8AC3E}">
        <p14:creationId xmlns:p14="http://schemas.microsoft.com/office/powerpoint/2010/main" val="33915333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/>
              <a:t>&lt;include graphic notes here&gt;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D961548-A3EF-4924-87A7-3F7891EDDC71}"/>
              </a:ext>
            </a:extLst>
          </p:cNvPr>
          <p:cNvSpPr/>
          <p:nvPr/>
        </p:nvSpPr>
        <p:spPr>
          <a:xfrm>
            <a:off x="288000" y="720001"/>
            <a:ext cx="2985694" cy="37124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>
                <a:solidFill>
                  <a:schemeClr val="tx1"/>
                </a:solidFill>
              </a:rPr>
              <a:t>Myths vs Facts</a:t>
            </a:r>
            <a:endParaRPr lang="en-US" sz="1600">
              <a:solidFill>
                <a:schemeClr val="tx1"/>
              </a:solidFill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2068381-E4B5-422F-84FC-C6CFA94B8D90}"/>
              </a:ext>
            </a:extLst>
          </p:cNvPr>
          <p:cNvGrpSpPr/>
          <p:nvPr/>
        </p:nvGrpSpPr>
        <p:grpSpPr>
          <a:xfrm>
            <a:off x="287028" y="1153187"/>
            <a:ext cx="4963630" cy="338554"/>
            <a:chOff x="565155" y="2228467"/>
            <a:chExt cx="5906801" cy="318481"/>
          </a:xfrm>
        </p:grpSpPr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3C4BBF3F-1A19-43E7-BE43-07A6EACEA98E}"/>
                </a:ext>
              </a:extLst>
            </p:cNvPr>
            <p:cNvSpPr txBox="1"/>
            <p:nvPr/>
          </p:nvSpPr>
          <p:spPr>
            <a:xfrm>
              <a:off x="877004" y="2228467"/>
              <a:ext cx="5594952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/>
                <a:t>Drag the statements to the appropriate classification.</a:t>
              </a:r>
              <a:endParaRPr lang="en-IN" sz="1600" b="1"/>
            </a:p>
          </p:txBody>
        </p:sp>
        <p:grpSp>
          <p:nvGrpSpPr>
            <p:cNvPr id="26" name="Group 25">
              <a:extLst>
                <a:ext uri="{FF2B5EF4-FFF2-40B4-BE49-F238E27FC236}">
                  <a16:creationId xmlns:a16="http://schemas.microsoft.com/office/drawing/2014/main" id="{1F4AF4D7-0F45-439D-BDD2-1310E6EFC614}"/>
                </a:ext>
              </a:extLst>
            </p:cNvPr>
            <p:cNvGrpSpPr/>
            <p:nvPr/>
          </p:nvGrpSpPr>
          <p:grpSpPr>
            <a:xfrm>
              <a:off x="565155" y="2239650"/>
              <a:ext cx="326445" cy="254631"/>
              <a:chOff x="6405247" y="1319837"/>
              <a:chExt cx="326445" cy="254631"/>
            </a:xfrm>
          </p:grpSpPr>
          <p:pic>
            <p:nvPicPr>
              <p:cNvPr id="29" name="Graphic 28" descr="Direction">
                <a:extLst>
                  <a:ext uri="{FF2B5EF4-FFF2-40B4-BE49-F238E27FC236}">
                    <a16:creationId xmlns:a16="http://schemas.microsoft.com/office/drawing/2014/main" id="{367C48C0-15D7-4E00-AE57-F1E54212F072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494167" y="1371259"/>
                <a:ext cx="180001" cy="180000"/>
              </a:xfrm>
              <a:prstGeom prst="rect">
                <a:avLst/>
              </a:prstGeom>
            </p:spPr>
          </p:pic>
          <p:sp>
            <p:nvSpPr>
              <p:cNvPr id="30" name="Oval 29">
                <a:extLst>
                  <a:ext uri="{FF2B5EF4-FFF2-40B4-BE49-F238E27FC236}">
                    <a16:creationId xmlns:a16="http://schemas.microsoft.com/office/drawing/2014/main" id="{0073647B-86F0-4A56-8D44-67C675AB8F8E}"/>
                  </a:ext>
                </a:extLst>
              </p:cNvPr>
              <p:cNvSpPr/>
              <p:nvPr/>
            </p:nvSpPr>
            <p:spPr>
              <a:xfrm>
                <a:off x="6405247" y="1319837"/>
                <a:ext cx="326445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68" name="Rectangle 67">
            <a:extLst>
              <a:ext uri="{FF2B5EF4-FFF2-40B4-BE49-F238E27FC236}">
                <a16:creationId xmlns:a16="http://schemas.microsoft.com/office/drawing/2014/main" id="{A0677B1C-84B9-46F5-9794-67EBE84FC2A5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>
                <a:solidFill>
                  <a:schemeClr val="tx1"/>
                </a:solidFill>
              </a:rPr>
              <a:t>Min: 3 Button | Max: 6 Buttons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4FFB9D40-DCD6-447D-A8E3-14ADB2631FC8}"/>
              </a:ext>
            </a:extLst>
          </p:cNvPr>
          <p:cNvSpPr/>
          <p:nvPr/>
        </p:nvSpPr>
        <p:spPr>
          <a:xfrm>
            <a:off x="2079577" y="4783651"/>
            <a:ext cx="1412923" cy="332912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0" rIns="0" rtlCol="0" anchor="ctr">
            <a:noAutofit/>
          </a:bodyPr>
          <a:lstStyle/>
          <a:p>
            <a:pPr algn="ctr"/>
            <a:r>
              <a:rPr lang="en-IN" sz="1600" dirty="0">
                <a:solidFill>
                  <a:schemeClr val="tx1"/>
                </a:solidFill>
              </a:rPr>
              <a:t>My Answer</a:t>
            </a:r>
          </a:p>
        </p:txBody>
      </p:sp>
      <p:sp>
        <p:nvSpPr>
          <p:cNvPr id="6" name="Trapezoid 5">
            <a:extLst>
              <a:ext uri="{FF2B5EF4-FFF2-40B4-BE49-F238E27FC236}">
                <a16:creationId xmlns:a16="http://schemas.microsoft.com/office/drawing/2014/main" id="{923909B7-C9EC-F56C-8936-7B0ACEB77B8D}"/>
              </a:ext>
            </a:extLst>
          </p:cNvPr>
          <p:cNvSpPr/>
          <p:nvPr/>
        </p:nvSpPr>
        <p:spPr>
          <a:xfrm flipV="1">
            <a:off x="424188" y="2547839"/>
            <a:ext cx="2284744" cy="1623857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3" name="Trapezoid 32">
            <a:extLst>
              <a:ext uri="{FF2B5EF4-FFF2-40B4-BE49-F238E27FC236}">
                <a16:creationId xmlns:a16="http://schemas.microsoft.com/office/drawing/2014/main" id="{64EB1EE0-455F-4F60-37FE-3AB5BE45AF64}"/>
              </a:ext>
            </a:extLst>
          </p:cNvPr>
          <p:cNvSpPr/>
          <p:nvPr/>
        </p:nvSpPr>
        <p:spPr>
          <a:xfrm flipV="1">
            <a:off x="3007955" y="2547839"/>
            <a:ext cx="2284744" cy="1623857"/>
          </a:xfrm>
          <a:prstGeom prst="trapezoid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144000" tIns="144000" rIns="288000" bIns="144000" rtlCol="0" anchor="t" anchorCtr="0">
            <a:spAutoFit/>
          </a:bodyPr>
          <a:lstStyle/>
          <a:p>
            <a:pPr algn="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2801212-39EB-232F-0172-0F0D0F10F456}"/>
              </a:ext>
            </a:extLst>
          </p:cNvPr>
          <p:cNvSpPr/>
          <p:nvPr/>
        </p:nvSpPr>
        <p:spPr>
          <a:xfrm>
            <a:off x="1039103" y="3183112"/>
            <a:ext cx="1054914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MYTHS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B99E4C6D-FCA3-860F-D010-85B6E2C14C5D}"/>
              </a:ext>
            </a:extLst>
          </p:cNvPr>
          <p:cNvSpPr/>
          <p:nvPr/>
        </p:nvSpPr>
        <p:spPr>
          <a:xfrm>
            <a:off x="3520578" y="3260510"/>
            <a:ext cx="1259498" cy="35330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600" b="1">
                <a:solidFill>
                  <a:schemeClr val="tx1"/>
                </a:solidFill>
              </a:rPr>
              <a:t>FACTS</a:t>
            </a:r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37" name="Rectangle: Rounded Corners 36">
            <a:extLst>
              <a:ext uri="{FF2B5EF4-FFF2-40B4-BE49-F238E27FC236}">
                <a16:creationId xmlns:a16="http://schemas.microsoft.com/office/drawing/2014/main" id="{7F5295D1-25C2-E8F8-36FD-20530AE42B14}"/>
              </a:ext>
            </a:extLst>
          </p:cNvPr>
          <p:cNvSpPr/>
          <p:nvPr/>
        </p:nvSpPr>
        <p:spPr>
          <a:xfrm>
            <a:off x="7354568" y="906055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2</a:t>
            </a:r>
          </a:p>
        </p:txBody>
      </p:sp>
      <p:sp>
        <p:nvSpPr>
          <p:cNvPr id="40" name="Rectangle: Rounded Corners 39">
            <a:extLst>
              <a:ext uri="{FF2B5EF4-FFF2-40B4-BE49-F238E27FC236}">
                <a16:creationId xmlns:a16="http://schemas.microsoft.com/office/drawing/2014/main" id="{1AE895F9-C0C1-5068-3202-E711C7DCE2D3}"/>
              </a:ext>
            </a:extLst>
          </p:cNvPr>
          <p:cNvSpPr/>
          <p:nvPr/>
        </p:nvSpPr>
        <p:spPr>
          <a:xfrm>
            <a:off x="5645430" y="3217338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5</a:t>
            </a:r>
          </a:p>
        </p:txBody>
      </p:sp>
      <p:sp>
        <p:nvSpPr>
          <p:cNvPr id="41" name="Rectangle: Rounded Corners 40">
            <a:extLst>
              <a:ext uri="{FF2B5EF4-FFF2-40B4-BE49-F238E27FC236}">
                <a16:creationId xmlns:a16="http://schemas.microsoft.com/office/drawing/2014/main" id="{80AF65CC-F7E0-30EF-78EC-76DDA050315F}"/>
              </a:ext>
            </a:extLst>
          </p:cNvPr>
          <p:cNvSpPr/>
          <p:nvPr/>
        </p:nvSpPr>
        <p:spPr>
          <a:xfrm>
            <a:off x="7354568" y="3206109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>
                <a:solidFill>
                  <a:schemeClr val="tx1"/>
                </a:solidFill>
              </a:rPr>
              <a:t>Drop 6</a:t>
            </a:r>
          </a:p>
          <a:p>
            <a:pPr algn="ctr"/>
            <a:endParaRPr lang="en-US" sz="1600">
              <a:solidFill>
                <a:schemeClr val="tx1"/>
              </a:solidFill>
            </a:endParaRPr>
          </a:p>
          <a:p>
            <a:pPr algn="ctr"/>
            <a:endParaRPr lang="en-US" sz="1600">
              <a:solidFill>
                <a:schemeClr val="tx1"/>
              </a:solidFill>
            </a:endParaRPr>
          </a:p>
        </p:txBody>
      </p:sp>
      <p:sp>
        <p:nvSpPr>
          <p:cNvPr id="42" name="Rectangle: Rounded Corners 41">
            <a:extLst>
              <a:ext uri="{FF2B5EF4-FFF2-40B4-BE49-F238E27FC236}">
                <a16:creationId xmlns:a16="http://schemas.microsoft.com/office/drawing/2014/main" id="{1A6C3D72-5625-6A45-60D5-4BBF9E2D31DD}"/>
              </a:ext>
            </a:extLst>
          </p:cNvPr>
          <p:cNvSpPr/>
          <p:nvPr/>
        </p:nvSpPr>
        <p:spPr>
          <a:xfrm>
            <a:off x="5645430" y="4367365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7</a:t>
            </a:r>
          </a:p>
        </p:txBody>
      </p:sp>
      <p:sp>
        <p:nvSpPr>
          <p:cNvPr id="43" name="Rectangle: Rounded Corners 42">
            <a:extLst>
              <a:ext uri="{FF2B5EF4-FFF2-40B4-BE49-F238E27FC236}">
                <a16:creationId xmlns:a16="http://schemas.microsoft.com/office/drawing/2014/main" id="{AC3DD529-2E6D-134E-5B37-F62BFFF25501}"/>
              </a:ext>
            </a:extLst>
          </p:cNvPr>
          <p:cNvSpPr/>
          <p:nvPr/>
        </p:nvSpPr>
        <p:spPr>
          <a:xfrm>
            <a:off x="7354568" y="4356136"/>
            <a:ext cx="1564580" cy="1029476"/>
          </a:xfrm>
          <a:prstGeom prst="roundRect">
            <a:avLst>
              <a:gd name="adj" fmla="val 0"/>
            </a:avLst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0" rIns="0" bIns="0" rtlCol="0" anchor="ctr" anchorCtr="0">
            <a:noAutofit/>
          </a:bodyPr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Drop 8</a:t>
            </a:r>
          </a:p>
        </p:txBody>
      </p:sp>
    </p:spTree>
    <p:extLst>
      <p:ext uri="{BB962C8B-B14F-4D97-AF65-F5344CB8AC3E}">
        <p14:creationId xmlns:p14="http://schemas.microsoft.com/office/powerpoint/2010/main" val="1007635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301A057-D22F-4AED-BAFC-6744D3F3073F}"/>
              </a:ext>
            </a:extLst>
          </p:cNvPr>
          <p:cNvSpPr/>
          <p:nvPr/>
        </p:nvSpPr>
        <p:spPr>
          <a:xfrm>
            <a:off x="2474660" y="1981867"/>
            <a:ext cx="4662740" cy="163763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91344" tIns="191344" rIns="191344" bIns="191344" rtlCol="0" anchor="t" anchorCtr="0"/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Correct.</a:t>
            </a:r>
          </a:p>
          <a:p>
            <a:pPr algn="ctr"/>
            <a:endParaRPr lang="en-IN" sz="1600" b="1" dirty="0">
              <a:solidFill>
                <a:schemeClr val="tx1"/>
              </a:solidFill>
            </a:endParaRPr>
          </a:p>
          <a:p>
            <a:pPr algn="ctr"/>
            <a:r>
              <a:rPr lang="en-IN" sz="1600" dirty="0">
                <a:solidFill>
                  <a:schemeClr val="tx1"/>
                </a:solidFill>
              </a:rPr>
              <a:t>If you are going to use a passage of Lorem Ipsum, you need to be sure there isn't anything embarrassing hidden in the middle of text. </a:t>
            </a:r>
            <a:endParaRPr lang="en-IN" sz="1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4277134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212</Words>
  <Application>Microsoft Office PowerPoint</Application>
  <PresentationFormat>Custom</PresentationFormat>
  <Paragraphs>51</Paragraphs>
  <Slides>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5</cp:revision>
  <dcterms:created xsi:type="dcterms:W3CDTF">2017-07-21T05:01:19Z</dcterms:created>
  <dcterms:modified xsi:type="dcterms:W3CDTF">2022-07-21T09:25:05Z</dcterms:modified>
</cp:coreProperties>
</file>