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2" r:id="rId2"/>
    <p:sldId id="1210" r:id="rId3"/>
    <p:sldId id="1203" r:id="rId4"/>
    <p:sldId id="1206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3E9A6E-6B2D-4A8D-936C-95A94DD2A286}" v="6" dt="2022-04-12T06:51:20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G05-H-DragDrop-One-to-Many-001-SL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1"/>
            <a:ext cx="5785142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Identifying Interaction Styles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four </a:t>
            </a:r>
            <a:r>
              <a:rPr lang="en-US" sz="1600" dirty="0" err="1">
                <a:solidFill>
                  <a:schemeClr val="tx1"/>
                </a:solidFill>
              </a:rPr>
              <a:t>xyz</a:t>
            </a:r>
            <a:r>
              <a:rPr lang="en-US" sz="1600" dirty="0">
                <a:solidFill>
                  <a:schemeClr val="tx1"/>
                </a:solidFill>
              </a:rPr>
              <a:t> company employees. Refer to their social attributes and identify the preferred style for each employee.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840468"/>
            <a:ext cx="5838313" cy="584775"/>
            <a:chOff x="612466" y="2228467"/>
            <a:chExt cx="5492191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2276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character to view their social attributes. Then drag the respective social quadrant header and select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C9B3BD76-6A6A-4918-A601-316F3AD9E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5760" y="2320311"/>
            <a:ext cx="1694581" cy="1693907"/>
          </a:xfrm>
          <a:prstGeom prst="rect">
            <a:avLst/>
          </a:prstGeom>
        </p:spPr>
      </p:pic>
      <p:pic>
        <p:nvPicPr>
          <p:cNvPr id="21" name="Graphic 20" descr="User">
            <a:extLst>
              <a:ext uri="{FF2B5EF4-FFF2-40B4-BE49-F238E27FC236}">
                <a16:creationId xmlns:a16="http://schemas.microsoft.com/office/drawing/2014/main" id="{BF4A3A38-3250-479E-9D77-9D0D1E935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2190" y="2320311"/>
            <a:ext cx="1694581" cy="16939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3E671D-DD98-45F8-BAB9-E3C1F0E5151A}"/>
              </a:ext>
            </a:extLst>
          </p:cNvPr>
          <p:cNvSpPr txBox="1"/>
          <p:nvPr/>
        </p:nvSpPr>
        <p:spPr>
          <a:xfrm>
            <a:off x="276385" y="3868570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Ben</a:t>
            </a:r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56A5DA-25DE-4106-980F-F8423E57E97C}"/>
              </a:ext>
            </a:extLst>
          </p:cNvPr>
          <p:cNvSpPr txBox="1"/>
          <p:nvPr/>
        </p:nvSpPr>
        <p:spPr>
          <a:xfrm>
            <a:off x="2398874" y="3868570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Catherine</a:t>
            </a:r>
            <a:endParaRPr lang="en-IN" dirty="0"/>
          </a:p>
        </p:txBody>
      </p:sp>
      <p:pic>
        <p:nvPicPr>
          <p:cNvPr id="27" name="Graphic 26" descr="User">
            <a:extLst>
              <a:ext uri="{FF2B5EF4-FFF2-40B4-BE49-F238E27FC236}">
                <a16:creationId xmlns:a16="http://schemas.microsoft.com/office/drawing/2014/main" id="{FB86894F-D845-4BAA-8B7C-C9CD1C524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66946" y="2338697"/>
            <a:ext cx="1694581" cy="1693907"/>
          </a:xfrm>
          <a:prstGeom prst="rect">
            <a:avLst/>
          </a:prstGeom>
        </p:spPr>
      </p:pic>
      <p:pic>
        <p:nvPicPr>
          <p:cNvPr id="28" name="Graphic 27" descr="User">
            <a:extLst>
              <a:ext uri="{FF2B5EF4-FFF2-40B4-BE49-F238E27FC236}">
                <a16:creationId xmlns:a16="http://schemas.microsoft.com/office/drawing/2014/main" id="{F07589CD-3A3B-41FD-9D66-21A890571F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53376" y="2338697"/>
            <a:ext cx="1694581" cy="169390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8C0694A-EEB5-47C1-97A3-E6BE0B59ACEF}"/>
              </a:ext>
            </a:extLst>
          </p:cNvPr>
          <p:cNvSpPr txBox="1"/>
          <p:nvPr/>
        </p:nvSpPr>
        <p:spPr>
          <a:xfrm>
            <a:off x="4287571" y="3886956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Marie</a:t>
            </a:r>
            <a:endParaRPr lang="en-IN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F5A946-AE9A-4E43-A9FB-5095A3E54101}"/>
              </a:ext>
            </a:extLst>
          </p:cNvPr>
          <p:cNvSpPr txBox="1"/>
          <p:nvPr/>
        </p:nvSpPr>
        <p:spPr>
          <a:xfrm>
            <a:off x="6410060" y="3886956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June</a:t>
            </a:r>
            <a:endParaRPr lang="en-IN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93A5E2D-80F3-4A18-8615-DA2643026C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1503" y="3793364"/>
            <a:ext cx="263116" cy="34999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A14CF85-8E41-45AA-9D6B-CB0D1E8697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9697" y="3801466"/>
            <a:ext cx="263116" cy="34999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AC917D6-1816-44E3-8DD2-5CDFF5C28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1320" y="3794779"/>
            <a:ext cx="263116" cy="34999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71E9829A-8187-4163-A32F-F636073DAC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9514" y="3802881"/>
            <a:ext cx="263116" cy="349994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C91893FD-0E82-4444-A0D7-CE50748C8A7C}"/>
              </a:ext>
            </a:extLst>
          </p:cNvPr>
          <p:cNvSpPr/>
          <p:nvPr/>
        </p:nvSpPr>
        <p:spPr>
          <a:xfrm>
            <a:off x="6654586" y="1496507"/>
            <a:ext cx="2250586" cy="8597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6659215" y="1023537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Drag Buttons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7718737" y="1289067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86E8FF-FD88-4737-9123-3D47EA0F2661}"/>
              </a:ext>
            </a:extLst>
          </p:cNvPr>
          <p:cNvSpPr/>
          <p:nvPr/>
        </p:nvSpPr>
        <p:spPr>
          <a:xfrm>
            <a:off x="446706" y="4329028"/>
            <a:ext cx="172191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9E5E8C4-CFA1-4E66-8281-489FFEA64975}"/>
              </a:ext>
            </a:extLst>
          </p:cNvPr>
          <p:cNvSpPr/>
          <p:nvPr/>
        </p:nvSpPr>
        <p:spPr>
          <a:xfrm>
            <a:off x="2715652" y="4329028"/>
            <a:ext cx="1521119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248C88-0A24-4C0B-831E-6FE609F8F71C}"/>
              </a:ext>
            </a:extLst>
          </p:cNvPr>
          <p:cNvSpPr/>
          <p:nvPr/>
        </p:nvSpPr>
        <p:spPr>
          <a:xfrm>
            <a:off x="4563102" y="4329028"/>
            <a:ext cx="172191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647DA57-8986-4CF1-9EF9-B76E1391DF5E}"/>
              </a:ext>
            </a:extLst>
          </p:cNvPr>
          <p:cNvSpPr/>
          <p:nvPr/>
        </p:nvSpPr>
        <p:spPr>
          <a:xfrm>
            <a:off x="6832048" y="4329028"/>
            <a:ext cx="1521119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6832048" y="5091007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9A1E1D-ACAC-4ECB-8F63-710E37689639}"/>
              </a:ext>
            </a:extLst>
          </p:cNvPr>
          <p:cNvSpPr txBox="1"/>
          <p:nvPr/>
        </p:nvSpPr>
        <p:spPr>
          <a:xfrm>
            <a:off x="7835912" y="93505"/>
            <a:ext cx="16912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</a:rPr>
              <a:t>OPTION 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05566" y="1826058"/>
            <a:ext cx="5775963" cy="584775"/>
            <a:chOff x="612466" y="2228467"/>
            <a:chExt cx="5433538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169000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character to view their social attributes. Then drag the respective social quadrant header and select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C9B3BD76-6A6A-4918-A601-316F3AD9E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636" y="2352819"/>
            <a:ext cx="1694581" cy="1693907"/>
          </a:xfrm>
          <a:prstGeom prst="rect">
            <a:avLst/>
          </a:prstGeom>
        </p:spPr>
      </p:pic>
      <p:pic>
        <p:nvPicPr>
          <p:cNvPr id="21" name="Graphic 20" descr="User">
            <a:extLst>
              <a:ext uri="{FF2B5EF4-FFF2-40B4-BE49-F238E27FC236}">
                <a16:creationId xmlns:a16="http://schemas.microsoft.com/office/drawing/2014/main" id="{BF4A3A38-3250-479E-9D77-9D0D1E935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4066" y="2352819"/>
            <a:ext cx="1694581" cy="16939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3E671D-DD98-45F8-BAB9-E3C1F0E5151A}"/>
              </a:ext>
            </a:extLst>
          </p:cNvPr>
          <p:cNvSpPr txBox="1"/>
          <p:nvPr/>
        </p:nvSpPr>
        <p:spPr>
          <a:xfrm>
            <a:off x="288261" y="3901078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Ben</a:t>
            </a:r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56A5DA-25DE-4106-980F-F8423E57E97C}"/>
              </a:ext>
            </a:extLst>
          </p:cNvPr>
          <p:cNvSpPr txBox="1"/>
          <p:nvPr/>
        </p:nvSpPr>
        <p:spPr>
          <a:xfrm>
            <a:off x="2410750" y="3901078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Catherine</a:t>
            </a:r>
            <a:endParaRPr lang="en-IN" dirty="0"/>
          </a:p>
        </p:txBody>
      </p:sp>
      <p:pic>
        <p:nvPicPr>
          <p:cNvPr id="27" name="Graphic 26" descr="User">
            <a:extLst>
              <a:ext uri="{FF2B5EF4-FFF2-40B4-BE49-F238E27FC236}">
                <a16:creationId xmlns:a16="http://schemas.microsoft.com/office/drawing/2014/main" id="{FB86894F-D845-4BAA-8B7C-C9CD1C524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78822" y="2371205"/>
            <a:ext cx="1694581" cy="1693907"/>
          </a:xfrm>
          <a:prstGeom prst="rect">
            <a:avLst/>
          </a:prstGeom>
        </p:spPr>
      </p:pic>
      <p:pic>
        <p:nvPicPr>
          <p:cNvPr id="28" name="Graphic 27" descr="User">
            <a:extLst>
              <a:ext uri="{FF2B5EF4-FFF2-40B4-BE49-F238E27FC236}">
                <a16:creationId xmlns:a16="http://schemas.microsoft.com/office/drawing/2014/main" id="{F07589CD-3A3B-41FD-9D66-21A890571F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65252" y="2371205"/>
            <a:ext cx="1694581" cy="169390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8C0694A-EEB5-47C1-97A3-E6BE0B59ACEF}"/>
              </a:ext>
            </a:extLst>
          </p:cNvPr>
          <p:cNvSpPr txBox="1"/>
          <p:nvPr/>
        </p:nvSpPr>
        <p:spPr>
          <a:xfrm>
            <a:off x="4299447" y="3919464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Marie</a:t>
            </a:r>
            <a:endParaRPr lang="en-IN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F5A946-AE9A-4E43-A9FB-5095A3E54101}"/>
              </a:ext>
            </a:extLst>
          </p:cNvPr>
          <p:cNvSpPr txBox="1"/>
          <p:nvPr/>
        </p:nvSpPr>
        <p:spPr>
          <a:xfrm>
            <a:off x="6421936" y="3919464"/>
            <a:ext cx="1892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June</a:t>
            </a:r>
            <a:endParaRPr lang="en-IN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93A5E2D-80F3-4A18-8615-DA2643026C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3379" y="3825872"/>
            <a:ext cx="263116" cy="34999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A14CF85-8E41-45AA-9D6B-CB0D1E8697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4079" y="3988353"/>
            <a:ext cx="263116" cy="34999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AC917D6-1816-44E3-8DD2-5CDFF5C28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5702" y="3981666"/>
            <a:ext cx="263116" cy="34999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71E9829A-8187-4163-A32F-F636073DAC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1390" y="3835389"/>
            <a:ext cx="263116" cy="349994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C91893FD-0E82-4444-A0D7-CE50748C8A7C}"/>
              </a:ext>
            </a:extLst>
          </p:cNvPr>
          <p:cNvSpPr/>
          <p:nvPr/>
        </p:nvSpPr>
        <p:spPr>
          <a:xfrm>
            <a:off x="6849653" y="1129686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6851197" y="656717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Drag Buttons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7910719" y="922247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86E8FF-FD88-4737-9123-3D47EA0F2661}"/>
              </a:ext>
            </a:extLst>
          </p:cNvPr>
          <p:cNvSpPr/>
          <p:nvPr/>
        </p:nvSpPr>
        <p:spPr>
          <a:xfrm>
            <a:off x="458582" y="4361536"/>
            <a:ext cx="172191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9E5E8C4-CFA1-4E66-8281-489FFEA64975}"/>
              </a:ext>
            </a:extLst>
          </p:cNvPr>
          <p:cNvSpPr/>
          <p:nvPr/>
        </p:nvSpPr>
        <p:spPr>
          <a:xfrm>
            <a:off x="2727528" y="4361536"/>
            <a:ext cx="1521119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248C88-0A24-4C0B-831E-6FE609F8F71C}"/>
              </a:ext>
            </a:extLst>
          </p:cNvPr>
          <p:cNvSpPr/>
          <p:nvPr/>
        </p:nvSpPr>
        <p:spPr>
          <a:xfrm>
            <a:off x="4574978" y="4361536"/>
            <a:ext cx="172191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647DA57-8986-4CF1-9EF9-B76E1391DF5E}"/>
              </a:ext>
            </a:extLst>
          </p:cNvPr>
          <p:cNvSpPr/>
          <p:nvPr/>
        </p:nvSpPr>
        <p:spPr>
          <a:xfrm>
            <a:off x="6843924" y="4361536"/>
            <a:ext cx="1521119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6843924" y="5016638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2A310B-3551-4363-A38F-EC82596A8871}"/>
              </a:ext>
            </a:extLst>
          </p:cNvPr>
          <p:cNvSpPr txBox="1"/>
          <p:nvPr/>
        </p:nvSpPr>
        <p:spPr>
          <a:xfrm>
            <a:off x="7859663" y="93505"/>
            <a:ext cx="16912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</a:rPr>
              <a:t>OPTION 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7CD1AFD-C190-483B-9688-5EC986856689}"/>
              </a:ext>
            </a:extLst>
          </p:cNvPr>
          <p:cNvSpPr/>
          <p:nvPr/>
        </p:nvSpPr>
        <p:spPr>
          <a:xfrm>
            <a:off x="6848110" y="1588606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7D0007A-AC6B-4323-A8CE-AD788D87D2B6}"/>
              </a:ext>
            </a:extLst>
          </p:cNvPr>
          <p:cNvSpPr/>
          <p:nvPr/>
        </p:nvSpPr>
        <p:spPr>
          <a:xfrm>
            <a:off x="6846567" y="2047526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C265102-52E6-4169-9B1D-7C2F475280B1}"/>
              </a:ext>
            </a:extLst>
          </p:cNvPr>
          <p:cNvSpPr/>
          <p:nvPr/>
        </p:nvSpPr>
        <p:spPr>
          <a:xfrm>
            <a:off x="8072926" y="1117969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B5FD8-32F3-495C-9F27-720F7F220A9B}"/>
              </a:ext>
            </a:extLst>
          </p:cNvPr>
          <p:cNvSpPr/>
          <p:nvPr/>
        </p:nvSpPr>
        <p:spPr>
          <a:xfrm>
            <a:off x="8071383" y="1576889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1C8F1A3-EF82-478B-BBFE-E38DF5104F8D}"/>
              </a:ext>
            </a:extLst>
          </p:cNvPr>
          <p:cNvSpPr/>
          <p:nvPr/>
        </p:nvSpPr>
        <p:spPr>
          <a:xfrm>
            <a:off x="8069840" y="2035809"/>
            <a:ext cx="1038825" cy="3533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Text 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AE4A7DC-8EC4-4384-A892-B0612F9176D7}"/>
              </a:ext>
            </a:extLst>
          </p:cNvPr>
          <p:cNvSpPr/>
          <p:nvPr/>
        </p:nvSpPr>
        <p:spPr>
          <a:xfrm>
            <a:off x="288000" y="720001"/>
            <a:ext cx="5785142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Identifying Interaction Styles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four </a:t>
            </a:r>
            <a:r>
              <a:rPr lang="en-US" sz="1600" dirty="0" err="1">
                <a:solidFill>
                  <a:schemeClr val="tx1"/>
                </a:solidFill>
              </a:rPr>
              <a:t>xyz</a:t>
            </a:r>
            <a:r>
              <a:rPr lang="en-US" sz="1600" dirty="0">
                <a:solidFill>
                  <a:schemeClr val="tx1"/>
                </a:solidFill>
              </a:rPr>
              <a:t> company employees. Refer to their social attributes and identify the preferred style for each employee.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56987" y="916055"/>
            <a:ext cx="8259329" cy="1007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22685" y="104531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1CE023-1BFE-4872-B3A9-A78B9E65C56C}"/>
              </a:ext>
            </a:extLst>
          </p:cNvPr>
          <p:cNvSpPr/>
          <p:nvPr/>
        </p:nvSpPr>
        <p:spPr>
          <a:xfrm>
            <a:off x="656987" y="2008012"/>
            <a:ext cx="8259329" cy="1032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8286F-68EC-4948-B96B-80A695F2CDB7}"/>
              </a:ext>
            </a:extLst>
          </p:cNvPr>
          <p:cNvSpPr txBox="1"/>
          <p:nvPr/>
        </p:nvSpPr>
        <p:spPr>
          <a:xfrm>
            <a:off x="8122685" y="2137276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F34AE8-15E6-4F75-8509-19B839EF6B98}"/>
              </a:ext>
            </a:extLst>
          </p:cNvPr>
          <p:cNvSpPr/>
          <p:nvPr/>
        </p:nvSpPr>
        <p:spPr>
          <a:xfrm>
            <a:off x="656987" y="3117050"/>
            <a:ext cx="8259329" cy="11105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7A8F4B-0601-4022-8D8C-E972FB5B2382}"/>
              </a:ext>
            </a:extLst>
          </p:cNvPr>
          <p:cNvSpPr txBox="1"/>
          <p:nvPr/>
        </p:nvSpPr>
        <p:spPr>
          <a:xfrm>
            <a:off x="8122685" y="324631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B1F52D-26E6-484E-9E07-1D4C9AFB0B12}"/>
              </a:ext>
            </a:extLst>
          </p:cNvPr>
          <p:cNvSpPr/>
          <p:nvPr/>
        </p:nvSpPr>
        <p:spPr>
          <a:xfrm>
            <a:off x="656987" y="4281830"/>
            <a:ext cx="8259329" cy="10145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82CD0F-3E5E-441B-872F-320ADB95E3D7}"/>
              </a:ext>
            </a:extLst>
          </p:cNvPr>
          <p:cNvSpPr txBox="1"/>
          <p:nvPr/>
        </p:nvSpPr>
        <p:spPr>
          <a:xfrm>
            <a:off x="8122685" y="4411095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518860" y="977362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518860" y="3181228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3780395" y="97736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395</Words>
  <Application>Microsoft Office PowerPoint</Application>
  <PresentationFormat>Custom</PresentationFormat>
  <Paragraphs>59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14</cp:revision>
  <dcterms:created xsi:type="dcterms:W3CDTF">2017-07-21T05:01:19Z</dcterms:created>
  <dcterms:modified xsi:type="dcterms:W3CDTF">2022-04-17T08:01:35Z</dcterms:modified>
</cp:coreProperties>
</file>