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1202" r:id="rId2"/>
    <p:sldId id="1210" r:id="rId3"/>
    <p:sldId id="1203" r:id="rId4"/>
    <p:sldId id="1206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3E9A6E-6B2D-4A8D-936C-95A94DD2A286}" v="6" dt="2022-04-12T06:51:20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A398EA5B-F422-46C5-BE39-EF4760C1996C}"/>
    <pc:docChg chg="undo custSel addSld delSld modSld">
      <pc:chgData name="Subramani K" userId="bf009f75-d47a-408b-a678-4666a6eafc4c" providerId="ADAL" clId="{A398EA5B-F422-46C5-BE39-EF4760C1996C}" dt="2022-04-07T19:27:58.343" v="966" actId="20577"/>
      <pc:docMkLst>
        <pc:docMk/>
      </pc:docMkLst>
      <pc:sldChg chg="addSp delSp modSp mod">
        <pc:chgData name="Subramani K" userId="bf009f75-d47a-408b-a678-4666a6eafc4c" providerId="ADAL" clId="{A398EA5B-F422-46C5-BE39-EF4760C1996C}" dt="2022-04-07T19:20:42.190" v="478" actId="21"/>
        <pc:sldMkLst>
          <pc:docMk/>
          <pc:sldMk cId="2508173990" sldId="1202"/>
        </pc:sldMkLst>
        <pc:spChg chg="mod">
          <ac:chgData name="Subramani K" userId="bf009f75-d47a-408b-a678-4666a6eafc4c" providerId="ADAL" clId="{A398EA5B-F422-46C5-BE39-EF4760C1996C}" dt="2022-04-07T19:10:01.227" v="2" actId="2057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A398EA5B-F422-46C5-BE39-EF4760C1996C}" dt="2022-04-07T19:12:37.711" v="364" actId="554"/>
          <ac:spMkLst>
            <pc:docMk/>
            <pc:sldMk cId="2508173990" sldId="1202"/>
            <ac:spMk id="19" creationId="{B63E671D-DD98-45F8-BAB9-E3C1F0E5151A}"/>
          </ac:spMkLst>
        </pc:spChg>
        <pc:spChg chg="add mod">
          <ac:chgData name="Subramani K" userId="bf009f75-d47a-408b-a678-4666a6eafc4c" providerId="ADAL" clId="{A398EA5B-F422-46C5-BE39-EF4760C1996C}" dt="2022-04-07T19:12:47.159" v="396" actId="20577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A398EA5B-F422-46C5-BE39-EF4760C1996C}" dt="2022-04-07T19:11:30.176" v="251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11:53.557" v="310" actId="20577"/>
          <ac:spMkLst>
            <pc:docMk/>
            <pc:sldMk cId="2508173990" sldId="1202"/>
            <ac:spMk id="25" creationId="{3C4BBF3F-1A19-43E7-BE43-07A6EACEA98E}"/>
          </ac:spMkLst>
        </pc:spChg>
        <pc:spChg chg="del mod">
          <ac:chgData name="Subramani K" userId="bf009f75-d47a-408b-a678-4666a6eafc4c" providerId="ADAL" clId="{A398EA5B-F422-46C5-BE39-EF4760C1996C}" dt="2022-04-07T19:20:42.190" v="478" actId="21"/>
          <ac:spMkLst>
            <pc:docMk/>
            <pc:sldMk cId="2508173990" sldId="1202"/>
            <ac:spMk id="28" creationId="{2FEE1E57-8F7D-49BC-A70F-260BDDB3E5D1}"/>
          </ac:spMkLst>
        </pc:spChg>
        <pc:picChg chg="del mod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A398EA5B-F422-46C5-BE39-EF4760C1996C}" dt="2022-04-07T19:12:56.864" v="399" actId="478"/>
          <ac:picMkLst>
            <pc:docMk/>
            <pc:sldMk cId="2508173990" sldId="1202"/>
            <ac:picMk id="17" creationId="{22605106-6DBC-4C21-A06D-87100456E336}"/>
          </ac:picMkLst>
        </pc:picChg>
        <pc:picChg chg="mod">
          <ac:chgData name="Subramani K" userId="bf009f75-d47a-408b-a678-4666a6eafc4c" providerId="ADAL" clId="{A398EA5B-F422-46C5-BE39-EF4760C1996C}" dt="2022-04-07T19:12:29.581" v="361" actId="1038"/>
          <ac:picMkLst>
            <pc:docMk/>
            <pc:sldMk cId="2508173990" sldId="1202"/>
            <ac:picMk id="21" creationId="{BF4A3A38-3250-479E-9D77-9D0D1E93579F}"/>
          </ac:picMkLst>
        </pc:picChg>
        <pc:picChg chg="del">
          <ac:chgData name="Subramani K" userId="bf009f75-d47a-408b-a678-4666a6eafc4c" providerId="ADAL" clId="{A398EA5B-F422-46C5-BE39-EF4760C1996C}" dt="2022-04-07T19:14:48.225" v="400" actId="478"/>
          <ac:picMkLst>
            <pc:docMk/>
            <pc:sldMk cId="2508173990" sldId="1202"/>
            <ac:picMk id="27" creationId="{8678CAE9-DD2C-4464-9D0D-65703077C60B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1" creationId="{AF381AA7-324D-492F-A3CC-43DCFF56879A}"/>
          </ac:picMkLst>
        </pc:picChg>
        <pc:picChg chg="add mod">
          <ac:chgData name="Subramani K" userId="bf009f75-d47a-408b-a678-4666a6eafc4c" providerId="ADAL" clId="{A398EA5B-F422-46C5-BE39-EF4760C1996C}" dt="2022-04-07T19:15:24.613" v="409" actId="554"/>
          <ac:picMkLst>
            <pc:docMk/>
            <pc:sldMk cId="2508173990" sldId="1202"/>
            <ac:picMk id="32" creationId="{4FC38489-3A10-4E59-B864-ACBA9DC84AF5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1:33.985" v="501" actId="113"/>
        <pc:sldMkLst>
          <pc:docMk/>
          <pc:sldMk cId="2285015065" sldId="1203"/>
        </pc:sldMkLst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2" creationId="{F97F746A-391E-4059-BA4F-674E3D000EDC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" creationId="{9B511E32-8981-4CE1-969E-D07BC56A96E3}"/>
          </ac:spMkLst>
        </pc:spChg>
        <pc:spChg chg="mod">
          <ac:chgData name="Subramani K" userId="bf009f75-d47a-408b-a678-4666a6eafc4c" providerId="ADAL" clId="{A398EA5B-F422-46C5-BE39-EF4760C1996C}" dt="2022-04-07T19:17:18.638" v="415" actId="20577"/>
          <ac:spMkLst>
            <pc:docMk/>
            <pc:sldMk cId="2285015065" sldId="1203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3.985" v="501" actId="113"/>
          <ac:spMkLst>
            <pc:docMk/>
            <pc:sldMk cId="2285015065" sldId="1203"/>
            <ac:spMk id="15" creationId="{3A541E7E-D743-4301-BFF3-99BD3611753A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6" creationId="{AF511BCE-84C5-434C-8BE4-C34012DEA37F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17" creationId="{43BE0758-801E-4BF7-84D8-0CF8BF2ADB9A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A398EA5B-F422-46C5-BE39-EF4760C1996C}" dt="2022-04-07T19:17:45.498" v="443" actId="20577"/>
          <ac:spMkLst>
            <pc:docMk/>
            <pc:sldMk cId="2285015065" sldId="1203"/>
            <ac:spMk id="23" creationId="{A7DE55A2-0EFA-4658-A0F9-78D9DCDDD7E3}"/>
          </ac:spMkLst>
        </pc:spChg>
        <pc:spChg chg="mod">
          <ac:chgData name="Subramani K" userId="bf009f75-d47a-408b-a678-4666a6eafc4c" providerId="ADAL" clId="{A398EA5B-F422-46C5-BE39-EF4760C1996C}" dt="2022-04-07T19:17:36.357" v="437"/>
          <ac:spMkLst>
            <pc:docMk/>
            <pc:sldMk cId="2285015065" sldId="1203"/>
            <ac:spMk id="26" creationId="{2AD66E5F-EDE9-4B34-B110-9BFF037FF59B}"/>
          </ac:spMkLst>
        </pc:spChg>
        <pc:spChg chg="del">
          <ac:chgData name="Subramani K" userId="bf009f75-d47a-408b-a678-4666a6eafc4c" providerId="ADAL" clId="{A398EA5B-F422-46C5-BE39-EF4760C1996C}" dt="2022-04-07T19:16:44.522" v="410" actId="478"/>
          <ac:spMkLst>
            <pc:docMk/>
            <pc:sldMk cId="2285015065" sldId="1203"/>
            <ac:spMk id="27" creationId="{B38438DC-8F79-4707-9926-890E97655C06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8" creationId="{DAA23F1F-D2BA-4598-8553-9C938FD6CB15}"/>
          </ac:spMkLst>
        </pc:spChg>
        <pc:spChg chg="add del mod">
          <ac:chgData name="Subramani K" userId="bf009f75-d47a-408b-a678-4666a6eafc4c" providerId="ADAL" clId="{A398EA5B-F422-46C5-BE39-EF4760C1996C}" dt="2022-04-07T19:20:25.219" v="476" actId="478"/>
          <ac:spMkLst>
            <pc:docMk/>
            <pc:sldMk cId="2285015065" sldId="1203"/>
            <ac:spMk id="29" creationId="{C7752C0F-2495-4521-AD1D-A1DB3B124EA9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0" creationId="{A92A0EB9-8722-46CA-BFEF-7C2637D84AD5}"/>
          </ac:spMkLst>
        </pc:spChg>
        <pc:spChg chg="add mod">
          <ac:chgData name="Subramani K" userId="bf009f75-d47a-408b-a678-4666a6eafc4c" providerId="ADAL" clId="{A398EA5B-F422-46C5-BE39-EF4760C1996C}" dt="2022-04-07T19:20:32.379" v="477" actId="1076"/>
          <ac:spMkLst>
            <pc:docMk/>
            <pc:sldMk cId="2285015065" sldId="1203"/>
            <ac:spMk id="31" creationId="{5D79521E-1AF4-4C05-9B40-5F59951C43B8}"/>
          </ac:spMkLst>
        </pc:spChg>
        <pc:spChg chg="add mod">
          <ac:chgData name="Subramani K" userId="bf009f75-d47a-408b-a678-4666a6eafc4c" providerId="ADAL" clId="{A398EA5B-F422-46C5-BE39-EF4760C1996C}" dt="2022-04-07T19:20:52.923" v="488" actId="1037"/>
          <ac:spMkLst>
            <pc:docMk/>
            <pc:sldMk cId="2285015065" sldId="1203"/>
            <ac:spMk id="32" creationId="{2098A9DC-8FF2-4A2A-ACDE-083EDB77969A}"/>
          </ac:spMkLst>
        </pc:s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8" creationId="{DE71660F-330F-4EF1-AB21-49498BC52CB0}"/>
          </ac:grpSpMkLst>
        </pc:grpChg>
        <pc:grpChg chg="add mod">
          <ac:chgData name="Subramani K" userId="bf009f75-d47a-408b-a678-4666a6eafc4c" providerId="ADAL" clId="{A398EA5B-F422-46C5-BE39-EF4760C1996C}" dt="2022-04-07T19:20:32.379" v="477" actId="1076"/>
          <ac:grpSpMkLst>
            <pc:docMk/>
            <pc:sldMk cId="2285015065" sldId="1203"/>
            <ac:grpSpMk id="12" creationId="{99341299-5D9B-4297-9D8A-A51C823C7C62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18" creationId="{0C89842D-BA48-46E4-8390-2584393E936A}"/>
          </ac:grpSpMkLst>
        </pc:grpChg>
        <pc:grpChg chg="add del mod">
          <ac:chgData name="Subramani K" userId="bf009f75-d47a-408b-a678-4666a6eafc4c" providerId="ADAL" clId="{A398EA5B-F422-46C5-BE39-EF4760C1996C}" dt="2022-04-07T19:20:25.219" v="476" actId="478"/>
          <ac:grpSpMkLst>
            <pc:docMk/>
            <pc:sldMk cId="2285015065" sldId="1203"/>
            <ac:grpSpMk id="24" creationId="{BC0A80D2-7932-47EB-A50E-B1177A1E555C}"/>
          </ac:grpSpMkLst>
        </pc:grp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9" creationId="{3BA8115F-8F2E-4743-BB88-7E5AE6E7467D}"/>
          </ac:picMkLst>
        </pc:picChg>
        <pc:picChg chg="mod">
          <ac:chgData name="Subramani K" userId="bf009f75-d47a-408b-a678-4666a6eafc4c" providerId="ADAL" clId="{A398EA5B-F422-46C5-BE39-EF4760C1996C}" dt="2022-04-07T19:17:05.255" v="411"/>
          <ac:picMkLst>
            <pc:docMk/>
            <pc:sldMk cId="2285015065" sldId="1203"/>
            <ac:picMk id="13" creationId="{0836ED3C-10D3-4BC8-9D5A-BDD6661C8F32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19" creationId="{1DED06FA-8B3B-4C19-869E-234F16FE9BD8}"/>
          </ac:picMkLst>
        </pc:picChg>
        <pc:picChg chg="mod">
          <ac:chgData name="Subramani K" userId="bf009f75-d47a-408b-a678-4666a6eafc4c" providerId="ADAL" clId="{A398EA5B-F422-46C5-BE39-EF4760C1996C}" dt="2022-04-07T19:17:36.357" v="437"/>
          <ac:picMkLst>
            <pc:docMk/>
            <pc:sldMk cId="2285015065" sldId="1203"/>
            <ac:picMk id="25" creationId="{535FF457-F400-4848-8BEC-DCD24DC2E656}"/>
          </ac:picMkLst>
        </pc:picChg>
      </pc:sldChg>
      <pc:sldChg chg="addSp delSp modSp mod">
        <pc:chgData name="Subramani K" userId="bf009f75-d47a-408b-a678-4666a6eafc4c" providerId="ADAL" clId="{A398EA5B-F422-46C5-BE39-EF4760C1996C}" dt="2022-04-07T19:27:19.802" v="948" actId="478"/>
        <pc:sldMkLst>
          <pc:docMk/>
          <pc:sldMk cId="2327331224" sldId="1204"/>
        </pc:sldMkLst>
        <pc:spChg chg="del">
          <ac:chgData name="Subramani K" userId="bf009f75-d47a-408b-a678-4666a6eafc4c" providerId="ADAL" clId="{A398EA5B-F422-46C5-BE39-EF4760C1996C}" dt="2022-04-07T19:23:20.252" v="747" actId="47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A398EA5B-F422-46C5-BE39-EF4760C1996C}" dt="2022-04-07T19:10:05.576" v="3" actId="478"/>
          <ac:spMkLst>
            <pc:docMk/>
            <pc:sldMk cId="2327331224" sldId="1204"/>
            <ac:spMk id="12" creationId="{B4BEA475-7A09-41F4-B29E-D01CEF32D3D4}"/>
          </ac:spMkLst>
        </pc:spChg>
        <pc:spChg chg="del">
          <ac:chgData name="Subramani K" userId="bf009f75-d47a-408b-a678-4666a6eafc4c" providerId="ADAL" clId="{A398EA5B-F422-46C5-BE39-EF4760C1996C}" dt="2022-04-07T19:23:22.556" v="748" actId="478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A398EA5B-F422-46C5-BE39-EF4760C1996C}" dt="2022-04-07T19:26:41.823" v="945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3:33.244" v="769" actId="1036"/>
          <ac:spMkLst>
            <pc:docMk/>
            <pc:sldMk cId="2327331224" sldId="1204"/>
            <ac:spMk id="25" creationId="{3C4BBF3F-1A19-43E7-BE43-07A6EACEA98E}"/>
          </ac:spMkLst>
        </pc:spChg>
        <pc:spChg chg="del">
          <ac:chgData name="Subramani K" userId="bf009f75-d47a-408b-a678-4666a6eafc4c" providerId="ADAL" clId="{A398EA5B-F422-46C5-BE39-EF4760C1996C}" dt="2022-04-07T19:24:09.483" v="872" actId="478"/>
          <ac:spMkLst>
            <pc:docMk/>
            <pc:sldMk cId="2327331224" sldId="1204"/>
            <ac:spMk id="28" creationId="{2FEE1E57-8F7D-49BC-A70F-260BDDB3E5D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33" creationId="{10F695E1-8396-4B80-8E2A-614820D22F6A}"/>
          </ac:spMkLst>
        </pc:spChg>
        <pc:spChg chg="mod">
          <ac:chgData name="Subramani K" userId="bf009f75-d47a-408b-a678-4666a6eafc4c" providerId="ADAL" clId="{A398EA5B-F422-46C5-BE39-EF4760C1996C}" dt="2022-04-07T19:24:24.820" v="877" actId="14100"/>
          <ac:spMkLst>
            <pc:docMk/>
            <pc:sldMk cId="2327331224" sldId="1204"/>
            <ac:spMk id="34" creationId="{11EF991F-2B4B-4B62-9183-8FC483C3FD58}"/>
          </ac:spMkLst>
        </pc:spChg>
        <pc:spChg chg="add mod">
          <ac:chgData name="Subramani K" userId="bf009f75-d47a-408b-a678-4666a6eafc4c" providerId="ADAL" clId="{A398EA5B-F422-46C5-BE39-EF4760C1996C}" dt="2022-04-07T19:24:51.275" v="918" actId="313"/>
          <ac:spMkLst>
            <pc:docMk/>
            <pc:sldMk cId="2327331224" sldId="1204"/>
            <ac:spMk id="35" creationId="{661C66F1-EEF7-4B71-8DD5-55E2309F62E8}"/>
          </ac:spMkLst>
        </pc:spChg>
        <pc:spChg chg="add del mod">
          <ac:chgData name="Subramani K" userId="bf009f75-d47a-408b-a678-4666a6eafc4c" providerId="ADAL" clId="{A398EA5B-F422-46C5-BE39-EF4760C1996C}" dt="2022-04-07T19:27:19.802" v="948" actId="478"/>
          <ac:spMkLst>
            <pc:docMk/>
            <pc:sldMk cId="2327331224" sldId="1204"/>
            <ac:spMk id="36" creationId="{793CDED4-E148-4107-8999-CFCBE0C77D94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Subramani K" userId="bf009f75-d47a-408b-a678-4666a6eafc4c" providerId="ADAL" clId="{A398EA5B-F422-46C5-BE39-EF4760C1996C}" dt="2022-04-07T19:23:26.660" v="749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Subramani K" userId="bf009f75-d47a-408b-a678-4666a6eafc4c" providerId="ADAL" clId="{A398EA5B-F422-46C5-BE39-EF4760C1996C}" dt="2022-04-07T19:23:28.436" v="750" actId="478"/>
          <ac:spMkLst>
            <pc:docMk/>
            <pc:sldMk cId="2327331224" sldId="1204"/>
            <ac:spMk id="42" creationId="{8567252B-9D93-401A-BF10-225DF01C79EB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3" creationId="{2F197DF6-5380-42EB-95A4-54BB76D35208}"/>
          </ac:spMkLst>
        </pc:spChg>
        <pc:spChg chg="del mod">
          <ac:chgData name="Subramani K" userId="bf009f75-d47a-408b-a678-4666a6eafc4c" providerId="ADAL" clId="{A398EA5B-F422-46C5-BE39-EF4760C1996C}" dt="2022-04-07T19:23:09.332" v="745" actId="478"/>
          <ac:spMkLst>
            <pc:docMk/>
            <pc:sldMk cId="2327331224" sldId="1204"/>
            <ac:spMk id="45" creationId="{3E7ABAC0-112E-456D-827D-358B362BCD34}"/>
          </ac:spMkLst>
        </pc:spChg>
        <pc:spChg chg="del">
          <ac:chgData name="Subramani K" userId="bf009f75-d47a-408b-a678-4666a6eafc4c" providerId="ADAL" clId="{A398EA5B-F422-46C5-BE39-EF4760C1996C}" dt="2022-04-07T19:23:07.645" v="743" actId="478"/>
          <ac:spMkLst>
            <pc:docMk/>
            <pc:sldMk cId="2327331224" sldId="1204"/>
            <ac:spMk id="46" creationId="{CB89C4A8-E98F-4E95-B3FB-C83AE7401E07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0" creationId="{1EA51282-DF63-4B7D-B1A6-D81A4DE9AE39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1" creationId="{240F2118-5E28-467B-94EE-E24C0FE962DB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2" creationId="{3D49C7F3-2E1A-4B5E-BEB8-54087D55782C}"/>
          </ac:spMkLst>
        </pc:spChg>
        <pc:spChg chg="del">
          <ac:chgData name="Subramani K" userId="bf009f75-d47a-408b-a678-4666a6eafc4c" providerId="ADAL" clId="{A398EA5B-F422-46C5-BE39-EF4760C1996C}" dt="2022-04-07T19:23:12.690" v="746" actId="478"/>
          <ac:spMkLst>
            <pc:docMk/>
            <pc:sldMk cId="2327331224" sldId="1204"/>
            <ac:spMk id="53" creationId="{19505209-E58F-4ABA-9FA3-3CA6272B102A}"/>
          </ac:spMkLst>
        </pc:spChg>
        <pc:grpChg chg="del mod">
          <ac:chgData name="Subramani K" userId="bf009f75-d47a-408b-a678-4666a6eafc4c" providerId="ADAL" clId="{A398EA5B-F422-46C5-BE39-EF4760C1996C}" dt="2022-04-07T19:23:52.368" v="8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A398EA5B-F422-46C5-BE39-EF4760C1996C}" dt="2022-04-07T19:27:03.721" v="946" actId="478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A398EA5B-F422-46C5-BE39-EF4760C1996C}" dt="2022-04-07T19:25:07.185" v="923" actId="478"/>
          <ac:picMkLst>
            <pc:docMk/>
            <pc:sldMk cId="2327331224" sldId="1204"/>
            <ac:picMk id="31" creationId="{1A0939CE-8F32-4A7E-B05B-63C44CCE1DEC}"/>
          </ac:picMkLst>
        </pc:picChg>
      </pc:sldChg>
      <pc:sldChg chg="del">
        <pc:chgData name="Subramani K" userId="bf009f75-d47a-408b-a678-4666a6eafc4c" providerId="ADAL" clId="{A398EA5B-F422-46C5-BE39-EF4760C1996C}" dt="2022-04-07T19:24:55.401" v="919" actId="47"/>
        <pc:sldMkLst>
          <pc:docMk/>
          <pc:sldMk cId="2773842464" sldId="1205"/>
        </pc:sldMkLst>
      </pc:sldChg>
      <pc:sldChg chg="modSp add del mod">
        <pc:chgData name="Subramani K" userId="bf009f75-d47a-408b-a678-4666a6eafc4c" providerId="ADAL" clId="{A398EA5B-F422-46C5-BE39-EF4760C1996C}" dt="2022-04-07T19:21:01.041" v="492"/>
        <pc:sldMkLst>
          <pc:docMk/>
          <pc:sldMk cId="2650693719" sldId="1206"/>
        </pc:sldMkLst>
        <pc:grpChg chg="mod">
          <ac:chgData name="Subramani K" userId="bf009f75-d47a-408b-a678-4666a6eafc4c" providerId="ADAL" clId="{A398EA5B-F422-46C5-BE39-EF4760C1996C}" dt="2022-04-07T19:20:59.808" v="491" actId="1076"/>
          <ac:grpSpMkLst>
            <pc:docMk/>
            <pc:sldMk cId="2650693719" sldId="1206"/>
            <ac:grpSpMk id="8" creationId="{DE71660F-330F-4EF1-AB21-49498BC52CB0}"/>
          </ac:grpSpMkLst>
        </pc:grpChg>
      </pc:sldChg>
      <pc:sldChg chg="modSp add mod">
        <pc:chgData name="Subramani K" userId="bf009f75-d47a-408b-a678-4666a6eafc4c" providerId="ADAL" clId="{A398EA5B-F422-46C5-BE39-EF4760C1996C}" dt="2022-04-07T19:21:31.149" v="500" actId="113"/>
        <pc:sldMkLst>
          <pc:docMk/>
          <pc:sldMk cId="3456503268" sldId="1206"/>
        </pc:sldMkLst>
        <pc:spChg chg="mod">
          <ac:chgData name="Subramani K" userId="bf009f75-d47a-408b-a678-4666a6eafc4c" providerId="ADAL" clId="{A398EA5B-F422-46C5-BE39-EF4760C1996C}" dt="2022-04-07T19:21:05.344" v="498" actId="20577"/>
          <ac:spMkLst>
            <pc:docMk/>
            <pc:sldMk cId="3456503268" sldId="1206"/>
            <ac:spMk id="10" creationId="{A941E904-8FE5-4125-B686-DE496F22B5B6}"/>
          </ac:spMkLst>
        </pc:spChg>
        <pc:spChg chg="mod">
          <ac:chgData name="Subramani K" userId="bf009f75-d47a-408b-a678-4666a6eafc4c" providerId="ADAL" clId="{A398EA5B-F422-46C5-BE39-EF4760C1996C}" dt="2022-04-07T19:21:31.149" v="500" actId="113"/>
          <ac:spMkLst>
            <pc:docMk/>
            <pc:sldMk cId="3456503268" sldId="1206"/>
            <ac:spMk id="15" creationId="{3A541E7E-D743-4301-BFF3-99BD3611753A}"/>
          </ac:spMkLst>
        </pc:s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8" creationId="{DE71660F-330F-4EF1-AB21-49498BC52CB0}"/>
          </ac:grpSpMkLst>
        </pc:grpChg>
        <pc:grpChg chg="mod">
          <ac:chgData name="Subramani K" userId="bf009f75-d47a-408b-a678-4666a6eafc4c" providerId="ADAL" clId="{A398EA5B-F422-46C5-BE39-EF4760C1996C}" dt="2022-04-07T19:21:29.228" v="499" actId="555"/>
          <ac:grpSpMkLst>
            <pc:docMk/>
            <pc:sldMk cId="3456503268" sldId="1206"/>
            <ac:grpSpMk id="12" creationId="{99341299-5D9B-4297-9D8A-A51C823C7C62}"/>
          </ac:grpSpMkLst>
        </pc:grpChg>
      </pc:sldChg>
      <pc:sldChg chg="addSp delSp modSp add mod">
        <pc:chgData name="Subramani K" userId="bf009f75-d47a-408b-a678-4666a6eafc4c" providerId="ADAL" clId="{A398EA5B-F422-46C5-BE39-EF4760C1996C}" dt="2022-04-07T19:27:58.343" v="966" actId="20577"/>
        <pc:sldMkLst>
          <pc:docMk/>
          <pc:sldMk cId="740938489" sldId="1207"/>
        </pc:sldMkLst>
        <pc:spChg chg="add mod">
          <ac:chgData name="Subramani K" userId="bf009f75-d47a-408b-a678-4666a6eafc4c" providerId="ADAL" clId="{A398EA5B-F422-46C5-BE39-EF4760C1996C}" dt="2022-04-07T19:27:58.343" v="966" actId="20577"/>
          <ac:spMkLst>
            <pc:docMk/>
            <pc:sldMk cId="740938489" sldId="1207"/>
            <ac:spMk id="8" creationId="{6A3454D0-D7F3-430C-95A7-09D57F33E47A}"/>
          </ac:spMkLst>
        </pc:spChg>
        <pc:spChg chg="del">
          <ac:chgData name="Subramani K" userId="bf009f75-d47a-408b-a678-4666a6eafc4c" providerId="ADAL" clId="{A398EA5B-F422-46C5-BE39-EF4760C1996C}" dt="2022-04-07T19:27:27.385" v="949" actId="478"/>
          <ac:spMkLst>
            <pc:docMk/>
            <pc:sldMk cId="740938489" sldId="1207"/>
            <ac:spMk id="23" creationId="{7D961548-A3EF-4924-87A7-3F7891EDDC71}"/>
          </ac:spMkLst>
        </pc:spChg>
        <pc:spChg chg="mod">
          <ac:chgData name="Subramani K" userId="bf009f75-d47a-408b-a678-4666a6eafc4c" providerId="ADAL" clId="{A398EA5B-F422-46C5-BE39-EF4760C1996C}" dt="2022-04-07T19:27:34.424" v="953" actId="14100"/>
          <ac:spMkLst>
            <pc:docMk/>
            <pc:sldMk cId="740938489" sldId="1207"/>
            <ac:spMk id="34" creationId="{11EF991F-2B4B-4B62-9183-8FC483C3FD58}"/>
          </ac:spMkLst>
        </pc:spChg>
        <pc:spChg chg="del">
          <ac:chgData name="Subramani K" userId="bf009f75-d47a-408b-a678-4666a6eafc4c" providerId="ADAL" clId="{A398EA5B-F422-46C5-BE39-EF4760C1996C}" dt="2022-04-07T19:27:28.789" v="950" actId="478"/>
          <ac:spMkLst>
            <pc:docMk/>
            <pc:sldMk cId="740938489" sldId="1207"/>
            <ac:spMk id="35" creationId="{661C66F1-EEF7-4B71-8DD5-55E2309F62E8}"/>
          </ac:spMkLst>
        </pc:spChg>
        <pc:spChg chg="mod">
          <ac:chgData name="Subramani K" userId="bf009f75-d47a-408b-a678-4666a6eafc4c" providerId="ADAL" clId="{A398EA5B-F422-46C5-BE39-EF4760C1996C}" dt="2022-04-07T19:27:43.269" v="956" actId="14100"/>
          <ac:spMkLst>
            <pc:docMk/>
            <pc:sldMk cId="740938489" sldId="1207"/>
            <ac:spMk id="36" creationId="{793CDED4-E148-4107-8999-CFCBE0C77D94}"/>
          </ac:spMkLst>
        </pc:spChg>
      </pc:sldChg>
    </pc:docChg>
  </pc:docChgLst>
  <pc:docChgLst>
    <pc:chgData name="Subramani K" userId="bf009f75-d47a-408b-a678-4666a6eafc4c" providerId="ADAL" clId="{F3844758-A167-4E36-A893-C4937453ACE9}"/>
    <pc:docChg chg="undo custSel addSld delSld modSld">
      <pc:chgData name="Subramani K" userId="bf009f75-d47a-408b-a678-4666a6eafc4c" providerId="ADAL" clId="{F3844758-A167-4E36-A893-C4937453ACE9}" dt="2022-04-10T11:41:53.306" v="532" actId="1076"/>
      <pc:docMkLst>
        <pc:docMk/>
      </pc:docMkLst>
      <pc:sldChg chg="addSp delSp modSp mod">
        <pc:chgData name="Subramani K" userId="bf009f75-d47a-408b-a678-4666a6eafc4c" providerId="ADAL" clId="{F3844758-A167-4E36-A893-C4937453ACE9}" dt="2022-04-10T11:40:20.482" v="520" actId="14100"/>
        <pc:sldMkLst>
          <pc:docMk/>
          <pc:sldMk cId="2508173990" sldId="1202"/>
        </pc:sldMkLst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19" creationId="{B63E671D-DD98-45F8-BAB9-E3C1F0E5151A}"/>
          </ac:spMkLst>
        </pc:spChg>
        <pc:spChg chg="mod">
          <ac:chgData name="Subramani K" userId="bf009f75-d47a-408b-a678-4666a6eafc4c" providerId="ADAL" clId="{F3844758-A167-4E36-A893-C4937453ACE9}" dt="2022-04-10T11:34:45.675" v="415" actId="1036"/>
          <ac:spMkLst>
            <pc:docMk/>
            <pc:sldMk cId="2508173990" sldId="1202"/>
            <ac:spMk id="22" creationId="{DD56A5DA-25DE-4106-980F-F8423E57E97C}"/>
          </ac:spMkLst>
        </pc:spChg>
        <pc:spChg chg="mod">
          <ac:chgData name="Subramani K" userId="bf009f75-d47a-408b-a678-4666a6eafc4c" providerId="ADAL" clId="{F3844758-A167-4E36-A893-C4937453ACE9}" dt="2022-04-10T11:38:54.731" v="477" actId="20577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F3844758-A167-4E36-A893-C4937453ACE9}" dt="2022-04-10T11:38:42.732" v="474" actId="14100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F3844758-A167-4E36-A893-C4937453ACE9}" dt="2022-04-10T11:35:00.631" v="426" actId="20577"/>
          <ac:spMkLst>
            <pc:docMk/>
            <pc:sldMk cId="2508173990" sldId="1202"/>
            <ac:spMk id="33" creationId="{38C0694A-EEB5-47C1-97A3-E6BE0B59ACEF}"/>
          </ac:spMkLst>
        </pc:spChg>
        <pc:spChg chg="add mod">
          <ac:chgData name="Subramani K" userId="bf009f75-d47a-408b-a678-4666a6eafc4c" providerId="ADAL" clId="{F3844758-A167-4E36-A893-C4937453ACE9}" dt="2022-04-10T11:35:03.977" v="433" actId="20577"/>
          <ac:spMkLst>
            <pc:docMk/>
            <pc:sldMk cId="2508173990" sldId="1202"/>
            <ac:spMk id="34" creationId="{67F5A946-AE9A-4E43-A9FB-5095A3E54101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7" creationId="{858AD2C7-5188-4670-BD61-E447FD2AB520}"/>
          </ac:spMkLst>
        </pc:spChg>
        <pc:spChg chg="add del mod">
          <ac:chgData name="Subramani K" userId="bf009f75-d47a-408b-a678-4666a6eafc4c" providerId="ADAL" clId="{F3844758-A167-4E36-A893-C4937453ACE9}" dt="2022-04-10T11:35:29.118" v="436"/>
          <ac:spMkLst>
            <pc:docMk/>
            <pc:sldMk cId="2508173990" sldId="1202"/>
            <ac:spMk id="38" creationId="{15019119-BD12-4103-9951-C949F17A79A1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3" creationId="{6D918A69-3457-4BE6-AA85-5440483F960C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4" creationId="{9433C4FC-FD58-45E5-B1B3-359BEA8E22A7}"/>
          </ac:spMkLst>
        </pc:spChg>
        <pc:spChg chg="add del mod">
          <ac:chgData name="Subramani K" userId="bf009f75-d47a-408b-a678-4666a6eafc4c" providerId="ADAL" clId="{F3844758-A167-4E36-A893-C4937453ACE9}" dt="2022-04-10T11:38:33.953" v="472"/>
          <ac:spMkLst>
            <pc:docMk/>
            <pc:sldMk cId="2508173990" sldId="1202"/>
            <ac:spMk id="45" creationId="{F523689A-A6C2-4F96-B202-C28645F178F0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6" creationId="{C91893FD-0E82-4444-A0D7-CE50748C8A7C}"/>
          </ac:spMkLst>
        </pc:spChg>
        <pc:spChg chg="add mod">
          <ac:chgData name="Subramani K" userId="bf009f75-d47a-408b-a678-4666a6eafc4c" providerId="ADAL" clId="{F3844758-A167-4E36-A893-C4937453ACE9}" dt="2022-04-10T11:39:13.843" v="502" actId="20577"/>
          <ac:spMkLst>
            <pc:docMk/>
            <pc:sldMk cId="2508173990" sldId="1202"/>
            <ac:spMk id="47" creationId="{31FAE16A-E1FE-42C0-A5E6-A7ACB2B486B3}"/>
          </ac:spMkLst>
        </pc:spChg>
        <pc:spChg chg="add mod">
          <ac:chgData name="Subramani K" userId="bf009f75-d47a-408b-a678-4666a6eafc4c" providerId="ADAL" clId="{F3844758-A167-4E36-A893-C4937453ACE9}" dt="2022-04-10T11:38:48.754" v="476" actId="1076"/>
          <ac:spMkLst>
            <pc:docMk/>
            <pc:sldMk cId="2508173990" sldId="1202"/>
            <ac:spMk id="48" creationId="{BCA95757-EBF4-4572-868A-73314BFEB366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49" creationId="{8E86E8FF-FD88-4737-9123-3D47EA0F2661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0" creationId="{E9E5E8C4-CFA1-4E66-8281-489FFEA64975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1" creationId="{1C248C88-0A24-4C0B-831E-6FE609F8F71C}"/>
          </ac:spMkLst>
        </pc:spChg>
        <pc:spChg chg="add mod">
          <ac:chgData name="Subramani K" userId="bf009f75-d47a-408b-a678-4666a6eafc4c" providerId="ADAL" clId="{F3844758-A167-4E36-A893-C4937453ACE9}" dt="2022-04-10T11:39:49.935" v="511" actId="554"/>
          <ac:spMkLst>
            <pc:docMk/>
            <pc:sldMk cId="2508173990" sldId="1202"/>
            <ac:spMk id="52" creationId="{8647DA57-8986-4CF1-9EF9-B76E1391DF5E}"/>
          </ac:spMkLst>
        </pc:spChg>
        <pc:spChg chg="add mod">
          <ac:chgData name="Subramani K" userId="bf009f75-d47a-408b-a678-4666a6eafc4c" providerId="ADAL" clId="{F3844758-A167-4E36-A893-C4937453ACE9}" dt="2022-04-10T11:40:20.482" v="520" actId="14100"/>
          <ac:spMkLst>
            <pc:docMk/>
            <pc:sldMk cId="2508173990" sldId="1202"/>
            <ac:spMk id="53" creationId="{4FFB9D40-DCD6-447D-A8E3-14ADB2631FC8}"/>
          </ac:spMkLst>
        </pc:spChg>
        <pc:picChg chg="add del mod">
          <ac:chgData name="Subramani K" userId="bf009f75-d47a-408b-a678-4666a6eafc4c" providerId="ADAL" clId="{F3844758-A167-4E36-A893-C4937453ACE9}" dt="2022-04-10T11:34:06.005" v="370" actId="21"/>
          <ac:picMkLst>
            <pc:docMk/>
            <pc:sldMk cId="2508173990" sldId="1202"/>
            <ac:picMk id="18" creationId="{759E27EF-B6E4-4C10-9F87-F7EF1C0BA571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0" creationId="{C9B3BD76-6A6A-4918-A601-316F3AD9E1F9}"/>
          </ac:picMkLst>
        </pc:picChg>
        <pc:picChg chg="mod">
          <ac:chgData name="Subramani K" userId="bf009f75-d47a-408b-a678-4666a6eafc4c" providerId="ADAL" clId="{F3844758-A167-4E36-A893-C4937453ACE9}" dt="2022-04-10T11:34:40.525" v="410" actId="14100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7" creationId="{FB86894F-D845-4BAA-8B7C-C9CD1C524968}"/>
          </ac:picMkLst>
        </pc:picChg>
        <pc:picChg chg="add mod">
          <ac:chgData name="Subramani K" userId="bf009f75-d47a-408b-a678-4666a6eafc4c" providerId="ADAL" clId="{F3844758-A167-4E36-A893-C4937453ACE9}" dt="2022-04-10T11:34:54.230" v="421" actId="1038"/>
          <ac:picMkLst>
            <pc:docMk/>
            <pc:sldMk cId="2508173990" sldId="1202"/>
            <ac:picMk id="28" creationId="{F07589CD-3A3B-41FD-9D66-21A890571FD2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1" creationId="{AF381AA7-324D-492F-A3CC-43DCFF56879A}"/>
          </ac:picMkLst>
        </pc:picChg>
        <pc:picChg chg="del">
          <ac:chgData name="Subramani K" userId="bf009f75-d47a-408b-a678-4666a6eafc4c" providerId="ADAL" clId="{F3844758-A167-4E36-A893-C4937453ACE9}" dt="2022-04-10T11:33:32.358" v="367" actId="478"/>
          <ac:picMkLst>
            <pc:docMk/>
            <pc:sldMk cId="2508173990" sldId="1202"/>
            <ac:picMk id="32" creationId="{4FC38489-3A10-4E59-B864-ACBA9DC84AF5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5" creationId="{3CEE5891-8198-442C-A486-C8C2EB8A9A4A}"/>
          </ac:picMkLst>
        </pc:picChg>
        <pc:picChg chg="add del mod">
          <ac:chgData name="Subramani K" userId="bf009f75-d47a-408b-a678-4666a6eafc4c" providerId="ADAL" clId="{F3844758-A167-4E36-A893-C4937453ACE9}" dt="2022-04-10T11:35:29.118" v="436"/>
          <ac:picMkLst>
            <pc:docMk/>
            <pc:sldMk cId="2508173990" sldId="1202"/>
            <ac:picMk id="36" creationId="{EB727E8F-DA81-463C-B60E-817F87D7BC83}"/>
          </ac:picMkLst>
        </pc:picChg>
        <pc:picChg chg="add mod">
          <ac:chgData name="Subramani K" userId="bf009f75-d47a-408b-a678-4666a6eafc4c" providerId="ADAL" clId="{F3844758-A167-4E36-A893-C4937453ACE9}" dt="2022-04-10T11:37:59.652" v="459" actId="1036"/>
          <ac:picMkLst>
            <pc:docMk/>
            <pc:sldMk cId="2508173990" sldId="1202"/>
            <ac:picMk id="39" creationId="{E93A5E2D-80F3-4A18-8615-DA2643026C21}"/>
          </ac:picMkLst>
        </pc:picChg>
        <pc:picChg chg="add mod">
          <ac:chgData name="Subramani K" userId="bf009f75-d47a-408b-a678-4666a6eafc4c" providerId="ADAL" clId="{F3844758-A167-4E36-A893-C4937453ACE9}" dt="2022-04-10T11:38:04.701" v="465" actId="1036"/>
          <ac:picMkLst>
            <pc:docMk/>
            <pc:sldMk cId="2508173990" sldId="1202"/>
            <ac:picMk id="40" creationId="{3A14CF85-8E41-45AA-9D6B-CB0D1E8697A3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1" creationId="{BAC917D6-1816-44E3-8DD2-5CDFF5C2857B}"/>
          </ac:picMkLst>
        </pc:picChg>
        <pc:picChg chg="add mod">
          <ac:chgData name="Subramani K" userId="bf009f75-d47a-408b-a678-4666a6eafc4c" providerId="ADAL" clId="{F3844758-A167-4E36-A893-C4937453ACE9}" dt="2022-04-10T11:38:11.362" v="468" actId="1035"/>
          <ac:picMkLst>
            <pc:docMk/>
            <pc:sldMk cId="2508173990" sldId="1202"/>
            <ac:picMk id="42" creationId="{71E9829A-8187-4163-A32F-F636073DACF9}"/>
          </ac:picMkLst>
        </pc:picChg>
      </pc:sldChg>
      <pc:sldChg chg="addSp delSp modSp add del mod">
        <pc:chgData name="Subramani K" userId="bf009f75-d47a-408b-a678-4666a6eafc4c" providerId="ADAL" clId="{F3844758-A167-4E36-A893-C4937453ACE9}" dt="2022-04-10T11:40:51.500" v="524"/>
        <pc:sldMkLst>
          <pc:docMk/>
          <pc:sldMk cId="2285015065" sldId="1203"/>
        </pc:sldMkLst>
        <pc:spChg chg="mod">
          <ac:chgData name="Subramani K" userId="bf009f75-d47a-408b-a678-4666a6eafc4c" providerId="ADAL" clId="{F3844758-A167-4E36-A893-C4937453ACE9}" dt="2022-04-10T11:35:42.084" v="439" actId="20577"/>
          <ac:spMkLst>
            <pc:docMk/>
            <pc:sldMk cId="2285015065" sldId="1203"/>
            <ac:spMk id="8" creationId="{C41CE023-1BFE-4872-B3A9-A78B9E65C56C}"/>
          </ac:spMkLst>
        </pc:spChg>
        <pc:spChg chg="mod">
          <ac:chgData name="Subramani K" userId="bf009f75-d47a-408b-a678-4666a6eafc4c" providerId="ADAL" clId="{F3844758-A167-4E36-A893-C4937453ACE9}" dt="2022-04-10T11:35:44.248" v="440" actId="20577"/>
          <ac:spMkLst>
            <pc:docMk/>
            <pc:sldMk cId="2285015065" sldId="1203"/>
            <ac:spMk id="10" creationId="{AAF34AE8-15E6-4F75-8509-19B839EF6B98}"/>
          </ac:spMkLst>
        </pc:spChg>
        <pc:spChg chg="mod">
          <ac:chgData name="Subramani K" userId="bf009f75-d47a-408b-a678-4666a6eafc4c" providerId="ADAL" clId="{F3844758-A167-4E36-A893-C4937453ACE9}" dt="2022-04-10T11:35:46.500" v="441" actId="20577"/>
          <ac:spMkLst>
            <pc:docMk/>
            <pc:sldMk cId="2285015065" sldId="1203"/>
            <ac:spMk id="13" creationId="{77B1F52D-26E6-484E-9E07-1D4C9AFB0B12}"/>
          </ac:spMkLst>
        </pc:spChg>
        <pc:spChg chg="add del mod">
          <ac:chgData name="Subramani K" userId="bf009f75-d47a-408b-a678-4666a6eafc4c" providerId="ADAL" clId="{F3844758-A167-4E36-A893-C4937453ACE9}" dt="2022-04-10T11:40:51.500" v="524"/>
          <ac:spMkLst>
            <pc:docMk/>
            <pc:sldMk cId="2285015065" sldId="1203"/>
            <ac:spMk id="16" creationId="{E27847A3-F545-435C-88A5-2ABEC58C0AA1}"/>
          </ac:spMkLst>
        </pc:spChg>
        <pc:spChg chg="mod">
          <ac:chgData name="Subramani K" userId="bf009f75-d47a-408b-a678-4666a6eafc4c" providerId="ADAL" clId="{F3844758-A167-4E36-A893-C4937453ACE9}" dt="2022-04-10T11:35:37.821" v="438" actId="20577"/>
          <ac:spMkLst>
            <pc:docMk/>
            <pc:sldMk cId="2285015065" sldId="1203"/>
            <ac:spMk id="20" creationId="{F147415D-E16C-445C-9A1D-C2D143C1E294}"/>
          </ac:spMkLst>
        </pc:spChg>
      </pc:sldChg>
      <pc:sldChg chg="del">
        <pc:chgData name="Subramani K" userId="bf009f75-d47a-408b-a678-4666a6eafc4c" providerId="ADAL" clId="{F3844758-A167-4E36-A893-C4937453ACE9}" dt="2022-04-10T11:40:30.548" v="521" actId="47"/>
        <pc:sldMkLst>
          <pc:docMk/>
          <pc:sldMk cId="2327331224" sldId="1204"/>
        </pc:sldMkLst>
      </pc:sldChg>
      <pc:sldChg chg="add">
        <pc:chgData name="Subramani K" userId="bf009f75-d47a-408b-a678-4666a6eafc4c" providerId="ADAL" clId="{F3844758-A167-4E36-A893-C4937453ACE9}" dt="2022-04-10T11:40:55.813" v="525"/>
        <pc:sldMkLst>
          <pc:docMk/>
          <pc:sldMk cId="1940554314" sldId="1206"/>
        </pc:sldMkLst>
      </pc:sldChg>
      <pc:sldChg chg="del">
        <pc:chgData name="Subramani K" userId="bf009f75-d47a-408b-a678-4666a6eafc4c" providerId="ADAL" clId="{F3844758-A167-4E36-A893-C4937453ACE9}" dt="2022-04-10T11:35:08.168" v="434" actId="47"/>
        <pc:sldMkLst>
          <pc:docMk/>
          <pc:sldMk cId="3456503268" sldId="1206"/>
        </pc:sldMkLst>
      </pc:sldChg>
      <pc:sldChg chg="del">
        <pc:chgData name="Subramani K" userId="bf009f75-d47a-408b-a678-4666a6eafc4c" providerId="ADAL" clId="{F3844758-A167-4E36-A893-C4937453ACE9}" dt="2022-04-10T11:40:33.439" v="522" actId="47"/>
        <pc:sldMkLst>
          <pc:docMk/>
          <pc:sldMk cId="740938489" sldId="1207"/>
        </pc:sldMkLst>
      </pc:sldChg>
      <pc:sldChg chg="addSp modSp new mod">
        <pc:chgData name="Subramani K" userId="bf009f75-d47a-408b-a678-4666a6eafc4c" providerId="ADAL" clId="{F3844758-A167-4E36-A893-C4937453ACE9}" dt="2022-04-10T11:41:00.063" v="526" actId="1076"/>
        <pc:sldMkLst>
          <pc:docMk/>
          <pc:sldMk cId="3666666361" sldId="1208"/>
        </pc:sldMkLst>
        <pc:picChg chg="add mod">
          <ac:chgData name="Subramani K" userId="bf009f75-d47a-408b-a678-4666a6eafc4c" providerId="ADAL" clId="{F3844758-A167-4E36-A893-C4937453ACE9}" dt="2022-04-10T11:41:00.063" v="526" actId="1076"/>
          <ac:picMkLst>
            <pc:docMk/>
            <pc:sldMk cId="3666666361" sldId="1208"/>
            <ac:picMk id="2" creationId="{316B7850-0C3D-4DA4-A1A0-1A97DA2F0D84}"/>
          </ac:picMkLst>
        </pc:picChg>
      </pc:sldChg>
      <pc:sldChg chg="addSp delSp modSp add mod">
        <pc:chgData name="Subramani K" userId="bf009f75-d47a-408b-a678-4666a6eafc4c" providerId="ADAL" clId="{F3844758-A167-4E36-A893-C4937453ACE9}" dt="2022-04-10T11:41:53.306" v="532" actId="1076"/>
        <pc:sldMkLst>
          <pc:docMk/>
          <pc:sldMk cId="1191634139" sldId="1209"/>
        </pc:sldMkLst>
        <pc:picChg chg="del">
          <ac:chgData name="Subramani K" userId="bf009f75-d47a-408b-a678-4666a6eafc4c" providerId="ADAL" clId="{F3844758-A167-4E36-A893-C4937453ACE9}" dt="2022-04-10T11:41:43.097" v="528" actId="478"/>
          <ac:picMkLst>
            <pc:docMk/>
            <pc:sldMk cId="1191634139" sldId="1209"/>
            <ac:picMk id="2" creationId="{316B7850-0C3D-4DA4-A1A0-1A97DA2F0D84}"/>
          </ac:picMkLst>
        </pc:picChg>
        <pc:picChg chg="add mod">
          <ac:chgData name="Subramani K" userId="bf009f75-d47a-408b-a678-4666a6eafc4c" providerId="ADAL" clId="{F3844758-A167-4E36-A893-C4937453ACE9}" dt="2022-04-10T11:41:53.306" v="532" actId="1076"/>
          <ac:picMkLst>
            <pc:docMk/>
            <pc:sldMk cId="1191634139" sldId="1209"/>
            <ac:picMk id="3" creationId="{7CFFE6A5-5DE9-411A-8C39-E6007E9C68B5}"/>
          </ac:picMkLst>
        </pc:picChg>
      </pc:sldChg>
      <pc:sldChg chg="add del">
        <pc:chgData name="Subramani K" userId="bf009f75-d47a-408b-a678-4666a6eafc4c" providerId="ADAL" clId="{F3844758-A167-4E36-A893-C4937453ACE9}" dt="2022-04-10T11:41:46.915" v="530"/>
        <pc:sldMkLst>
          <pc:docMk/>
          <pc:sldMk cId="1151105738" sldId="1210"/>
        </pc:sldMkLst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  <pc:docChgLst>
    <pc:chgData name="Subramani K" userId="bf009f75-d47a-408b-a678-4666a6eafc4c" providerId="ADAL" clId="{D63E9A6E-6B2D-4A8D-936C-95A94DD2A286}"/>
    <pc:docChg chg="undo custSel addSld modSld">
      <pc:chgData name="Subramani K" userId="bf009f75-d47a-408b-a678-4666a6eafc4c" providerId="ADAL" clId="{D63E9A6E-6B2D-4A8D-936C-95A94DD2A286}" dt="2022-04-12T06:52:03.307" v="102" actId="478"/>
      <pc:docMkLst>
        <pc:docMk/>
      </pc:docMkLst>
      <pc:sldChg chg="addSp modSp mod">
        <pc:chgData name="Subramani K" userId="bf009f75-d47a-408b-a678-4666a6eafc4c" providerId="ADAL" clId="{D63E9A6E-6B2D-4A8D-936C-95A94DD2A286}" dt="2022-04-12T06:50:21.636" v="19" actId="1076"/>
        <pc:sldMkLst>
          <pc:docMk/>
          <pc:sldMk cId="2508173990" sldId="1202"/>
        </pc:sldMkLst>
        <pc:spChg chg="mod">
          <ac:chgData name="Subramani K" userId="bf009f75-d47a-408b-a678-4666a6eafc4c" providerId="ADAL" clId="{D63E9A6E-6B2D-4A8D-936C-95A94DD2A286}" dt="2022-04-12T06:47:12.148" v="0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D63E9A6E-6B2D-4A8D-936C-95A94DD2A286}" dt="2022-04-12T06:50:21.636" v="19" actId="1076"/>
          <ac:spMkLst>
            <pc:docMk/>
            <pc:sldMk cId="2508173990" sldId="1202"/>
            <ac:spMk id="35" creationId="{8C9A1E1D-ACAC-4ECB-8F63-710E37689639}"/>
          </ac:spMkLst>
        </pc:spChg>
        <pc:spChg chg="mod">
          <ac:chgData name="Subramani K" userId="bf009f75-d47a-408b-a678-4666a6eafc4c" providerId="ADAL" clId="{D63E9A6E-6B2D-4A8D-936C-95A94DD2A286}" dt="2022-04-12T06:49:52.150" v="2" actId="1076"/>
          <ac:spMkLst>
            <pc:docMk/>
            <pc:sldMk cId="2508173990" sldId="1202"/>
            <ac:spMk id="46" creationId="{C91893FD-0E82-4444-A0D7-CE50748C8A7C}"/>
          </ac:spMkLst>
        </pc:spChg>
      </pc:sldChg>
      <pc:sldChg chg="addSp delSp modSp add mod">
        <pc:chgData name="Subramani K" userId="bf009f75-d47a-408b-a678-4666a6eafc4c" providerId="ADAL" clId="{D63E9A6E-6B2D-4A8D-936C-95A94DD2A286}" dt="2022-04-12T06:52:03.307" v="102" actId="478"/>
        <pc:sldMkLst>
          <pc:docMk/>
          <pc:sldMk cId="2383194169" sldId="1210"/>
        </pc:sldMkLst>
        <pc:spChg chg="mod">
          <ac:chgData name="Subramani K" userId="bf009f75-d47a-408b-a678-4666a6eafc4c" providerId="ADAL" clId="{D63E9A6E-6B2D-4A8D-936C-95A94DD2A286}" dt="2022-04-12T06:51:49.693" v="99" actId="14100"/>
          <ac:spMkLst>
            <pc:docMk/>
            <pc:sldMk cId="2383194169" sldId="1210"/>
            <ac:spMk id="23" creationId="{7D961548-A3EF-4924-87A7-3F7891EDDC71}"/>
          </ac:spMkLst>
        </pc:spChg>
        <pc:spChg chg="mod">
          <ac:chgData name="Subramani K" userId="bf009f75-d47a-408b-a678-4666a6eafc4c" providerId="ADAL" clId="{D63E9A6E-6B2D-4A8D-936C-95A94DD2A286}" dt="2022-04-12T06:51:53.428" v="101" actId="14100"/>
          <ac:spMkLst>
            <pc:docMk/>
            <pc:sldMk cId="2383194169" sldId="1210"/>
            <ac:spMk id="25" creationId="{3C4BBF3F-1A19-43E7-BE43-07A6EACEA98E}"/>
          </ac:spMkLst>
        </pc:spChg>
        <pc:spChg chg="add mod">
          <ac:chgData name="Subramani K" userId="bf009f75-d47a-408b-a678-4666a6eafc4c" providerId="ADAL" clId="{D63E9A6E-6B2D-4A8D-936C-95A94DD2A286}" dt="2022-04-12T06:50:24.920" v="21" actId="20577"/>
          <ac:spMkLst>
            <pc:docMk/>
            <pc:sldMk cId="2383194169" sldId="1210"/>
            <ac:spMk id="32" creationId="{952A310B-3551-4363-A38F-EC82596A887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5" creationId="{67CD1AFD-C190-483B-9688-5EC98685668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6" creationId="{77D0007A-AC6B-4323-A8CE-AD788D87D2B6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37" creationId="{CF11EAB3-CC0D-4DC1-B333-509FD033FE59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38" creationId="{FC265102-52E6-4169-9B1D-7C2F475280B1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3" creationId="{CE3B5FD8-32F3-495C-9F27-720F7F220A9B}"/>
          </ac:spMkLst>
        </pc:spChg>
        <pc:spChg chg="add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4" creationId="{21C8F1A3-EF82-478B-BBFE-E38DF5104F8D}"/>
          </ac:spMkLst>
        </pc:spChg>
        <pc:spChg chg="add del mod">
          <ac:chgData name="Subramani K" userId="bf009f75-d47a-408b-a678-4666a6eafc4c" providerId="ADAL" clId="{D63E9A6E-6B2D-4A8D-936C-95A94DD2A286}" dt="2022-04-12T06:52:03.307" v="102" actId="478"/>
          <ac:spMkLst>
            <pc:docMk/>
            <pc:sldMk cId="2383194169" sldId="1210"/>
            <ac:spMk id="45" creationId="{1DBA7A72-5A40-4FC8-AF1A-A38D64B0A64F}"/>
          </ac:spMkLst>
        </pc:spChg>
        <pc:spChg chg="add del 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6" creationId="{C91893FD-0E82-4444-A0D7-CE50748C8A7C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7" creationId="{31FAE16A-E1FE-42C0-A5E6-A7ACB2B486B3}"/>
          </ac:spMkLst>
        </pc:spChg>
        <pc:spChg chg="mod">
          <ac:chgData name="Subramani K" userId="bf009f75-d47a-408b-a678-4666a6eafc4c" providerId="ADAL" clId="{D63E9A6E-6B2D-4A8D-936C-95A94DD2A286}" dt="2022-04-12T06:51:32.350" v="97" actId="1036"/>
          <ac:spMkLst>
            <pc:docMk/>
            <pc:sldMk cId="2383194169" sldId="1210"/>
            <ac:spMk id="48" creationId="{BCA95757-EBF4-4572-868A-73314BFEB366}"/>
          </ac:spMkLst>
        </pc:spChg>
      </pc:sldChg>
    </pc:docChg>
  </pc:docChgLst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07T18:36:42.149" v="1179" actId="20577"/>
      <pc:docMkLst>
        <pc:docMk/>
      </pc:docMkLst>
      <pc:sldChg chg="addSp delSp modSp mod">
        <pc:chgData name="Subramani K" userId="bf009f75-d47a-408b-a678-4666a6eafc4c" providerId="ADAL" clId="{9ED3DF1D-9F97-4CF1-927C-FD72D3C5FB83}" dt="2022-04-07T18:18:26.515" v="489" actId="478"/>
        <pc:sldMkLst>
          <pc:docMk/>
          <pc:sldMk cId="2508173990" sldId="1202"/>
        </pc:sldMkLst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07T18:33:21.911" v="1036" actId="1076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mod">
          <ac:chgData name="Subramani K" userId="bf009f75-d47a-408b-a678-4666a6eafc4c" providerId="ADAL" clId="{9ED3DF1D-9F97-4CF1-927C-FD72D3C5FB83}" dt="2022-04-07T18:33:15.578" v="1035" actId="1076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07T18:36:42.149" v="1179" actId="20577"/>
        <pc:sldMkLst>
          <pc:docMk/>
          <pc:sldMk cId="2773842464" sldId="1205"/>
        </pc:sldMkLst>
        <pc:spChg chg="add mod">
          <ac:chgData name="Subramani K" userId="bf009f75-d47a-408b-a678-4666a6eafc4c" providerId="ADAL" clId="{9ED3DF1D-9F97-4CF1-927C-FD72D3C5FB83}" dt="2022-04-07T18:36:05.862" v="1168" actId="1076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mod">
          <ac:chgData name="Subramani K" userId="bf009f75-d47a-408b-a678-4666a6eafc4c" providerId="ADAL" clId="{9ED3DF1D-9F97-4CF1-927C-FD72D3C5FB83}" dt="2022-04-07T18:36:42.149" v="1179" actId="20577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G05-H-DragDrop-One-to-Many-001-SL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1"/>
            <a:ext cx="5785142" cy="1093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Identifying Interaction Styles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 are four </a:t>
            </a:r>
            <a:r>
              <a:rPr lang="en-US" sz="1600" dirty="0" err="1">
                <a:solidFill>
                  <a:schemeClr val="tx1"/>
                </a:solidFill>
              </a:rPr>
              <a:t>xyz</a:t>
            </a:r>
            <a:r>
              <a:rPr lang="en-US" sz="1600" dirty="0">
                <a:solidFill>
                  <a:schemeClr val="tx1"/>
                </a:solidFill>
              </a:rPr>
              <a:t> company employees. Refer to their social attributes and identify the preferred style for each employee.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26785" y="1840468"/>
            <a:ext cx="5838313" cy="584775"/>
            <a:chOff x="612466" y="2228467"/>
            <a:chExt cx="5492191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522765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character to view their social attributes. Then drag the respective social quadrant header and select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20" name="Graphic 19" descr="User">
            <a:extLst>
              <a:ext uri="{FF2B5EF4-FFF2-40B4-BE49-F238E27FC236}">
                <a16:creationId xmlns:a16="http://schemas.microsoft.com/office/drawing/2014/main" id="{C9B3BD76-6A6A-4918-A601-316F3AD9E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55760" y="2320311"/>
            <a:ext cx="1694581" cy="1693907"/>
          </a:xfrm>
          <a:prstGeom prst="rect">
            <a:avLst/>
          </a:prstGeom>
        </p:spPr>
      </p:pic>
      <p:pic>
        <p:nvPicPr>
          <p:cNvPr id="21" name="Graphic 20" descr="User">
            <a:extLst>
              <a:ext uri="{FF2B5EF4-FFF2-40B4-BE49-F238E27FC236}">
                <a16:creationId xmlns:a16="http://schemas.microsoft.com/office/drawing/2014/main" id="{BF4A3A38-3250-479E-9D77-9D0D1E935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2190" y="2320311"/>
            <a:ext cx="1694581" cy="169390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63E671D-DD98-45F8-BAB9-E3C1F0E5151A}"/>
              </a:ext>
            </a:extLst>
          </p:cNvPr>
          <p:cNvSpPr txBox="1"/>
          <p:nvPr/>
        </p:nvSpPr>
        <p:spPr>
          <a:xfrm>
            <a:off x="276385" y="3868570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Ben</a:t>
            </a:r>
            <a:endParaRPr lang="en-I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56A5DA-25DE-4106-980F-F8423E57E97C}"/>
              </a:ext>
            </a:extLst>
          </p:cNvPr>
          <p:cNvSpPr txBox="1"/>
          <p:nvPr/>
        </p:nvSpPr>
        <p:spPr>
          <a:xfrm>
            <a:off x="2398874" y="3868570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Catherine</a:t>
            </a:r>
            <a:endParaRPr lang="en-IN" dirty="0"/>
          </a:p>
        </p:txBody>
      </p:sp>
      <p:pic>
        <p:nvPicPr>
          <p:cNvPr id="27" name="Graphic 26" descr="User">
            <a:extLst>
              <a:ext uri="{FF2B5EF4-FFF2-40B4-BE49-F238E27FC236}">
                <a16:creationId xmlns:a16="http://schemas.microsoft.com/office/drawing/2014/main" id="{FB86894F-D845-4BAA-8B7C-C9CD1C5249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66946" y="2338697"/>
            <a:ext cx="1694581" cy="1693907"/>
          </a:xfrm>
          <a:prstGeom prst="rect">
            <a:avLst/>
          </a:prstGeom>
        </p:spPr>
      </p:pic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F07589CD-3A3B-41FD-9D66-21A890571F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53376" y="2338697"/>
            <a:ext cx="1694581" cy="169390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8C0694A-EEB5-47C1-97A3-E6BE0B59ACEF}"/>
              </a:ext>
            </a:extLst>
          </p:cNvPr>
          <p:cNvSpPr txBox="1"/>
          <p:nvPr/>
        </p:nvSpPr>
        <p:spPr>
          <a:xfrm>
            <a:off x="4287571" y="3886956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Marie</a:t>
            </a:r>
            <a:endParaRPr lang="en-IN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F5A946-AE9A-4E43-A9FB-5095A3E54101}"/>
              </a:ext>
            </a:extLst>
          </p:cNvPr>
          <p:cNvSpPr txBox="1"/>
          <p:nvPr/>
        </p:nvSpPr>
        <p:spPr>
          <a:xfrm>
            <a:off x="6410060" y="3886956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June</a:t>
            </a:r>
            <a:endParaRPr lang="en-IN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93A5E2D-80F3-4A18-8615-DA2643026C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1503" y="3793364"/>
            <a:ext cx="263116" cy="34999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A14CF85-8E41-45AA-9D6B-CB0D1E8697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9697" y="3801466"/>
            <a:ext cx="263116" cy="34999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C917D6-1816-44E3-8DD2-5CDFF5C285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1320" y="3794779"/>
            <a:ext cx="263116" cy="34999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1E9829A-8187-4163-A32F-F636073DAC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9514" y="3802881"/>
            <a:ext cx="263116" cy="349994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C91893FD-0E82-4444-A0D7-CE50748C8A7C}"/>
              </a:ext>
            </a:extLst>
          </p:cNvPr>
          <p:cNvSpPr/>
          <p:nvPr/>
        </p:nvSpPr>
        <p:spPr>
          <a:xfrm>
            <a:off x="6654586" y="1496507"/>
            <a:ext cx="2250586" cy="8597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Didn’t acknowledge the customer’s needs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6659215" y="1023537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Drag Buttons</a:t>
            </a: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BCA95757-EBF4-4572-868A-73314BFEB366}"/>
              </a:ext>
            </a:extLst>
          </p:cNvPr>
          <p:cNvSpPr/>
          <p:nvPr/>
        </p:nvSpPr>
        <p:spPr>
          <a:xfrm rot="18900000">
            <a:off x="7718737" y="1289067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86E8FF-FD88-4737-9123-3D47EA0F2661}"/>
              </a:ext>
            </a:extLst>
          </p:cNvPr>
          <p:cNvSpPr/>
          <p:nvPr/>
        </p:nvSpPr>
        <p:spPr>
          <a:xfrm>
            <a:off x="446706" y="4329028"/>
            <a:ext cx="172191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9E5E8C4-CFA1-4E66-8281-489FFEA64975}"/>
              </a:ext>
            </a:extLst>
          </p:cNvPr>
          <p:cNvSpPr/>
          <p:nvPr/>
        </p:nvSpPr>
        <p:spPr>
          <a:xfrm>
            <a:off x="2715652" y="4329028"/>
            <a:ext cx="1521119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248C88-0A24-4C0B-831E-6FE609F8F71C}"/>
              </a:ext>
            </a:extLst>
          </p:cNvPr>
          <p:cNvSpPr/>
          <p:nvPr/>
        </p:nvSpPr>
        <p:spPr>
          <a:xfrm>
            <a:off x="4563102" y="4329028"/>
            <a:ext cx="172191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647DA57-8986-4CF1-9EF9-B76E1391DF5E}"/>
              </a:ext>
            </a:extLst>
          </p:cNvPr>
          <p:cNvSpPr/>
          <p:nvPr/>
        </p:nvSpPr>
        <p:spPr>
          <a:xfrm>
            <a:off x="6832048" y="4329028"/>
            <a:ext cx="1521119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6832048" y="5091007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C9A1E1D-ACAC-4ECB-8F63-710E37689639}"/>
              </a:ext>
            </a:extLst>
          </p:cNvPr>
          <p:cNvSpPr txBox="1"/>
          <p:nvPr/>
        </p:nvSpPr>
        <p:spPr>
          <a:xfrm>
            <a:off x="7835912" y="93505"/>
            <a:ext cx="16912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OPTION 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422A12-B0D3-4EB5-93C3-4FFE18D84973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05566" y="1826058"/>
            <a:ext cx="5775963" cy="584775"/>
            <a:chOff x="612466" y="2228467"/>
            <a:chExt cx="5433538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5169000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character to view their social attributes. Then drag the respective social quadrant header and select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20" name="Graphic 19" descr="User">
            <a:extLst>
              <a:ext uri="{FF2B5EF4-FFF2-40B4-BE49-F238E27FC236}">
                <a16:creationId xmlns:a16="http://schemas.microsoft.com/office/drawing/2014/main" id="{C9B3BD76-6A6A-4918-A601-316F3AD9E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636" y="2352819"/>
            <a:ext cx="1694581" cy="1693907"/>
          </a:xfrm>
          <a:prstGeom prst="rect">
            <a:avLst/>
          </a:prstGeom>
        </p:spPr>
      </p:pic>
      <p:pic>
        <p:nvPicPr>
          <p:cNvPr id="21" name="Graphic 20" descr="User">
            <a:extLst>
              <a:ext uri="{FF2B5EF4-FFF2-40B4-BE49-F238E27FC236}">
                <a16:creationId xmlns:a16="http://schemas.microsoft.com/office/drawing/2014/main" id="{BF4A3A38-3250-479E-9D77-9D0D1E935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4066" y="2352819"/>
            <a:ext cx="1694581" cy="169390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B63E671D-DD98-45F8-BAB9-E3C1F0E5151A}"/>
              </a:ext>
            </a:extLst>
          </p:cNvPr>
          <p:cNvSpPr txBox="1"/>
          <p:nvPr/>
        </p:nvSpPr>
        <p:spPr>
          <a:xfrm>
            <a:off x="288261" y="3901078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Ben</a:t>
            </a:r>
            <a:endParaRPr lang="en-I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56A5DA-25DE-4106-980F-F8423E57E97C}"/>
              </a:ext>
            </a:extLst>
          </p:cNvPr>
          <p:cNvSpPr txBox="1"/>
          <p:nvPr/>
        </p:nvSpPr>
        <p:spPr>
          <a:xfrm>
            <a:off x="2410750" y="3901078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Catherine</a:t>
            </a:r>
            <a:endParaRPr lang="en-IN" dirty="0"/>
          </a:p>
        </p:txBody>
      </p:sp>
      <p:pic>
        <p:nvPicPr>
          <p:cNvPr id="27" name="Graphic 26" descr="User">
            <a:extLst>
              <a:ext uri="{FF2B5EF4-FFF2-40B4-BE49-F238E27FC236}">
                <a16:creationId xmlns:a16="http://schemas.microsoft.com/office/drawing/2014/main" id="{FB86894F-D845-4BAA-8B7C-C9CD1C5249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78822" y="2371205"/>
            <a:ext cx="1694581" cy="1693907"/>
          </a:xfrm>
          <a:prstGeom prst="rect">
            <a:avLst/>
          </a:prstGeom>
        </p:spPr>
      </p:pic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F07589CD-3A3B-41FD-9D66-21A890571F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65252" y="2371205"/>
            <a:ext cx="1694581" cy="1693907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8C0694A-EEB5-47C1-97A3-E6BE0B59ACEF}"/>
              </a:ext>
            </a:extLst>
          </p:cNvPr>
          <p:cNvSpPr txBox="1"/>
          <p:nvPr/>
        </p:nvSpPr>
        <p:spPr>
          <a:xfrm>
            <a:off x="4299447" y="3919464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Marie</a:t>
            </a:r>
            <a:endParaRPr lang="en-IN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7F5A946-AE9A-4E43-A9FB-5095A3E54101}"/>
              </a:ext>
            </a:extLst>
          </p:cNvPr>
          <p:cNvSpPr txBox="1"/>
          <p:nvPr/>
        </p:nvSpPr>
        <p:spPr>
          <a:xfrm>
            <a:off x="6421936" y="3919464"/>
            <a:ext cx="1892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June</a:t>
            </a:r>
            <a:endParaRPr lang="en-IN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E93A5E2D-80F3-4A18-8615-DA2643026C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3379" y="3825872"/>
            <a:ext cx="263116" cy="34999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A14CF85-8E41-45AA-9D6B-CB0D1E8697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4079" y="3988353"/>
            <a:ext cx="263116" cy="349994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BAC917D6-1816-44E3-8DD2-5CDFF5C285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55702" y="3981666"/>
            <a:ext cx="263116" cy="34999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71E9829A-8187-4163-A32F-F636073DAC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21390" y="3835389"/>
            <a:ext cx="263116" cy="349994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C91893FD-0E82-4444-A0D7-CE50748C8A7C}"/>
              </a:ext>
            </a:extLst>
          </p:cNvPr>
          <p:cNvSpPr/>
          <p:nvPr/>
        </p:nvSpPr>
        <p:spPr>
          <a:xfrm>
            <a:off x="6849653" y="1129686"/>
            <a:ext cx="1038825" cy="3533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Text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1FAE16A-E1FE-42C0-A5E6-A7ACB2B486B3}"/>
              </a:ext>
            </a:extLst>
          </p:cNvPr>
          <p:cNvSpPr/>
          <p:nvPr/>
        </p:nvSpPr>
        <p:spPr>
          <a:xfrm>
            <a:off x="6851197" y="656717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Drag Buttons</a:t>
            </a:r>
          </a:p>
        </p:txBody>
      </p:sp>
      <p:sp>
        <p:nvSpPr>
          <p:cNvPr id="48" name="Right Triangle 47">
            <a:extLst>
              <a:ext uri="{FF2B5EF4-FFF2-40B4-BE49-F238E27FC236}">
                <a16:creationId xmlns:a16="http://schemas.microsoft.com/office/drawing/2014/main" id="{BCA95757-EBF4-4572-868A-73314BFEB366}"/>
              </a:ext>
            </a:extLst>
          </p:cNvPr>
          <p:cNvSpPr/>
          <p:nvPr/>
        </p:nvSpPr>
        <p:spPr>
          <a:xfrm rot="18900000">
            <a:off x="7910719" y="922247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E86E8FF-FD88-4737-9123-3D47EA0F2661}"/>
              </a:ext>
            </a:extLst>
          </p:cNvPr>
          <p:cNvSpPr/>
          <p:nvPr/>
        </p:nvSpPr>
        <p:spPr>
          <a:xfrm>
            <a:off x="458582" y="4361536"/>
            <a:ext cx="172191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9E5E8C4-CFA1-4E66-8281-489FFEA64975}"/>
              </a:ext>
            </a:extLst>
          </p:cNvPr>
          <p:cNvSpPr/>
          <p:nvPr/>
        </p:nvSpPr>
        <p:spPr>
          <a:xfrm>
            <a:off x="2727528" y="4361536"/>
            <a:ext cx="1521119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C248C88-0A24-4C0B-831E-6FE609F8F71C}"/>
              </a:ext>
            </a:extLst>
          </p:cNvPr>
          <p:cNvSpPr/>
          <p:nvPr/>
        </p:nvSpPr>
        <p:spPr>
          <a:xfrm>
            <a:off x="4574978" y="4361536"/>
            <a:ext cx="172191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647DA57-8986-4CF1-9EF9-B76E1391DF5E}"/>
              </a:ext>
            </a:extLst>
          </p:cNvPr>
          <p:cNvSpPr/>
          <p:nvPr/>
        </p:nvSpPr>
        <p:spPr>
          <a:xfrm>
            <a:off x="6843924" y="4361536"/>
            <a:ext cx="1521119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FFB9D40-DCD6-447D-A8E3-14ADB2631FC8}"/>
              </a:ext>
            </a:extLst>
          </p:cNvPr>
          <p:cNvSpPr/>
          <p:nvPr/>
        </p:nvSpPr>
        <p:spPr>
          <a:xfrm>
            <a:off x="6843924" y="5016638"/>
            <a:ext cx="990917" cy="33291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52A310B-3551-4363-A38F-EC82596A8871}"/>
              </a:ext>
            </a:extLst>
          </p:cNvPr>
          <p:cNvSpPr txBox="1"/>
          <p:nvPr/>
        </p:nvSpPr>
        <p:spPr>
          <a:xfrm>
            <a:off x="7859663" y="93505"/>
            <a:ext cx="169120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OPTION 2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7CD1AFD-C190-483B-9688-5EC986856689}"/>
              </a:ext>
            </a:extLst>
          </p:cNvPr>
          <p:cNvSpPr/>
          <p:nvPr/>
        </p:nvSpPr>
        <p:spPr>
          <a:xfrm>
            <a:off x="6848110" y="1588606"/>
            <a:ext cx="1038825" cy="3533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Text 1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7D0007A-AC6B-4323-A8CE-AD788D87D2B6}"/>
              </a:ext>
            </a:extLst>
          </p:cNvPr>
          <p:cNvSpPr/>
          <p:nvPr/>
        </p:nvSpPr>
        <p:spPr>
          <a:xfrm>
            <a:off x="6846567" y="2047526"/>
            <a:ext cx="1038825" cy="3533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Text 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C265102-52E6-4169-9B1D-7C2F475280B1}"/>
              </a:ext>
            </a:extLst>
          </p:cNvPr>
          <p:cNvSpPr/>
          <p:nvPr/>
        </p:nvSpPr>
        <p:spPr>
          <a:xfrm>
            <a:off x="8072926" y="1117969"/>
            <a:ext cx="1038825" cy="3533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Text 1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3B5FD8-32F3-495C-9F27-720F7F220A9B}"/>
              </a:ext>
            </a:extLst>
          </p:cNvPr>
          <p:cNvSpPr/>
          <p:nvPr/>
        </p:nvSpPr>
        <p:spPr>
          <a:xfrm>
            <a:off x="8071383" y="1576889"/>
            <a:ext cx="1038825" cy="3533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Text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1C8F1A3-EF82-478B-BBFE-E38DF5104F8D}"/>
              </a:ext>
            </a:extLst>
          </p:cNvPr>
          <p:cNvSpPr/>
          <p:nvPr/>
        </p:nvSpPr>
        <p:spPr>
          <a:xfrm>
            <a:off x="8069840" y="2035809"/>
            <a:ext cx="1038825" cy="3533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Text 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AE4A7DC-8EC4-4384-A892-B0612F9176D7}"/>
              </a:ext>
            </a:extLst>
          </p:cNvPr>
          <p:cNvSpPr/>
          <p:nvPr/>
        </p:nvSpPr>
        <p:spPr>
          <a:xfrm>
            <a:off x="288000" y="720001"/>
            <a:ext cx="5785142" cy="1093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Identifying Interaction Styles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 are four </a:t>
            </a:r>
            <a:r>
              <a:rPr lang="en-US" sz="1600" dirty="0" err="1">
                <a:solidFill>
                  <a:schemeClr val="tx1"/>
                </a:solidFill>
              </a:rPr>
              <a:t>xyz</a:t>
            </a:r>
            <a:r>
              <a:rPr lang="en-US" sz="1600" dirty="0">
                <a:solidFill>
                  <a:schemeClr val="tx1"/>
                </a:solidFill>
              </a:rPr>
              <a:t> company employees. Refer to their social attributes and identify the preferred style for each employee.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19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56987" y="916055"/>
            <a:ext cx="8259329" cy="10077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122685" y="104531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1CE023-1BFE-4872-B3A9-A78B9E65C56C}"/>
              </a:ext>
            </a:extLst>
          </p:cNvPr>
          <p:cNvSpPr/>
          <p:nvPr/>
        </p:nvSpPr>
        <p:spPr>
          <a:xfrm>
            <a:off x="656987" y="2008012"/>
            <a:ext cx="8259329" cy="10320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8286F-68EC-4948-B96B-80A695F2CDB7}"/>
              </a:ext>
            </a:extLst>
          </p:cNvPr>
          <p:cNvSpPr txBox="1"/>
          <p:nvPr/>
        </p:nvSpPr>
        <p:spPr>
          <a:xfrm>
            <a:off x="8122685" y="2137276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F34AE8-15E6-4F75-8509-19B839EF6B98}"/>
              </a:ext>
            </a:extLst>
          </p:cNvPr>
          <p:cNvSpPr/>
          <p:nvPr/>
        </p:nvSpPr>
        <p:spPr>
          <a:xfrm>
            <a:off x="656987" y="3117050"/>
            <a:ext cx="8259329" cy="11105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7A8F4B-0601-4022-8D8C-E972FB5B2382}"/>
              </a:ext>
            </a:extLst>
          </p:cNvPr>
          <p:cNvSpPr txBox="1"/>
          <p:nvPr/>
        </p:nvSpPr>
        <p:spPr>
          <a:xfrm>
            <a:off x="8122685" y="324631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B1F52D-26E6-484E-9E07-1D4C9AFB0B12}"/>
              </a:ext>
            </a:extLst>
          </p:cNvPr>
          <p:cNvSpPr/>
          <p:nvPr/>
        </p:nvSpPr>
        <p:spPr>
          <a:xfrm>
            <a:off x="656987" y="4281830"/>
            <a:ext cx="8259329" cy="1014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82CD0F-3E5E-441B-872F-320ADB95E3D7}"/>
              </a:ext>
            </a:extLst>
          </p:cNvPr>
          <p:cNvSpPr txBox="1"/>
          <p:nvPr/>
        </p:nvSpPr>
        <p:spPr>
          <a:xfrm>
            <a:off x="8122685" y="4411095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518860" y="977362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518860" y="3181228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3780395" y="977361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395</Words>
  <Application>Microsoft Office PowerPoint</Application>
  <PresentationFormat>Custom</PresentationFormat>
  <Paragraphs>59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14</cp:revision>
  <dcterms:created xsi:type="dcterms:W3CDTF">2017-07-21T05:01:19Z</dcterms:created>
  <dcterms:modified xsi:type="dcterms:W3CDTF">2022-04-17T08:01:35Z</dcterms:modified>
</cp:coreProperties>
</file>