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1202" r:id="rId2"/>
    <p:sldId id="1213" r:id="rId3"/>
    <p:sldId id="1208" r:id="rId4"/>
    <p:sldId id="1209" r:id="rId5"/>
    <p:sldId id="1210" r:id="rId6"/>
    <p:sldId id="1211" r:id="rId7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B20471-B349-4395-8253-C098738555A0}" v="8" dt="2022-04-28T14:35:03.5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D6EAF146-AA59-488A-A2AB-1BD73CF93C0C}"/>
    <pc:docChg chg="undo custSel delSld modSld">
      <pc:chgData name="Subramani K" userId="bf009f75-d47a-408b-a678-4666a6eafc4c" providerId="ADAL" clId="{D6EAF146-AA59-488A-A2AB-1BD73CF93C0C}" dt="2022-04-19T14:07:03.863" v="552" actId="14100"/>
      <pc:docMkLst>
        <pc:docMk/>
      </pc:docMkLst>
      <pc:sldChg chg="addSp delSp modSp mod">
        <pc:chgData name="Subramani K" userId="bf009f75-d47a-408b-a678-4666a6eafc4c" providerId="ADAL" clId="{D6EAF146-AA59-488A-A2AB-1BD73CF93C0C}" dt="2022-04-19T14:07:03.863" v="552" actId="14100"/>
        <pc:sldMkLst>
          <pc:docMk/>
          <pc:sldMk cId="2508173990" sldId="1202"/>
        </pc:sldMkLst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6" creationId="{70E54D77-E9AF-40A8-B47C-C85706E1FF49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19" creationId="{B63E671D-DD98-45F8-BAB9-E3C1F0E5151A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D6EAF146-AA59-488A-A2AB-1BD73CF93C0C}" dt="2022-04-19T10:49:36.873" v="90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D6EAF146-AA59-488A-A2AB-1BD73CF93C0C}" dt="2022-04-19T10:50:08.067" v="186" actId="20577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3" creationId="{38C0694A-EEB5-47C1-97A3-E6BE0B59ACEF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4" creationId="{67F5A946-AE9A-4E43-A9FB-5095A3E54101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7" creationId="{B9232D3D-86BE-46E1-B50F-C5AFE668EBE8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8" creationId="{84CDAD78-8083-4F09-88CF-38C2EF34E865}"/>
          </ac:spMkLst>
        </pc:spChg>
        <pc:spChg chg="add mod">
          <ac:chgData name="Subramani K" userId="bf009f75-d47a-408b-a678-4666a6eafc4c" providerId="ADAL" clId="{D6EAF146-AA59-488A-A2AB-1BD73CF93C0C}" dt="2022-04-19T14:06:55.304" v="549" actId="14100"/>
          <ac:spMkLst>
            <pc:docMk/>
            <pc:sldMk cId="2508173990" sldId="1202"/>
            <ac:spMk id="39" creationId="{18A0C9DF-CCA6-4807-8C0A-A1652EE8CC88}"/>
          </ac:spMkLst>
        </pc:spChg>
        <pc:spChg chg="add mod">
          <ac:chgData name="Subramani K" userId="bf009f75-d47a-408b-a678-4666a6eafc4c" providerId="ADAL" clId="{D6EAF146-AA59-488A-A2AB-1BD73CF93C0C}" dt="2022-04-19T14:06:57.612" v="550" actId="14100"/>
          <ac:spMkLst>
            <pc:docMk/>
            <pc:sldMk cId="2508173990" sldId="1202"/>
            <ac:spMk id="40" creationId="{F3C8448A-508F-4092-BFCF-5A883F04DD34}"/>
          </ac:spMkLst>
        </pc:spChg>
        <pc:spChg chg="add mod">
          <ac:chgData name="Subramani K" userId="bf009f75-d47a-408b-a678-4666a6eafc4c" providerId="ADAL" clId="{D6EAF146-AA59-488A-A2AB-1BD73CF93C0C}" dt="2022-04-19T14:06:59.896" v="551" actId="14100"/>
          <ac:spMkLst>
            <pc:docMk/>
            <pc:sldMk cId="2508173990" sldId="1202"/>
            <ac:spMk id="41" creationId="{45B7B1D4-B026-4927-9826-9ADDDDE8A6CA}"/>
          </ac:spMkLst>
        </pc:spChg>
        <pc:spChg chg="add mod">
          <ac:chgData name="Subramani K" userId="bf009f75-d47a-408b-a678-4666a6eafc4c" providerId="ADAL" clId="{D6EAF146-AA59-488A-A2AB-1BD73CF93C0C}" dt="2022-04-19T14:07:03.863" v="552" actId="14100"/>
          <ac:spMkLst>
            <pc:docMk/>
            <pc:sldMk cId="2508173990" sldId="1202"/>
            <ac:spMk id="42" creationId="{9CDC139A-7F37-46F6-AA59-56098B5FAA62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3" creationId="{F2481C75-89CC-4C43-8FB5-7A80467409C7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4" creationId="{1D06B3B9-322B-400E-9C75-828A74E8B82B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45" creationId="{A7FC2F22-FD3E-4A5F-A338-D0F048C2AA75}"/>
          </ac:spMkLst>
        </pc:spChg>
        <pc:spChg chg="add mod">
          <ac:chgData name="Subramani K" userId="bf009f75-d47a-408b-a678-4666a6eafc4c" providerId="ADAL" clId="{D6EAF146-AA59-488A-A2AB-1BD73CF93C0C}" dt="2022-04-19T13:33:36.690" v="526" actId="20577"/>
          <ac:spMkLst>
            <pc:docMk/>
            <pc:sldMk cId="2508173990" sldId="1202"/>
            <ac:spMk id="46" creationId="{945CB69C-A2F3-48C7-8B75-8F953F919E6C}"/>
          </ac:spMkLst>
        </pc:spChg>
        <pc:spChg chg="del">
          <ac:chgData name="Subramani K" userId="bf009f75-d47a-408b-a678-4666a6eafc4c" providerId="ADAL" clId="{D6EAF146-AA59-488A-A2AB-1BD73CF93C0C}" dt="2022-04-19T10:52:22.495" v="262" actId="478"/>
          <ac:spMkLst>
            <pc:docMk/>
            <pc:sldMk cId="2508173990" sldId="1202"/>
            <ac:spMk id="46" creationId="{C91893FD-0E82-4444-A0D7-CE50748C8A7C}"/>
          </ac:spMkLst>
        </pc:spChg>
        <pc:spChg chg="mod">
          <ac:chgData name="Subramani K" userId="bf009f75-d47a-408b-a678-4666a6eafc4c" providerId="ADAL" clId="{D6EAF146-AA59-488A-A2AB-1BD73CF93C0C}" dt="2022-04-19T10:54:22.920" v="397" actId="1038"/>
          <ac:spMkLst>
            <pc:docMk/>
            <pc:sldMk cId="2508173990" sldId="1202"/>
            <ac:spMk id="47" creationId="{31FAE16A-E1FE-42C0-A5E6-A7ACB2B486B3}"/>
          </ac:spMkLst>
        </pc:spChg>
        <pc:spChg chg="mod">
          <ac:chgData name="Subramani K" userId="bf009f75-d47a-408b-a678-4666a6eafc4c" providerId="ADAL" clId="{D6EAF146-AA59-488A-A2AB-1BD73CF93C0C}" dt="2022-04-19T10:54:36.558" v="422" actId="1035"/>
          <ac:spMkLst>
            <pc:docMk/>
            <pc:sldMk cId="2508173990" sldId="1202"/>
            <ac:spMk id="48" creationId="{BCA95757-EBF4-4572-868A-73314BFEB366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D6EAF146-AA59-488A-A2AB-1BD73CF93C0C}" dt="2022-04-19T13:33:46.866" v="530" actId="20577"/>
          <ac:spMkLst>
            <pc:docMk/>
            <pc:sldMk cId="2508173990" sldId="1202"/>
            <ac:spMk id="49" creationId="{F7E1BC64-B881-44EE-9AA8-38A13DF17EC3}"/>
          </ac:spMkLst>
        </pc:spChg>
        <pc:spChg chg="add mod">
          <ac:chgData name="Subramani K" userId="bf009f75-d47a-408b-a678-4666a6eafc4c" providerId="ADAL" clId="{D6EAF146-AA59-488A-A2AB-1BD73CF93C0C}" dt="2022-04-19T13:33:57.286" v="538" actId="20577"/>
          <ac:spMkLst>
            <pc:docMk/>
            <pc:sldMk cId="2508173990" sldId="1202"/>
            <ac:spMk id="50" creationId="{5DAEC424-3493-497C-852C-9BC7DF374E5B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0" creationId="{E9E5E8C4-CFA1-4E66-8281-489FFEA64975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D6EAF146-AA59-488A-A2AB-1BD73CF93C0C}" dt="2022-04-19T13:34:12.906" v="544" actId="1036"/>
          <ac:spMkLst>
            <pc:docMk/>
            <pc:sldMk cId="2508173990" sldId="1202"/>
            <ac:spMk id="51" creationId="{9AEE6237-A4D3-4059-8E99-4B34903D3F72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D6EAF146-AA59-488A-A2AB-1BD73CF93C0C}" dt="2022-04-19T13:34:18.899" v="547" actId="20577"/>
          <ac:spMkLst>
            <pc:docMk/>
            <pc:sldMk cId="2508173990" sldId="1202"/>
            <ac:spMk id="52" creationId="{EBAB63E3-F070-40B1-A1B9-30E8847BABFD}"/>
          </ac:spMkLst>
        </pc:spChg>
        <pc:spChg chg="mod">
          <ac:chgData name="Subramani K" userId="bf009f75-d47a-408b-a678-4666a6eafc4c" providerId="ADAL" clId="{D6EAF146-AA59-488A-A2AB-1BD73CF93C0C}" dt="2022-04-19T10:52:58.076" v="291" actId="1076"/>
          <ac:spMkLst>
            <pc:docMk/>
            <pc:sldMk cId="2508173990" sldId="1202"/>
            <ac:spMk id="53" creationId="{4FFB9D40-DCD6-447D-A8E3-14ADB2631FC8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4" creationId="{6E34270B-A004-4C66-931A-59B18040B5CA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5" creationId="{4C42916C-02AE-4FDA-9EDC-A42E8CEBF87E}"/>
          </ac:spMkLst>
        </pc:spChg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56" creationId="{65923F0F-6F75-4A4B-A6F5-FA3C78681DE1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7" creationId="{56EDE9BA-9B1E-4EFA-88C9-0252AECDD71A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8" creationId="{B97B3FA9-E67A-43E1-9F56-CB407BB90298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9" creationId="{3E5A77F8-50AA-4A8F-9B64-BBB353DA2DF4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0" creationId="{BF9ACF22-F155-412D-B435-5380F34665EB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1" creationId="{475EFD98-8879-4B4B-AD74-D24DFFF355C5}"/>
          </ac:spMkLst>
        </pc:spChg>
        <pc:spChg chg="add mod ord">
          <ac:chgData name="Subramani K" userId="bf009f75-d47a-408b-a678-4666a6eafc4c" providerId="ADAL" clId="{D6EAF146-AA59-488A-A2AB-1BD73CF93C0C}" dt="2022-04-19T14:06:52.840" v="548" actId="14100"/>
          <ac:spMkLst>
            <pc:docMk/>
            <pc:sldMk cId="2508173990" sldId="1202"/>
            <ac:spMk id="62" creationId="{B2E8BF0E-C321-48A7-9BFA-7CB594CDD027}"/>
          </ac:spMkLst>
        </pc:spChg>
        <pc:spChg chg="add mod ord">
          <ac:chgData name="Subramani K" userId="bf009f75-d47a-408b-a678-4666a6eafc4c" providerId="ADAL" clId="{D6EAF146-AA59-488A-A2AB-1BD73CF93C0C}" dt="2022-04-19T13:32:58.079" v="513" actId="20577"/>
          <ac:spMkLst>
            <pc:docMk/>
            <pc:sldMk cId="2508173990" sldId="1202"/>
            <ac:spMk id="63" creationId="{A97A0D56-40FB-45C4-8DE5-D8F9FB22E632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4" creationId="{A27B607E-D564-45AB-BB89-44962ABAD16D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5" creationId="{003145DB-65D0-49CE-8FC8-41EE7B3A684F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6" creationId="{749B7610-18F0-4D70-8ED9-59F8943819A1}"/>
          </ac:spMkLst>
        </pc:spChg>
        <pc:spChg chg="add mod">
          <ac:chgData name="Subramani K" userId="bf009f75-d47a-408b-a678-4666a6eafc4c" providerId="ADAL" clId="{D6EAF146-AA59-488A-A2AB-1BD73CF93C0C}" dt="2022-04-19T13:32:20.536" v="492" actId="1036"/>
          <ac:spMkLst>
            <pc:docMk/>
            <pc:sldMk cId="2508173990" sldId="1202"/>
            <ac:spMk id="67" creationId="{EB7EF916-8566-4CAE-9CA2-776B44C0199C}"/>
          </ac:spMkLst>
        </pc:spChg>
        <pc:picChg chg="add del mod">
          <ac:chgData name="Subramani K" userId="bf009f75-d47a-408b-a678-4666a6eafc4c" providerId="ADAL" clId="{D6EAF146-AA59-488A-A2AB-1BD73CF93C0C}" dt="2022-04-19T10:49:45.147" v="91" actId="478"/>
          <ac:picMkLst>
            <pc:docMk/>
            <pc:sldMk cId="2508173990" sldId="1202"/>
            <ac:picMk id="3" creationId="{0F50810A-1D6E-4BC8-9253-17066DF320EE}"/>
          </ac:picMkLst>
        </pc:picChg>
        <pc:picChg chg="add del mod">
          <ac:chgData name="Subramani K" userId="bf009f75-d47a-408b-a678-4666a6eafc4c" providerId="ADAL" clId="{D6EAF146-AA59-488A-A2AB-1BD73CF93C0C}" dt="2022-04-19T10:50:11.435" v="187" actId="478"/>
          <ac:picMkLst>
            <pc:docMk/>
            <pc:sldMk cId="2508173990" sldId="1202"/>
            <ac:picMk id="5" creationId="{4D52C720-1E35-4D35-A61C-1FE508B7DF86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0" creationId="{C9B3BD76-6A6A-4918-A601-316F3AD9E1F9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7" creationId="{FB86894F-D845-4BAA-8B7C-C9CD1C524968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39" creationId="{E93A5E2D-80F3-4A18-8615-DA2643026C21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0" creationId="{3A14CF85-8E41-45AA-9D6B-CB0D1E8697A3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1" creationId="{BAC917D6-1816-44E3-8DD2-5CDFF5C2857B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2" creationId="{71E9829A-8187-4163-A32F-F636073DACF9}"/>
          </ac:picMkLst>
        </pc:picChg>
      </pc:sldChg>
      <pc:sldChg chg="del">
        <pc:chgData name="Subramani K" userId="bf009f75-d47a-408b-a678-4666a6eafc4c" providerId="ADAL" clId="{D6EAF146-AA59-488A-A2AB-1BD73CF93C0C}" dt="2022-04-19T10:55:21.347" v="425" actId="47"/>
        <pc:sldMkLst>
          <pc:docMk/>
          <pc:sldMk cId="2285015065" sldId="1203"/>
        </pc:sldMkLst>
      </pc:sldChg>
      <pc:sldChg chg="del">
        <pc:chgData name="Subramani K" userId="bf009f75-d47a-408b-a678-4666a6eafc4c" providerId="ADAL" clId="{D6EAF146-AA59-488A-A2AB-1BD73CF93C0C}" dt="2022-04-19T10:55:17.948" v="424" actId="47"/>
        <pc:sldMkLst>
          <pc:docMk/>
          <pc:sldMk cId="2383194169" sldId="1210"/>
        </pc:sldMkLst>
      </pc:sldChg>
    </pc:docChg>
  </pc:docChgLst>
  <pc:docChgLst>
    <pc:chgData name="Subramani K" userId="bf009f75-d47a-408b-a678-4666a6eafc4c" providerId="ADAL" clId="{CAB20471-B349-4395-8253-C098738555A0}"/>
    <pc:docChg chg="undo custSel modSld">
      <pc:chgData name="Subramani K" userId="bf009f75-d47a-408b-a678-4666a6eafc4c" providerId="ADAL" clId="{CAB20471-B349-4395-8253-C098738555A0}" dt="2022-04-28T14:37:07.225" v="355" actId="1035"/>
      <pc:docMkLst>
        <pc:docMk/>
      </pc:docMkLst>
      <pc:sldChg chg="addSp delSp modSp mod">
        <pc:chgData name="Subramani K" userId="bf009f75-d47a-408b-a678-4666a6eafc4c" providerId="ADAL" clId="{CAB20471-B349-4395-8253-C098738555A0}" dt="2022-04-28T14:37:07.225" v="355" actId="1035"/>
        <pc:sldMkLst>
          <pc:docMk/>
          <pc:sldMk cId="2508173990" sldId="1202"/>
        </pc:sldMkLst>
        <pc:spChg chg="add mod">
          <ac:chgData name="Subramani K" userId="bf009f75-d47a-408b-a678-4666a6eafc4c" providerId="ADAL" clId="{CAB20471-B349-4395-8253-C098738555A0}" dt="2022-04-28T14:36:18.989" v="337" actId="1035"/>
          <ac:spMkLst>
            <pc:docMk/>
            <pc:sldMk cId="2508173990" sldId="1202"/>
            <ac:spMk id="4" creationId="{D1E17282-6C14-4BA0-BAF7-07047F55F9BB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6" creationId="{70E54D77-E9AF-40A8-B47C-C85706E1FF49}"/>
          </ac:spMkLst>
        </pc:spChg>
        <pc:spChg chg="mod">
          <ac:chgData name="Subramani K" userId="bf009f75-d47a-408b-a678-4666a6eafc4c" providerId="ADAL" clId="{CAB20471-B349-4395-8253-C098738555A0}" dt="2022-04-28T14:31:07.238" v="118" actId="313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CAB20471-B349-4395-8253-C098738555A0}" dt="2022-04-28T14:31:26.722" v="195" actId="20577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37" creationId="{B9232D3D-86BE-46E1-B50F-C5AFE668EBE8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38" creationId="{84CDAD78-8083-4F09-88CF-38C2EF34E865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39" creationId="{18A0C9DF-CCA6-4807-8C0A-A1652EE8CC88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40" creationId="{F3C8448A-508F-4092-BFCF-5A883F04DD34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41" creationId="{45B7B1D4-B026-4927-9826-9ADDDDE8A6CA}"/>
          </ac:spMkLst>
        </pc:spChg>
        <pc:spChg chg="del mod">
          <ac:chgData name="Subramani K" userId="bf009f75-d47a-408b-a678-4666a6eafc4c" providerId="ADAL" clId="{CAB20471-B349-4395-8253-C098738555A0}" dt="2022-04-28T14:35:24.657" v="254" actId="478"/>
          <ac:spMkLst>
            <pc:docMk/>
            <pc:sldMk cId="2508173990" sldId="1202"/>
            <ac:spMk id="42" creationId="{9CDC139A-7F37-46F6-AA59-56098B5FAA62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43" creationId="{F2481C75-89CC-4C43-8FB5-7A80467409C7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44" creationId="{1D06B3B9-322B-400E-9C75-828A74E8B82B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45" creationId="{A7FC2F22-FD3E-4A5F-A338-D0F048C2AA75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46" creationId="{945CB69C-A2F3-48C7-8B75-8F953F919E6C}"/>
          </ac:spMkLst>
        </pc:spChg>
        <pc:spChg chg="mod">
          <ac:chgData name="Subramani K" userId="bf009f75-d47a-408b-a678-4666a6eafc4c" providerId="ADAL" clId="{CAB20471-B349-4395-8253-C098738555A0}" dt="2022-04-28T14:37:07.225" v="355" actId="1035"/>
          <ac:spMkLst>
            <pc:docMk/>
            <pc:sldMk cId="2508173990" sldId="1202"/>
            <ac:spMk id="47" creationId="{31FAE16A-E1FE-42C0-A5E6-A7ACB2B486B3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48" creationId="{BCA95757-EBF4-4572-868A-73314BFEB366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49" creationId="{F7E1BC64-B881-44EE-9AA8-38A13DF17EC3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50" creationId="{5DAEC424-3493-497C-852C-9BC7DF374E5B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51" creationId="{9AEE6237-A4D3-4059-8E99-4B34903D3F72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52" creationId="{EBAB63E3-F070-40B1-A1B9-30E8847BABFD}"/>
          </ac:spMkLst>
        </pc:spChg>
        <pc:spChg chg="mod">
          <ac:chgData name="Subramani K" userId="bf009f75-d47a-408b-a678-4666a6eafc4c" providerId="ADAL" clId="{CAB20471-B349-4395-8253-C098738555A0}" dt="2022-04-28T14:36:55.028" v="350" actId="555"/>
          <ac:spMkLst>
            <pc:docMk/>
            <pc:sldMk cId="2508173990" sldId="1202"/>
            <ac:spMk id="53" creationId="{4FFB9D40-DCD6-447D-A8E3-14ADB2631FC8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4" creationId="{6E34270B-A004-4C66-931A-59B18040B5CA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5" creationId="{4C42916C-02AE-4FDA-9EDC-A42E8CEBF87E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6" creationId="{65923F0F-6F75-4A4B-A6F5-FA3C78681DE1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7" creationId="{56EDE9BA-9B1E-4EFA-88C9-0252AECDD71A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8" creationId="{B97B3FA9-E67A-43E1-9F56-CB407BB90298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59" creationId="{3E5A77F8-50AA-4A8F-9B64-BBB353DA2DF4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60" creationId="{BF9ACF22-F155-412D-B435-5380F34665EB}"/>
          </ac:spMkLst>
        </pc:spChg>
        <pc:spChg chg="del">
          <ac:chgData name="Subramani K" userId="bf009f75-d47a-408b-a678-4666a6eafc4c" providerId="ADAL" clId="{CAB20471-B349-4395-8253-C098738555A0}" dt="2022-04-28T14:32:32.700" v="205" actId="478"/>
          <ac:spMkLst>
            <pc:docMk/>
            <pc:sldMk cId="2508173990" sldId="1202"/>
            <ac:spMk id="61" creationId="{475EFD98-8879-4B4B-AD74-D24DFFF355C5}"/>
          </ac:spMkLst>
        </pc:spChg>
        <pc:spChg chg="del mod">
          <ac:chgData name="Subramani K" userId="bf009f75-d47a-408b-a678-4666a6eafc4c" providerId="ADAL" clId="{CAB20471-B349-4395-8253-C098738555A0}" dt="2022-04-28T14:35:30.373" v="257" actId="478"/>
          <ac:spMkLst>
            <pc:docMk/>
            <pc:sldMk cId="2508173990" sldId="1202"/>
            <ac:spMk id="62" creationId="{B2E8BF0E-C321-48A7-9BFA-7CB594CDD027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3" creationId="{A97A0D56-40FB-45C4-8DE5-D8F9FB22E632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4" creationId="{A27B607E-D564-45AB-BB89-44962ABAD16D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5" creationId="{003145DB-65D0-49CE-8FC8-41EE7B3A684F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6" creationId="{749B7610-18F0-4D70-8ED9-59F8943819A1}"/>
          </ac:spMkLst>
        </pc:spChg>
        <pc:spChg chg="del mod">
          <ac:chgData name="Subramani K" userId="bf009f75-d47a-408b-a678-4666a6eafc4c" providerId="ADAL" clId="{CAB20471-B349-4395-8253-C098738555A0}" dt="2022-04-28T14:35:19.747" v="253" actId="478"/>
          <ac:spMkLst>
            <pc:docMk/>
            <pc:sldMk cId="2508173990" sldId="1202"/>
            <ac:spMk id="67" creationId="{EB7EF916-8566-4CAE-9CA2-776B44C0199C}"/>
          </ac:spMkLst>
        </pc:spChg>
        <pc:spChg chg="mod">
          <ac:chgData name="Subramani K" userId="bf009f75-d47a-408b-a678-4666a6eafc4c" providerId="ADAL" clId="{CAB20471-B349-4395-8253-C098738555A0}" dt="2022-04-28T14:33:08.117" v="207"/>
          <ac:spMkLst>
            <pc:docMk/>
            <pc:sldMk cId="2508173990" sldId="1202"/>
            <ac:spMk id="71" creationId="{AF30121F-580E-4E59-8B9A-DA70C838E9F2}"/>
          </ac:spMkLst>
        </pc:spChg>
        <pc:spChg chg="mod">
          <ac:chgData name="Subramani K" userId="bf009f75-d47a-408b-a678-4666a6eafc4c" providerId="ADAL" clId="{CAB20471-B349-4395-8253-C098738555A0}" dt="2022-04-28T14:33:20.983" v="212"/>
          <ac:spMkLst>
            <pc:docMk/>
            <pc:sldMk cId="2508173990" sldId="1202"/>
            <ac:spMk id="74" creationId="{7DCED429-E550-4C12-B340-503FE414DBE3}"/>
          </ac:spMkLst>
        </pc:spChg>
        <pc:spChg chg="add mod">
          <ac:chgData name="Subramani K" userId="bf009f75-d47a-408b-a678-4666a6eafc4c" providerId="ADAL" clId="{CAB20471-B349-4395-8253-C098738555A0}" dt="2022-04-28T14:36:38.964" v="349" actId="1036"/>
          <ac:spMkLst>
            <pc:docMk/>
            <pc:sldMk cId="2508173990" sldId="1202"/>
            <ac:spMk id="75" creationId="{82D27AC3-0D83-4764-8F3D-307B8572FA4A}"/>
          </ac:spMkLst>
        </pc:spChg>
        <pc:spChg chg="add mod">
          <ac:chgData name="Subramani K" userId="bf009f75-d47a-408b-a678-4666a6eafc4c" providerId="ADAL" clId="{CAB20471-B349-4395-8253-C098738555A0}" dt="2022-04-28T14:36:18.989" v="337" actId="1035"/>
          <ac:spMkLst>
            <pc:docMk/>
            <pc:sldMk cId="2508173990" sldId="1202"/>
            <ac:spMk id="76" creationId="{0C5A2265-EC2F-4241-B302-48190B9F656D}"/>
          </ac:spMkLst>
        </pc:spChg>
        <pc:spChg chg="add mod">
          <ac:chgData name="Subramani K" userId="bf009f75-d47a-408b-a678-4666a6eafc4c" providerId="ADAL" clId="{CAB20471-B349-4395-8253-C098738555A0}" dt="2022-04-28T14:36:38.964" v="349" actId="1036"/>
          <ac:spMkLst>
            <pc:docMk/>
            <pc:sldMk cId="2508173990" sldId="1202"/>
            <ac:spMk id="77" creationId="{BDDCD48C-AD91-4947-8425-4806C2E06150}"/>
          </ac:spMkLst>
        </pc:spChg>
        <pc:spChg chg="add mod">
          <ac:chgData name="Subramani K" userId="bf009f75-d47a-408b-a678-4666a6eafc4c" providerId="ADAL" clId="{CAB20471-B349-4395-8253-C098738555A0}" dt="2022-04-28T14:36:18.989" v="337" actId="1035"/>
          <ac:spMkLst>
            <pc:docMk/>
            <pc:sldMk cId="2508173990" sldId="1202"/>
            <ac:spMk id="78" creationId="{D6D981D9-B593-4312-AD57-06B2F487F01A}"/>
          </ac:spMkLst>
        </pc:spChg>
        <pc:spChg chg="add mod">
          <ac:chgData name="Subramani K" userId="bf009f75-d47a-408b-a678-4666a6eafc4c" providerId="ADAL" clId="{CAB20471-B349-4395-8253-C098738555A0}" dt="2022-04-28T14:36:55.028" v="350" actId="555"/>
          <ac:spMkLst>
            <pc:docMk/>
            <pc:sldMk cId="2508173990" sldId="1202"/>
            <ac:spMk id="79" creationId="{052F5470-784C-47DE-AB7F-0630731D8CA9}"/>
          </ac:spMkLst>
        </pc:spChg>
        <pc:spChg chg="add mod">
          <ac:chgData name="Subramani K" userId="bf009f75-d47a-408b-a678-4666a6eafc4c" providerId="ADAL" clId="{CAB20471-B349-4395-8253-C098738555A0}" dt="2022-04-28T14:36:55.028" v="350" actId="555"/>
          <ac:spMkLst>
            <pc:docMk/>
            <pc:sldMk cId="2508173990" sldId="1202"/>
            <ac:spMk id="80" creationId="{F6046B3D-AE98-455E-9300-9A700E958F15}"/>
          </ac:spMkLst>
        </pc:spChg>
        <pc:grpChg chg="mod">
          <ac:chgData name="Subramani K" userId="bf009f75-d47a-408b-a678-4666a6eafc4c" providerId="ADAL" clId="{CAB20471-B349-4395-8253-C098738555A0}" dt="2022-04-28T14:33:50.430" v="224" actId="1076"/>
          <ac:grpSpMkLst>
            <pc:docMk/>
            <pc:sldMk cId="2508173990" sldId="1202"/>
            <ac:grpSpMk id="24" creationId="{62068381-E4B5-422F-84FC-C6CFA94B8D90}"/>
          </ac:grpSpMkLst>
        </pc:grpChg>
        <pc:grpChg chg="add mod">
          <ac:chgData name="Subramani K" userId="bf009f75-d47a-408b-a678-4666a6eafc4c" providerId="ADAL" clId="{CAB20471-B349-4395-8253-C098738555A0}" dt="2022-04-28T14:36:18.989" v="337" actId="1035"/>
          <ac:grpSpMkLst>
            <pc:docMk/>
            <pc:sldMk cId="2508173990" sldId="1202"/>
            <ac:grpSpMk id="69" creationId="{FAAB4E78-CA8A-4198-BD53-A308C942967B}"/>
          </ac:grpSpMkLst>
        </pc:grpChg>
        <pc:grpChg chg="add del mod">
          <ac:chgData name="Subramani K" userId="bf009f75-d47a-408b-a678-4666a6eafc4c" providerId="ADAL" clId="{CAB20471-B349-4395-8253-C098738555A0}" dt="2022-04-28T14:33:21.922" v="213"/>
          <ac:grpSpMkLst>
            <pc:docMk/>
            <pc:sldMk cId="2508173990" sldId="1202"/>
            <ac:grpSpMk id="72" creationId="{6FF91A71-70F4-48F7-8D31-D72F61754350}"/>
          </ac:grpSpMkLst>
        </pc:grpChg>
        <pc:picChg chg="add del mod">
          <ac:chgData name="Subramani K" userId="bf009f75-d47a-408b-a678-4666a6eafc4c" providerId="ADAL" clId="{CAB20471-B349-4395-8253-C098738555A0}" dt="2022-04-28T14:32:09.354" v="197" actId="478"/>
          <ac:picMkLst>
            <pc:docMk/>
            <pc:sldMk cId="2508173990" sldId="1202"/>
            <ac:picMk id="3" creationId="{468AAFE7-DC58-47C6-9BF0-56A5741F8493}"/>
          </ac:picMkLst>
        </pc:picChg>
        <pc:picChg chg="mod">
          <ac:chgData name="Subramani K" userId="bf009f75-d47a-408b-a678-4666a6eafc4c" providerId="ADAL" clId="{CAB20471-B349-4395-8253-C098738555A0}" dt="2022-04-28T14:33:08.117" v="207"/>
          <ac:picMkLst>
            <pc:docMk/>
            <pc:sldMk cId="2508173990" sldId="1202"/>
            <ac:picMk id="70" creationId="{D6CBB74F-16A7-463E-9E06-F72057D344CC}"/>
          </ac:picMkLst>
        </pc:picChg>
        <pc:picChg chg="mod">
          <ac:chgData name="Subramani K" userId="bf009f75-d47a-408b-a678-4666a6eafc4c" providerId="ADAL" clId="{CAB20471-B349-4395-8253-C098738555A0}" dt="2022-04-28T14:33:20.983" v="212"/>
          <ac:picMkLst>
            <pc:docMk/>
            <pc:sldMk cId="2508173990" sldId="1202"/>
            <ac:picMk id="73" creationId="{D9485D75-E934-4227-813F-358161BD827D}"/>
          </ac:picMkLst>
        </pc:picChg>
      </pc:sldChg>
    </pc:docChg>
  </pc:docChgLst>
  <pc:docChgLst>
    <pc:chgData name="Subramani K" userId="bf009f75-d47a-408b-a678-4666a6eafc4c" providerId="ADAL" clId="{A398EA5B-F422-46C5-BE39-EF4760C1996C}"/>
    <pc:docChg chg="undo custSel addSld delSld modSld">
      <pc:chgData name="Subramani K" userId="bf009f75-d47a-408b-a678-4666a6eafc4c" providerId="ADAL" clId="{A398EA5B-F422-46C5-BE39-EF4760C1996C}" dt="2022-04-07T19:27:58.343" v="966" actId="20577"/>
      <pc:docMkLst>
        <pc:docMk/>
      </pc:docMkLst>
      <pc:sldChg chg="addSp delSp modSp mod">
        <pc:chgData name="Subramani K" userId="bf009f75-d47a-408b-a678-4666a6eafc4c" providerId="ADAL" clId="{A398EA5B-F422-46C5-BE39-EF4760C1996C}" dt="2022-04-07T19:20:42.190" v="478" actId="21"/>
        <pc:sldMkLst>
          <pc:docMk/>
          <pc:sldMk cId="2508173990" sldId="1202"/>
        </pc:sldMkLst>
        <pc:spChg chg="mod">
          <ac:chgData name="Subramani K" userId="bf009f75-d47a-408b-a678-4666a6eafc4c" providerId="ADAL" clId="{A398EA5B-F422-46C5-BE39-EF4760C1996C}" dt="2022-04-07T19:10:01.227" v="2" actId="2057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A398EA5B-F422-46C5-BE39-EF4760C1996C}" dt="2022-04-07T19:12:37.711" v="364" actId="554"/>
          <ac:spMkLst>
            <pc:docMk/>
            <pc:sldMk cId="2508173990" sldId="1202"/>
            <ac:spMk id="19" creationId="{B63E671D-DD98-45F8-BAB9-E3C1F0E5151A}"/>
          </ac:spMkLst>
        </pc:spChg>
        <pc:spChg chg="add mod">
          <ac:chgData name="Subramani K" userId="bf009f75-d47a-408b-a678-4666a6eafc4c" providerId="ADAL" clId="{A398EA5B-F422-46C5-BE39-EF4760C1996C}" dt="2022-04-07T19:12:47.159" v="396" actId="20577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A398EA5B-F422-46C5-BE39-EF4760C1996C}" dt="2022-04-07T19:11:30.176" v="251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11:53.557" v="310" actId="20577"/>
          <ac:spMkLst>
            <pc:docMk/>
            <pc:sldMk cId="2508173990" sldId="1202"/>
            <ac:spMk id="25" creationId="{3C4BBF3F-1A19-43E7-BE43-07A6EACEA98E}"/>
          </ac:spMkLst>
        </pc:spChg>
        <pc:spChg chg="del mod">
          <ac:chgData name="Subramani K" userId="bf009f75-d47a-408b-a678-4666a6eafc4c" providerId="ADAL" clId="{A398EA5B-F422-46C5-BE39-EF4760C1996C}" dt="2022-04-07T19:20:42.190" v="478" actId="21"/>
          <ac:spMkLst>
            <pc:docMk/>
            <pc:sldMk cId="2508173990" sldId="1202"/>
            <ac:spMk id="28" creationId="{2FEE1E57-8F7D-49BC-A70F-260BDDB3E5D1}"/>
          </ac:spMkLst>
        </pc:spChg>
        <pc:picChg chg="del mod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A398EA5B-F422-46C5-BE39-EF4760C1996C}" dt="2022-04-07T19:12:56.864" v="399" actId="478"/>
          <ac:picMkLst>
            <pc:docMk/>
            <pc:sldMk cId="2508173990" sldId="1202"/>
            <ac:picMk id="17" creationId="{22605106-6DBC-4C21-A06D-87100456E336}"/>
          </ac:picMkLst>
        </pc:picChg>
        <pc:picChg chg="mod">
          <ac:chgData name="Subramani K" userId="bf009f75-d47a-408b-a678-4666a6eafc4c" providerId="ADAL" clId="{A398EA5B-F422-46C5-BE39-EF4760C1996C}" dt="2022-04-07T19:12:29.581" v="361" actId="103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27" creationId="{8678CAE9-DD2C-4464-9D0D-65703077C60B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1" creationId="{AF381AA7-324D-492F-A3CC-43DCFF56879A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2" creationId="{4FC38489-3A10-4E59-B864-ACBA9DC84AF5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1:33.985" v="501" actId="113"/>
        <pc:sldMkLst>
          <pc:docMk/>
          <pc:sldMk cId="2285015065" sldId="1203"/>
        </pc:sldMkLst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2" creationId="{F97F746A-391E-4059-BA4F-674E3D000EDC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" creationId="{9B511E32-8981-4CE1-969E-D07BC56A96E3}"/>
          </ac:spMkLst>
        </pc:spChg>
        <pc:spChg chg="mod">
          <ac:chgData name="Subramani K" userId="bf009f75-d47a-408b-a678-4666a6eafc4c" providerId="ADAL" clId="{A398EA5B-F422-46C5-BE39-EF4760C1996C}" dt="2022-04-07T19:17:18.638" v="415" actId="20577"/>
          <ac:spMkLst>
            <pc:docMk/>
            <pc:sldMk cId="2285015065" sldId="1203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3.985" v="501" actId="113"/>
          <ac:spMkLst>
            <pc:docMk/>
            <pc:sldMk cId="2285015065" sldId="1203"/>
            <ac:spMk id="15" creationId="{3A541E7E-D743-4301-BFF3-99BD3611753A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6" creationId="{AF511BCE-84C5-434C-8BE4-C34012DEA37F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7" creationId="{43BE0758-801E-4BF7-84D8-0CF8BF2ADB9A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A398EA5B-F422-46C5-BE39-EF4760C1996C}" dt="2022-04-07T19:17:45.498" v="443" actId="20577"/>
          <ac:spMkLst>
            <pc:docMk/>
            <pc:sldMk cId="2285015065" sldId="1203"/>
            <ac:spMk id="23" creationId="{A7DE55A2-0EFA-4658-A0F9-78D9DCDDD7E3}"/>
          </ac:spMkLst>
        </pc:spChg>
        <pc:spChg chg="mod">
          <ac:chgData name="Subramani K" userId="bf009f75-d47a-408b-a678-4666a6eafc4c" providerId="ADAL" clId="{A398EA5B-F422-46C5-BE39-EF4760C1996C}" dt="2022-04-07T19:17:36.357" v="437"/>
          <ac:spMkLst>
            <pc:docMk/>
            <pc:sldMk cId="2285015065" sldId="1203"/>
            <ac:spMk id="26" creationId="{2AD66E5F-EDE9-4B34-B110-9BFF037FF59B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7" creationId="{B38438DC-8F79-4707-9926-890E97655C06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8" creationId="{DAA23F1F-D2BA-4598-8553-9C938FD6CB15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9" creationId="{C7752C0F-2495-4521-AD1D-A1DB3B124EA9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0" creationId="{A92A0EB9-8722-46CA-BFEF-7C2637D84AD5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1" creationId="{5D79521E-1AF4-4C05-9B40-5F59951C43B8}"/>
          </ac:spMkLst>
        </pc:spChg>
        <pc:spChg chg="add mod">
          <ac:chgData name="Subramani K" userId="bf009f75-d47a-408b-a678-4666a6eafc4c" providerId="ADAL" clId="{A398EA5B-F422-46C5-BE39-EF4760C1996C}" dt="2022-04-07T19:20:52.923" v="488" actId="1037"/>
          <ac:spMkLst>
            <pc:docMk/>
            <pc:sldMk cId="2285015065" sldId="1203"/>
            <ac:spMk id="32" creationId="{2098A9DC-8FF2-4A2A-ACDE-083EDB77969A}"/>
          </ac:spMkLst>
        </pc:s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8" creationId="{DE71660F-330F-4EF1-AB21-49498BC52CB0}"/>
          </ac:grpSpMkLst>
        </pc:gr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12" creationId="{99341299-5D9B-4297-9D8A-A51C823C7C62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18" creationId="{0C89842D-BA48-46E4-8390-2584393E936A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24" creationId="{BC0A80D2-7932-47EB-A50E-B1177A1E555C}"/>
          </ac:grpSpMkLst>
        </pc:grp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9" creationId="{3BA8115F-8F2E-4743-BB88-7E5AE6E7467D}"/>
          </ac:picMkLst>
        </pc:pic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13" creationId="{0836ED3C-10D3-4BC8-9D5A-BDD6661C8F32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19" creationId="{1DED06FA-8B3B-4C19-869E-234F16FE9BD8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25" creationId="{535FF457-F400-4848-8BEC-DCD24DC2E656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7:19.802" v="948" actId="478"/>
        <pc:sldMkLst>
          <pc:docMk/>
          <pc:sldMk cId="2327331224" sldId="1204"/>
        </pc:sldMkLst>
        <pc:spChg chg="del">
          <ac:chgData name="Subramani K" userId="bf009f75-d47a-408b-a678-4666a6eafc4c" providerId="ADAL" clId="{A398EA5B-F422-46C5-BE39-EF4760C1996C}" dt="2022-04-07T19:23:20.252" v="747" actId="478"/>
          <ac:spMkLst>
            <pc:docMk/>
            <pc:sldMk cId="2327331224" sldId="1204"/>
            <ac:spMk id="2" creationId="{9137A4A7-D88F-452F-A96D-A4499DB8C3AC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12" creationId="{B4BEA475-7A09-41F4-B29E-D01CEF32D3D4}"/>
          </ac:spMkLst>
        </pc:spChg>
        <pc:spChg chg="del">
          <ac:chgData name="Subramani K" userId="bf009f75-d47a-408b-a678-4666a6eafc4c" providerId="ADAL" clId="{A398EA5B-F422-46C5-BE39-EF4760C1996C}" dt="2022-04-07T19:23:22.556" v="748" actId="478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A398EA5B-F422-46C5-BE39-EF4760C1996C}" dt="2022-04-07T19:26:41.823" v="945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3:33.244" v="769" actId="1036"/>
          <ac:spMkLst>
            <pc:docMk/>
            <pc:sldMk cId="2327331224" sldId="1204"/>
            <ac:spMk id="25" creationId="{3C4BBF3F-1A19-43E7-BE43-07A6EACEA98E}"/>
          </ac:spMkLst>
        </pc:spChg>
        <pc:spChg chg="del">
          <ac:chgData name="Subramani K" userId="bf009f75-d47a-408b-a678-4666a6eafc4c" providerId="ADAL" clId="{A398EA5B-F422-46C5-BE39-EF4760C1996C}" dt="2022-04-07T19:24:09.483" v="872" actId="478"/>
          <ac:spMkLst>
            <pc:docMk/>
            <pc:sldMk cId="2327331224" sldId="1204"/>
            <ac:spMk id="28" creationId="{2FEE1E57-8F7D-49BC-A70F-260BDDB3E5D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2" creationId="{08118AD1-485C-4566-A44F-0D4E0E603C1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3" creationId="{10F695E1-8396-4B80-8E2A-614820D22F6A}"/>
          </ac:spMkLst>
        </pc:spChg>
        <pc:spChg chg="mod">
          <ac:chgData name="Subramani K" userId="bf009f75-d47a-408b-a678-4666a6eafc4c" providerId="ADAL" clId="{A398EA5B-F422-46C5-BE39-EF4760C1996C}" dt="2022-04-07T19:24:24.820" v="877" actId="14100"/>
          <ac:spMkLst>
            <pc:docMk/>
            <pc:sldMk cId="2327331224" sldId="1204"/>
            <ac:spMk id="34" creationId="{11EF991F-2B4B-4B62-9183-8FC483C3FD58}"/>
          </ac:spMkLst>
        </pc:spChg>
        <pc:spChg chg="add mod">
          <ac:chgData name="Subramani K" userId="bf009f75-d47a-408b-a678-4666a6eafc4c" providerId="ADAL" clId="{A398EA5B-F422-46C5-BE39-EF4760C1996C}" dt="2022-04-07T19:24:51.275" v="918" actId="313"/>
          <ac:spMkLst>
            <pc:docMk/>
            <pc:sldMk cId="2327331224" sldId="1204"/>
            <ac:spMk id="35" creationId="{661C66F1-EEF7-4B71-8DD5-55E2309F62E8}"/>
          </ac:spMkLst>
        </pc:spChg>
        <pc:spChg chg="add del mod">
          <ac:chgData name="Subramani K" userId="bf009f75-d47a-408b-a678-4666a6eafc4c" providerId="ADAL" clId="{A398EA5B-F422-46C5-BE39-EF4760C1996C}" dt="2022-04-07T19:27:19.802" v="948" actId="478"/>
          <ac:spMkLst>
            <pc:docMk/>
            <pc:sldMk cId="2327331224" sldId="1204"/>
            <ac:spMk id="36" creationId="{793CDED4-E148-4107-8999-CFCBE0C77D94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0" creationId="{12F3EB4E-32C5-4F69-A3F0-65A4BE2AE2EC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1" creationId="{41DD4F58-698F-4602-87BA-5E170FB59838}"/>
          </ac:spMkLst>
        </pc:spChg>
        <pc:spChg chg="del">
          <ac:chgData name="Subramani K" userId="bf009f75-d47a-408b-a678-4666a6eafc4c" providerId="ADAL" clId="{A398EA5B-F422-46C5-BE39-EF4760C1996C}" dt="2022-04-07T19:23:28.436" v="750" actId="478"/>
          <ac:spMkLst>
            <pc:docMk/>
            <pc:sldMk cId="2327331224" sldId="1204"/>
            <ac:spMk id="42" creationId="{8567252B-9D93-401A-BF10-225DF01C79EB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3" creationId="{2F197DF6-5380-42EB-95A4-54BB76D35208}"/>
          </ac:spMkLst>
        </pc:spChg>
        <pc:spChg chg="del mod">
          <ac:chgData name="Subramani K" userId="bf009f75-d47a-408b-a678-4666a6eafc4c" providerId="ADAL" clId="{A398EA5B-F422-46C5-BE39-EF4760C1996C}" dt="2022-04-07T19:23:09.332" v="745" actId="478"/>
          <ac:spMkLst>
            <pc:docMk/>
            <pc:sldMk cId="2327331224" sldId="1204"/>
            <ac:spMk id="45" creationId="{3E7ABAC0-112E-456D-827D-358B362BCD34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6" creationId="{CB89C4A8-E98F-4E95-B3FB-C83AE7401E07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0" creationId="{1EA51282-DF63-4B7D-B1A6-D81A4DE9AE39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1" creationId="{240F2118-5E28-467B-94EE-E24C0FE962DB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2" creationId="{3D49C7F3-2E1A-4B5E-BEB8-54087D55782C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3" creationId="{19505209-E58F-4ABA-9FA3-3CA6272B102A}"/>
          </ac:spMkLst>
        </pc:spChg>
        <pc:grpChg chg="del mod">
          <ac:chgData name="Subramani K" userId="bf009f75-d47a-408b-a678-4666a6eafc4c" providerId="ADAL" clId="{A398EA5B-F422-46C5-BE39-EF4760C1996C}" dt="2022-04-07T19:23:52.368" v="8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A398EA5B-F422-46C5-BE39-EF4760C1996C}" dt="2022-04-07T19:27:03.721" v="946" actId="478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A398EA5B-F422-46C5-BE39-EF4760C1996C}" dt="2022-04-07T19:25:07.185" v="923" actId="478"/>
          <ac:picMkLst>
            <pc:docMk/>
            <pc:sldMk cId="2327331224" sldId="1204"/>
            <ac:picMk id="31" creationId="{1A0939CE-8F32-4A7E-B05B-63C44CCE1DEC}"/>
          </ac:picMkLst>
        </pc:picChg>
      </pc:sldChg>
      <pc:sldChg chg="del">
        <pc:chgData name="Subramani K" userId="bf009f75-d47a-408b-a678-4666a6eafc4c" providerId="ADAL" clId="{A398EA5B-F422-46C5-BE39-EF4760C1996C}" dt="2022-04-07T19:24:55.401" v="919" actId="47"/>
        <pc:sldMkLst>
          <pc:docMk/>
          <pc:sldMk cId="2773842464" sldId="1205"/>
        </pc:sldMkLst>
      </pc:sldChg>
      <pc:sldChg chg="modSp add del mod">
        <pc:chgData name="Subramani K" userId="bf009f75-d47a-408b-a678-4666a6eafc4c" providerId="ADAL" clId="{A398EA5B-F422-46C5-BE39-EF4760C1996C}" dt="2022-04-07T19:21:01.041" v="492"/>
        <pc:sldMkLst>
          <pc:docMk/>
          <pc:sldMk cId="2650693719" sldId="1206"/>
        </pc:sldMkLst>
        <pc:grpChg chg="mod">
          <ac:chgData name="Subramani K" userId="bf009f75-d47a-408b-a678-4666a6eafc4c" providerId="ADAL" clId="{A398EA5B-F422-46C5-BE39-EF4760C1996C}" dt="2022-04-07T19:20:59.808" v="491" actId="1076"/>
          <ac:grpSpMkLst>
            <pc:docMk/>
            <pc:sldMk cId="2650693719" sldId="1206"/>
            <ac:grpSpMk id="8" creationId="{DE71660F-330F-4EF1-AB21-49498BC52CB0}"/>
          </ac:grpSpMkLst>
        </pc:grpChg>
      </pc:sldChg>
      <pc:sldChg chg="modSp add mod">
        <pc:chgData name="Subramani K" userId="bf009f75-d47a-408b-a678-4666a6eafc4c" providerId="ADAL" clId="{A398EA5B-F422-46C5-BE39-EF4760C1996C}" dt="2022-04-07T19:21:31.149" v="500" actId="113"/>
        <pc:sldMkLst>
          <pc:docMk/>
          <pc:sldMk cId="3456503268" sldId="1206"/>
        </pc:sldMkLst>
        <pc:spChg chg="mod">
          <ac:chgData name="Subramani K" userId="bf009f75-d47a-408b-a678-4666a6eafc4c" providerId="ADAL" clId="{A398EA5B-F422-46C5-BE39-EF4760C1996C}" dt="2022-04-07T19:21:05.344" v="498" actId="20577"/>
          <ac:spMkLst>
            <pc:docMk/>
            <pc:sldMk cId="3456503268" sldId="1206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1.149" v="500" actId="113"/>
          <ac:spMkLst>
            <pc:docMk/>
            <pc:sldMk cId="3456503268" sldId="1206"/>
            <ac:spMk id="15" creationId="{3A541E7E-D743-4301-BFF3-99BD3611753A}"/>
          </ac:spMkLst>
        </pc:s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8" creationId="{DE71660F-330F-4EF1-AB21-49498BC52CB0}"/>
          </ac:grpSpMkLst>
        </pc:gr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12" creationId="{99341299-5D9B-4297-9D8A-A51C823C7C62}"/>
          </ac:grpSpMkLst>
        </pc:grpChg>
      </pc:sldChg>
      <pc:sldChg chg="addSp delSp modSp add mod">
        <pc:chgData name="Subramani K" userId="bf009f75-d47a-408b-a678-4666a6eafc4c" providerId="ADAL" clId="{A398EA5B-F422-46C5-BE39-EF4760C1996C}" dt="2022-04-07T19:27:58.343" v="966" actId="20577"/>
        <pc:sldMkLst>
          <pc:docMk/>
          <pc:sldMk cId="740938489" sldId="1207"/>
        </pc:sldMkLst>
        <pc:spChg chg="add mod">
          <ac:chgData name="Subramani K" userId="bf009f75-d47a-408b-a678-4666a6eafc4c" providerId="ADAL" clId="{A398EA5B-F422-46C5-BE39-EF4760C1996C}" dt="2022-04-07T19:27:58.343" v="966" actId="20577"/>
          <ac:spMkLst>
            <pc:docMk/>
            <pc:sldMk cId="740938489" sldId="1207"/>
            <ac:spMk id="8" creationId="{6A3454D0-D7F3-430C-95A7-09D57F33E47A}"/>
          </ac:spMkLst>
        </pc:spChg>
        <pc:spChg chg="del">
          <ac:chgData name="Subramani K" userId="bf009f75-d47a-408b-a678-4666a6eafc4c" providerId="ADAL" clId="{A398EA5B-F422-46C5-BE39-EF4760C1996C}" dt="2022-04-07T19:27:27.385" v="949" actId="478"/>
          <ac:spMkLst>
            <pc:docMk/>
            <pc:sldMk cId="740938489" sldId="1207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7:34.424" v="953" actId="14100"/>
          <ac:spMkLst>
            <pc:docMk/>
            <pc:sldMk cId="740938489" sldId="1207"/>
            <ac:spMk id="34" creationId="{11EF991F-2B4B-4B62-9183-8FC483C3FD58}"/>
          </ac:spMkLst>
        </pc:spChg>
        <pc:spChg chg="del">
          <ac:chgData name="Subramani K" userId="bf009f75-d47a-408b-a678-4666a6eafc4c" providerId="ADAL" clId="{A398EA5B-F422-46C5-BE39-EF4760C1996C}" dt="2022-04-07T19:27:28.789" v="950" actId="478"/>
          <ac:spMkLst>
            <pc:docMk/>
            <pc:sldMk cId="740938489" sldId="1207"/>
            <ac:spMk id="35" creationId="{661C66F1-EEF7-4B71-8DD5-55E2309F62E8}"/>
          </ac:spMkLst>
        </pc:spChg>
        <pc:spChg chg="mod">
          <ac:chgData name="Subramani K" userId="bf009f75-d47a-408b-a678-4666a6eafc4c" providerId="ADAL" clId="{A398EA5B-F422-46C5-BE39-EF4760C1996C}" dt="2022-04-07T19:27:43.269" v="956" actId="14100"/>
          <ac:spMkLst>
            <pc:docMk/>
            <pc:sldMk cId="740938489" sldId="1207"/>
            <ac:spMk id="36" creationId="{793CDED4-E148-4107-8999-CFCBE0C77D94}"/>
          </ac:spMkLst>
        </pc:spChg>
      </pc:sldChg>
    </pc:docChg>
  </pc:docChgLst>
  <pc:docChgLst>
    <pc:chgData name="Subramani K" userId="bf009f75-d47a-408b-a678-4666a6eafc4c" providerId="ADAL" clId="{166FCDB4-B0B9-47F6-926C-4F0650558058}"/>
    <pc:docChg chg="delSld">
      <pc:chgData name="Subramani K" userId="bf009f75-d47a-408b-a678-4666a6eafc4c" providerId="ADAL" clId="{166FCDB4-B0B9-47F6-926C-4F0650558058}" dt="2022-03-29T13:31:43.368" v="0" actId="47"/>
      <pc:docMkLst>
        <pc:docMk/>
      </pc:docMkLst>
      <pc:sldChg chg="del">
        <pc:chgData name="Subramani K" userId="bf009f75-d47a-408b-a678-4666a6eafc4c" providerId="ADAL" clId="{166FCDB4-B0B9-47F6-926C-4F0650558058}" dt="2022-03-29T13:31:43.368" v="0" actId="47"/>
        <pc:sldMkLst>
          <pc:docMk/>
          <pc:sldMk cId="1498209220" sldId="1204"/>
        </pc:sldMkLst>
      </pc:sldChg>
    </pc:docChg>
  </pc:docChgLst>
  <pc:docChgLst>
    <pc:chgData name="Subramani K" userId="bf009f75-d47a-408b-a678-4666a6eafc4c" providerId="ADAL" clId="{F3844758-A167-4E36-A893-C4937453ACE9}"/>
    <pc:docChg chg="undo custSel addSld delSld modSld">
      <pc:chgData name="Subramani K" userId="bf009f75-d47a-408b-a678-4666a6eafc4c" providerId="ADAL" clId="{F3844758-A167-4E36-A893-C4937453ACE9}" dt="2022-04-10T11:41:53.306" v="532" actId="1076"/>
      <pc:docMkLst>
        <pc:docMk/>
      </pc:docMkLst>
      <pc:sldChg chg="addSp delSp modSp mod">
        <pc:chgData name="Subramani K" userId="bf009f75-d47a-408b-a678-4666a6eafc4c" providerId="ADAL" clId="{F3844758-A167-4E36-A893-C4937453ACE9}" dt="2022-04-10T11:40:20.482" v="520" actId="14100"/>
        <pc:sldMkLst>
          <pc:docMk/>
          <pc:sldMk cId="2508173990" sldId="1202"/>
        </pc:sldMkLst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19" creationId="{B63E671D-DD98-45F8-BAB9-E3C1F0E5151A}"/>
          </ac:spMkLst>
        </pc:spChg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F3844758-A167-4E36-A893-C4937453ACE9}" dt="2022-04-10T11:38:54.731" v="477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F3844758-A167-4E36-A893-C4937453ACE9}" dt="2022-04-10T11:38:42.732" v="474" actId="14100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F3844758-A167-4E36-A893-C4937453ACE9}" dt="2022-04-10T11:35:00.631" v="426" actId="20577"/>
          <ac:spMkLst>
            <pc:docMk/>
            <pc:sldMk cId="2508173990" sldId="1202"/>
            <ac:spMk id="33" creationId="{38C0694A-EEB5-47C1-97A3-E6BE0B59ACEF}"/>
          </ac:spMkLst>
        </pc:spChg>
        <pc:spChg chg="add mod">
          <ac:chgData name="Subramani K" userId="bf009f75-d47a-408b-a678-4666a6eafc4c" providerId="ADAL" clId="{F3844758-A167-4E36-A893-C4937453ACE9}" dt="2022-04-10T11:35:03.977" v="433" actId="20577"/>
          <ac:spMkLst>
            <pc:docMk/>
            <pc:sldMk cId="2508173990" sldId="1202"/>
            <ac:spMk id="34" creationId="{67F5A946-AE9A-4E43-A9FB-5095A3E54101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7" creationId="{858AD2C7-5188-4670-BD61-E447FD2AB520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8" creationId="{15019119-BD12-4103-9951-C949F17A79A1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3" creationId="{6D918A69-3457-4BE6-AA85-5440483F960C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4" creationId="{9433C4FC-FD58-45E5-B1B3-359BEA8E22A7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5" creationId="{F523689A-A6C2-4F96-B202-C28645F178F0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6" creationId="{C91893FD-0E82-4444-A0D7-CE50748C8A7C}"/>
          </ac:spMkLst>
        </pc:spChg>
        <pc:spChg chg="add mod">
          <ac:chgData name="Subramani K" userId="bf009f75-d47a-408b-a678-4666a6eafc4c" providerId="ADAL" clId="{F3844758-A167-4E36-A893-C4937453ACE9}" dt="2022-04-10T11:39:13.843" v="502" actId="20577"/>
          <ac:spMkLst>
            <pc:docMk/>
            <pc:sldMk cId="2508173990" sldId="1202"/>
            <ac:spMk id="47" creationId="{31FAE16A-E1FE-42C0-A5E6-A7ACB2B486B3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8" creationId="{BCA95757-EBF4-4572-868A-73314BFEB366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0" creationId="{E9E5E8C4-CFA1-4E66-8281-489FFEA64975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F3844758-A167-4E36-A893-C4937453ACE9}" dt="2022-04-10T11:40:20.482" v="520" actId="14100"/>
          <ac:spMkLst>
            <pc:docMk/>
            <pc:sldMk cId="2508173990" sldId="1202"/>
            <ac:spMk id="53" creationId="{4FFB9D40-DCD6-447D-A8E3-14ADB2631FC8}"/>
          </ac:spMkLst>
        </pc:spChg>
        <pc:picChg chg="add del mod">
          <ac:chgData name="Subramani K" userId="bf009f75-d47a-408b-a678-4666a6eafc4c" providerId="ADAL" clId="{F3844758-A167-4E36-A893-C4937453ACE9}" dt="2022-04-10T11:34:06.005" v="370" actId="21"/>
          <ac:picMkLst>
            <pc:docMk/>
            <pc:sldMk cId="2508173990" sldId="1202"/>
            <ac:picMk id="18" creationId="{759E27EF-B6E4-4C10-9F87-F7EF1C0BA571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0" creationId="{C9B3BD76-6A6A-4918-A601-316F3AD9E1F9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7" creationId="{FB86894F-D845-4BAA-8B7C-C9CD1C524968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1" creationId="{AF381AA7-324D-492F-A3CC-43DCFF56879A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2" creationId="{4FC38489-3A10-4E59-B864-ACBA9DC84AF5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5" creationId="{3CEE5891-8198-442C-A486-C8C2EB8A9A4A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6" creationId="{EB727E8F-DA81-463C-B60E-817F87D7BC83}"/>
          </ac:picMkLst>
        </pc:picChg>
        <pc:picChg chg="add mod">
          <ac:chgData name="Subramani K" userId="bf009f75-d47a-408b-a678-4666a6eafc4c" providerId="ADAL" clId="{F3844758-A167-4E36-A893-C4937453ACE9}" dt="2022-04-10T11:37:59.652" v="459" actId="1036"/>
          <ac:picMkLst>
            <pc:docMk/>
            <pc:sldMk cId="2508173990" sldId="1202"/>
            <ac:picMk id="39" creationId="{E93A5E2D-80F3-4A18-8615-DA2643026C21}"/>
          </ac:picMkLst>
        </pc:picChg>
        <pc:picChg chg="add mod">
          <ac:chgData name="Subramani K" userId="bf009f75-d47a-408b-a678-4666a6eafc4c" providerId="ADAL" clId="{F3844758-A167-4E36-A893-C4937453ACE9}" dt="2022-04-10T11:38:04.701" v="465" actId="1036"/>
          <ac:picMkLst>
            <pc:docMk/>
            <pc:sldMk cId="2508173990" sldId="1202"/>
            <ac:picMk id="40" creationId="{3A14CF85-8E41-45AA-9D6B-CB0D1E8697A3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1" creationId="{BAC917D6-1816-44E3-8DD2-5CDFF5C2857B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2" creationId="{71E9829A-8187-4163-A32F-F636073DACF9}"/>
          </ac:picMkLst>
        </pc:picChg>
      </pc:sldChg>
      <pc:sldChg chg="addSp delSp modSp add del mod">
        <pc:chgData name="Subramani K" userId="bf009f75-d47a-408b-a678-4666a6eafc4c" providerId="ADAL" clId="{F3844758-A167-4E36-A893-C4937453ACE9}" dt="2022-04-10T11:40:51.500" v="524"/>
        <pc:sldMkLst>
          <pc:docMk/>
          <pc:sldMk cId="2285015065" sldId="1203"/>
        </pc:sldMkLst>
        <pc:spChg chg="mod">
          <ac:chgData name="Subramani K" userId="bf009f75-d47a-408b-a678-4666a6eafc4c" providerId="ADAL" clId="{F3844758-A167-4E36-A893-C4937453ACE9}" dt="2022-04-10T11:35:42.084" v="439" actId="20577"/>
          <ac:spMkLst>
            <pc:docMk/>
            <pc:sldMk cId="2285015065" sldId="1203"/>
            <ac:spMk id="8" creationId="{C41CE023-1BFE-4872-B3A9-A78B9E65C56C}"/>
          </ac:spMkLst>
        </pc:spChg>
        <pc:spChg chg="mod">
          <ac:chgData name="Subramani K" userId="bf009f75-d47a-408b-a678-4666a6eafc4c" providerId="ADAL" clId="{F3844758-A167-4E36-A893-C4937453ACE9}" dt="2022-04-10T11:35:44.248" v="440" actId="20577"/>
          <ac:spMkLst>
            <pc:docMk/>
            <pc:sldMk cId="2285015065" sldId="1203"/>
            <ac:spMk id="10" creationId="{AAF34AE8-15E6-4F75-8509-19B839EF6B98}"/>
          </ac:spMkLst>
        </pc:spChg>
        <pc:spChg chg="mod">
          <ac:chgData name="Subramani K" userId="bf009f75-d47a-408b-a678-4666a6eafc4c" providerId="ADAL" clId="{F3844758-A167-4E36-A893-C4937453ACE9}" dt="2022-04-10T11:35:46.500" v="441" actId="20577"/>
          <ac:spMkLst>
            <pc:docMk/>
            <pc:sldMk cId="2285015065" sldId="1203"/>
            <ac:spMk id="13" creationId="{77B1F52D-26E6-484E-9E07-1D4C9AFB0B12}"/>
          </ac:spMkLst>
        </pc:spChg>
        <pc:spChg chg="add del mod">
          <ac:chgData name="Subramani K" userId="bf009f75-d47a-408b-a678-4666a6eafc4c" providerId="ADAL" clId="{F3844758-A167-4E36-A893-C4937453ACE9}" dt="2022-04-10T11:40:51.500" v="524"/>
          <ac:spMkLst>
            <pc:docMk/>
            <pc:sldMk cId="2285015065" sldId="1203"/>
            <ac:spMk id="16" creationId="{E27847A3-F545-435C-88A5-2ABEC58C0AA1}"/>
          </ac:spMkLst>
        </pc:spChg>
        <pc:spChg chg="mod">
          <ac:chgData name="Subramani K" userId="bf009f75-d47a-408b-a678-4666a6eafc4c" providerId="ADAL" clId="{F3844758-A167-4E36-A893-C4937453ACE9}" dt="2022-04-10T11:35:37.821" v="438" actId="20577"/>
          <ac:spMkLst>
            <pc:docMk/>
            <pc:sldMk cId="2285015065" sldId="1203"/>
            <ac:spMk id="20" creationId="{F147415D-E16C-445C-9A1D-C2D143C1E294}"/>
          </ac:spMkLst>
        </pc:spChg>
      </pc:sldChg>
      <pc:sldChg chg="del">
        <pc:chgData name="Subramani K" userId="bf009f75-d47a-408b-a678-4666a6eafc4c" providerId="ADAL" clId="{F3844758-A167-4E36-A893-C4937453ACE9}" dt="2022-04-10T11:40:30.548" v="521" actId="47"/>
        <pc:sldMkLst>
          <pc:docMk/>
          <pc:sldMk cId="2327331224" sldId="1204"/>
        </pc:sldMkLst>
      </pc:sldChg>
      <pc:sldChg chg="add">
        <pc:chgData name="Subramani K" userId="bf009f75-d47a-408b-a678-4666a6eafc4c" providerId="ADAL" clId="{F3844758-A167-4E36-A893-C4937453ACE9}" dt="2022-04-10T11:40:55.813" v="525"/>
        <pc:sldMkLst>
          <pc:docMk/>
          <pc:sldMk cId="1940554314" sldId="1206"/>
        </pc:sldMkLst>
      </pc:sldChg>
      <pc:sldChg chg="del">
        <pc:chgData name="Subramani K" userId="bf009f75-d47a-408b-a678-4666a6eafc4c" providerId="ADAL" clId="{F3844758-A167-4E36-A893-C4937453ACE9}" dt="2022-04-10T11:35:08.168" v="434" actId="47"/>
        <pc:sldMkLst>
          <pc:docMk/>
          <pc:sldMk cId="3456503268" sldId="1206"/>
        </pc:sldMkLst>
      </pc:sldChg>
      <pc:sldChg chg="del">
        <pc:chgData name="Subramani K" userId="bf009f75-d47a-408b-a678-4666a6eafc4c" providerId="ADAL" clId="{F3844758-A167-4E36-A893-C4937453ACE9}" dt="2022-04-10T11:40:33.439" v="522" actId="47"/>
        <pc:sldMkLst>
          <pc:docMk/>
          <pc:sldMk cId="740938489" sldId="1207"/>
        </pc:sldMkLst>
      </pc:sldChg>
      <pc:sldChg chg="addSp modSp new mod">
        <pc:chgData name="Subramani K" userId="bf009f75-d47a-408b-a678-4666a6eafc4c" providerId="ADAL" clId="{F3844758-A167-4E36-A893-C4937453ACE9}" dt="2022-04-10T11:41:00.063" v="526" actId="1076"/>
        <pc:sldMkLst>
          <pc:docMk/>
          <pc:sldMk cId="3666666361" sldId="1208"/>
        </pc:sldMkLst>
        <pc:picChg chg="add mod">
          <ac:chgData name="Subramani K" userId="bf009f75-d47a-408b-a678-4666a6eafc4c" providerId="ADAL" clId="{F3844758-A167-4E36-A893-C4937453ACE9}" dt="2022-04-10T11:41:00.063" v="526" actId="1076"/>
          <ac:picMkLst>
            <pc:docMk/>
            <pc:sldMk cId="3666666361" sldId="1208"/>
            <ac:picMk id="2" creationId="{316B7850-0C3D-4DA4-A1A0-1A97DA2F0D84}"/>
          </ac:picMkLst>
        </pc:picChg>
      </pc:sldChg>
      <pc:sldChg chg="addSp delSp modSp add mod">
        <pc:chgData name="Subramani K" userId="bf009f75-d47a-408b-a678-4666a6eafc4c" providerId="ADAL" clId="{F3844758-A167-4E36-A893-C4937453ACE9}" dt="2022-04-10T11:41:53.306" v="532" actId="1076"/>
        <pc:sldMkLst>
          <pc:docMk/>
          <pc:sldMk cId="1191634139" sldId="1209"/>
        </pc:sldMkLst>
        <pc:picChg chg="del">
          <ac:chgData name="Subramani K" userId="bf009f75-d47a-408b-a678-4666a6eafc4c" providerId="ADAL" clId="{F3844758-A167-4E36-A893-C4937453ACE9}" dt="2022-04-10T11:41:43.097" v="528" actId="478"/>
          <ac:picMkLst>
            <pc:docMk/>
            <pc:sldMk cId="1191634139" sldId="1209"/>
            <ac:picMk id="2" creationId="{316B7850-0C3D-4DA4-A1A0-1A97DA2F0D84}"/>
          </ac:picMkLst>
        </pc:picChg>
        <pc:picChg chg="add mod">
          <ac:chgData name="Subramani K" userId="bf009f75-d47a-408b-a678-4666a6eafc4c" providerId="ADAL" clId="{F3844758-A167-4E36-A893-C4937453ACE9}" dt="2022-04-10T11:41:53.306" v="532" actId="1076"/>
          <ac:picMkLst>
            <pc:docMk/>
            <pc:sldMk cId="1191634139" sldId="1209"/>
            <ac:picMk id="3" creationId="{7CFFE6A5-5DE9-411A-8C39-E6007E9C68B5}"/>
          </ac:picMkLst>
        </pc:picChg>
      </pc:sldChg>
      <pc:sldChg chg="add del">
        <pc:chgData name="Subramani K" userId="bf009f75-d47a-408b-a678-4666a6eafc4c" providerId="ADAL" clId="{F3844758-A167-4E36-A893-C4937453ACE9}" dt="2022-04-10T11:41:46.915" v="530"/>
        <pc:sldMkLst>
          <pc:docMk/>
          <pc:sldMk cId="1151105738" sldId="1210"/>
        </pc:sldMkLst>
      </pc:sldChg>
    </pc:docChg>
  </pc:docChgLst>
  <pc:docChgLst>
    <pc:chgData name="Subramani K" userId="bf009f75-d47a-408b-a678-4666a6eafc4c" providerId="ADAL" clId="{9ED3DF1D-9F97-4CF1-927C-FD72D3C5FB83}"/>
    <pc:docChg chg="undo custSel addSld modSld">
      <pc:chgData name="Subramani K" userId="bf009f75-d47a-408b-a678-4666a6eafc4c" providerId="ADAL" clId="{9ED3DF1D-9F97-4CF1-927C-FD72D3C5FB83}" dt="2022-04-07T18:36:42.149" v="1179" actId="20577"/>
      <pc:docMkLst>
        <pc:docMk/>
      </pc:docMkLst>
      <pc:sldChg chg="addSp delSp modSp mod">
        <pc:chgData name="Subramani K" userId="bf009f75-d47a-408b-a678-4666a6eafc4c" providerId="ADAL" clId="{9ED3DF1D-9F97-4CF1-927C-FD72D3C5FB83}" dt="2022-04-07T18:18:26.515" v="489" actId="478"/>
        <pc:sldMkLst>
          <pc:docMk/>
          <pc:sldMk cId="2508173990" sldId="1202"/>
        </pc:sldMkLst>
        <pc:spChg chg="del mod topLvl">
          <ac:chgData name="Subramani K" userId="bf009f75-d47a-408b-a678-4666a6eafc4c" providerId="ADAL" clId="{9ED3DF1D-9F97-4CF1-927C-FD72D3C5FB83}" dt="2022-04-07T18:11:47.118" v="447" actId="478"/>
          <ac:spMkLst>
            <pc:docMk/>
            <pc:sldMk cId="2508173990" sldId="1202"/>
            <ac:spMk id="19" creationId="{2408E7EB-FD6F-4569-AE79-2A4E45ECB229}"/>
          </ac:spMkLst>
        </pc:spChg>
        <pc:spChg chg="mod">
          <ac:chgData name="Subramani K" userId="bf009f75-d47a-408b-a678-4666a6eafc4c" providerId="ADAL" clId="{9ED3DF1D-9F97-4CF1-927C-FD72D3C5FB83}" dt="2022-04-07T18:10:07.776" v="278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11:05.524" v="431" actId="20577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9ED3DF1D-9F97-4CF1-927C-FD72D3C5FB83}" dt="2022-04-07T18:18:17.919" v="486" actId="20577"/>
          <ac:spMkLst>
            <pc:docMk/>
            <pc:sldMk cId="2508173990" sldId="1202"/>
            <ac:spMk id="28" creationId="{2FEE1E57-8F7D-49BC-A70F-260BDDB3E5D1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2" creationId="{2D1A40E9-B655-41E6-8C3C-17367D3E8253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4" creationId="{10ECBFD3-2613-4841-ADAE-0B93C1362008}"/>
          </ac:spMkLst>
        </pc:spChg>
        <pc:grpChg chg="add del mod">
          <ac:chgData name="Subramani K" userId="bf009f75-d47a-408b-a678-4666a6eafc4c" providerId="ADAL" clId="{9ED3DF1D-9F97-4CF1-927C-FD72D3C5FB83}" dt="2022-04-07T18:11:40.939" v="443" actId="165"/>
          <ac:grpSpMkLst>
            <pc:docMk/>
            <pc:sldMk cId="2508173990" sldId="1202"/>
            <ac:grpSpMk id="17" creationId="{AC685F8F-E072-4165-B2D4-7849CB300915}"/>
          </ac:grpSpMkLst>
        </pc:grpChg>
        <pc:grpChg chg="mod">
          <ac:chgData name="Subramani K" userId="bf009f75-d47a-408b-a678-4666a6eafc4c" providerId="ADAL" clId="{9ED3DF1D-9F97-4CF1-927C-FD72D3C5FB83}" dt="2022-04-07T18:11:44.700" v="446" actId="1076"/>
          <ac:grpSpMkLst>
            <pc:docMk/>
            <pc:sldMk cId="2508173990" sldId="1202"/>
            <ac:grpSpMk id="24" creationId="{62068381-E4B5-422F-84FC-C6CFA94B8D90}"/>
          </ac:grpSpMkLst>
        </pc:grp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9ED3DF1D-9F97-4CF1-927C-FD72D3C5FB83}" dt="2022-04-07T18:18:26.515" v="489" actId="478"/>
          <ac:picMkLst>
            <pc:docMk/>
            <pc:sldMk cId="2508173990" sldId="1202"/>
            <ac:picMk id="16" creationId="{A4E1F35D-635E-4687-B8CD-738F15486344}"/>
          </ac:picMkLst>
        </pc:picChg>
        <pc:picChg chg="del mod topLvl">
          <ac:chgData name="Subramani K" userId="bf009f75-d47a-408b-a678-4666a6eafc4c" providerId="ADAL" clId="{9ED3DF1D-9F97-4CF1-927C-FD72D3C5FB83}" dt="2022-04-07T18:11:43.340" v="444" actId="21"/>
          <ac:picMkLst>
            <pc:docMk/>
            <pc:sldMk cId="2508173990" sldId="1202"/>
            <ac:picMk id="18" creationId="{DBA0CEED-18EA-4246-9D16-E292545CEB0D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0" creationId="{C9B3BD76-6A6A-4918-A601-316F3AD9E1F9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7" creationId="{8678CAE9-DD2C-4464-9D0D-65703077C60B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3" creationId="{56E4DE83-1C4B-4904-8D6C-F218D965DA98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5" creationId="{6974F583-0099-4FD6-9254-B5E655FEA2F8}"/>
          </ac:picMkLst>
        </pc:picChg>
        <pc:picChg chg="add del">
          <ac:chgData name="Subramani K" userId="bf009f75-d47a-408b-a678-4666a6eafc4c" providerId="ADAL" clId="{9ED3DF1D-9F97-4CF1-927C-FD72D3C5FB83}" dt="2022-04-07T18:12:21.155" v="454"/>
          <ac:picMkLst>
            <pc:docMk/>
            <pc:sldMk cId="2508173990" sldId="1202"/>
            <ac:picMk id="1026" creationId="{10F2F520-505D-4ED7-ACFA-7F704220C465}"/>
          </ac:picMkLst>
        </pc:picChg>
        <pc:picChg chg="add del mod">
          <ac:chgData name="Subramani K" userId="bf009f75-d47a-408b-a678-4666a6eafc4c" providerId="ADAL" clId="{9ED3DF1D-9F97-4CF1-927C-FD72D3C5FB83}" dt="2022-04-07T18:12:57.341" v="461" actId="478"/>
          <ac:picMkLst>
            <pc:docMk/>
            <pc:sldMk cId="2508173990" sldId="1202"/>
            <ac:picMk id="1028" creationId="{35E918B5-5FBB-4E41-A7F3-65B91526E409}"/>
          </ac:picMkLst>
        </pc:picChg>
      </pc:sldChg>
      <pc:sldChg chg="modSp mod">
        <pc:chgData name="Subramani K" userId="bf009f75-d47a-408b-a678-4666a6eafc4c" providerId="ADAL" clId="{9ED3DF1D-9F97-4CF1-927C-FD72D3C5FB83}" dt="2022-04-07T18:19:26.516" v="516" actId="1036"/>
        <pc:sldMkLst>
          <pc:docMk/>
          <pc:sldMk cId="2285015065" sldId="1203"/>
        </pc:sldMkLst>
        <pc:spChg chg="mod">
          <ac:chgData name="Subramani K" userId="bf009f75-d47a-408b-a678-4666a6eafc4c" providerId="ADAL" clId="{9ED3DF1D-9F97-4CF1-927C-FD72D3C5FB83}" dt="2022-04-07T18:19:19.114" v="499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7" creationId="{B38438DC-8F79-4707-9926-890E97655C06}"/>
          </ac:spMkLst>
        </pc:spChg>
      </pc:sldChg>
      <pc:sldChg chg="addSp delSp modSp add mod">
        <pc:chgData name="Subramani K" userId="bf009f75-d47a-408b-a678-4666a6eafc4c" providerId="ADAL" clId="{9ED3DF1D-9F97-4CF1-927C-FD72D3C5FB83}" dt="2022-04-07T18:33:21.911" v="1036" actId="1076"/>
        <pc:sldMkLst>
          <pc:docMk/>
          <pc:sldMk cId="2327331224" sldId="1204"/>
        </pc:sldMkLst>
        <pc:spChg chg="add mod">
          <ac:chgData name="Subramani K" userId="bf009f75-d47a-408b-a678-4666a6eafc4c" providerId="ADAL" clId="{9ED3DF1D-9F97-4CF1-927C-FD72D3C5FB83}" dt="2022-04-07T18:30:15.421" v="998" actId="1038"/>
          <ac:spMkLst>
            <pc:docMk/>
            <pc:sldMk cId="2327331224" sldId="1204"/>
            <ac:spMk id="2" creationId="{9137A4A7-D88F-452F-A96D-A4499DB8C3AC}"/>
          </ac:spMkLst>
        </pc:spChg>
        <pc:spChg chg="add del mod">
          <ac:chgData name="Subramani K" userId="bf009f75-d47a-408b-a678-4666a6eafc4c" providerId="ADAL" clId="{9ED3DF1D-9F97-4CF1-927C-FD72D3C5FB83}" dt="2022-04-07T18:27:29.355" v="859" actId="478"/>
          <ac:spMkLst>
            <pc:docMk/>
            <pc:sldMk cId="2327331224" sldId="1204"/>
            <ac:spMk id="18" creationId="{AD6A6D46-B21A-4A34-8C51-4E3F8061D010}"/>
          </ac:spMkLst>
        </pc:spChg>
        <pc:spChg chg="add mod">
          <ac:chgData name="Subramani K" userId="bf009f75-d47a-408b-a678-4666a6eafc4c" providerId="ADAL" clId="{9ED3DF1D-9F97-4CF1-927C-FD72D3C5FB83}" dt="2022-04-07T18:30:10.030" v="979" actId="1037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9ED3DF1D-9F97-4CF1-927C-FD72D3C5FB83}" dt="2022-04-07T18:32:59.131" v="1031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33:01.955" v="1032" actId="14100"/>
          <ac:spMkLst>
            <pc:docMk/>
            <pc:sldMk cId="2327331224" sldId="1204"/>
            <ac:spMk id="25" creationId="{3C4BBF3F-1A19-43E7-BE43-07A6EACEA98E}"/>
          </ac:spMkLst>
        </pc:spChg>
        <pc:spChg chg="mod">
          <ac:chgData name="Subramani K" userId="bf009f75-d47a-408b-a678-4666a6eafc4c" providerId="ADAL" clId="{9ED3DF1D-9F97-4CF1-927C-FD72D3C5FB83}" dt="2022-04-07T18:33:15.578" v="1035" actId="1076"/>
          <ac:spMkLst>
            <pc:docMk/>
            <pc:sldMk cId="2327331224" sldId="1204"/>
            <ac:spMk id="28" creationId="{2FEE1E57-8F7D-49BC-A70F-260BDDB3E5D1}"/>
          </ac:spMkLst>
        </pc:spChg>
        <pc:spChg chg="add del mod">
          <ac:chgData name="Subramani K" userId="bf009f75-d47a-408b-a678-4666a6eafc4c" providerId="ADAL" clId="{9ED3DF1D-9F97-4CF1-927C-FD72D3C5FB83}" dt="2022-04-07T18:32:18.874" v="1019" actId="478"/>
          <ac:spMkLst>
            <pc:docMk/>
            <pc:sldMk cId="2327331224" sldId="1204"/>
            <ac:spMk id="31" creationId="{CA252FEC-FCED-4DE4-8A73-7CCE633AD1BB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2" creationId="{08118AD1-485C-4566-A44F-0D4E0E603C11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3" creationId="{10F695E1-8396-4B80-8E2A-614820D22F6A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4" creationId="{11EF991F-2B4B-4B62-9183-8FC483C3FD58}"/>
          </ac:spMkLst>
        </pc:spChg>
        <pc:spChg chg="add del mod">
          <ac:chgData name="Subramani K" userId="bf009f75-d47a-408b-a678-4666a6eafc4c" providerId="ADAL" clId="{9ED3DF1D-9F97-4CF1-927C-FD72D3C5FB83}" dt="2022-04-07T18:29:47.678" v="956" actId="478"/>
          <ac:spMkLst>
            <pc:docMk/>
            <pc:sldMk cId="2327331224" sldId="1204"/>
            <ac:spMk id="35" creationId="{CD6FCFF8-3FC6-4F04-A716-DAFFA9D8E372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6" creationId="{62A73939-52B4-4B77-8C54-29E7F1E8333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7" creationId="{1FEC52E2-44DA-43DE-ACF9-21AFCC8C6BD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8" creationId="{F4BA7348-C524-4300-8181-6501DEB17FE4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9" creationId="{71EB9E1B-2309-4FEA-9A35-C0513D3252F5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0" creationId="{12F3EB4E-32C5-4F69-A3F0-65A4BE2AE2EC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1" creationId="{41DD4F58-698F-4602-87BA-5E170FB59838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2" creationId="{8567252B-9D93-401A-BF10-225DF01C79EB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3" creationId="{2F197DF6-5380-42EB-95A4-54BB76D35208}"/>
          </ac:spMkLst>
        </pc:spChg>
        <pc:spChg chg="add del mod">
          <ac:chgData name="Subramani K" userId="bf009f75-d47a-408b-a678-4666a6eafc4c" providerId="ADAL" clId="{9ED3DF1D-9F97-4CF1-927C-FD72D3C5FB83}" dt="2022-04-07T18:30:34.277" v="1003"/>
          <ac:spMkLst>
            <pc:docMk/>
            <pc:sldMk cId="2327331224" sldId="1204"/>
            <ac:spMk id="44" creationId="{C68F7940-8732-4195-8B8B-ABB7C6C6E778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5" creationId="{3E7ABAC0-112E-456D-827D-358B362BCD34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6" creationId="{CB89C4A8-E98F-4E95-B3FB-C83AE7401E07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7" creationId="{43CC6F90-2C75-43A6-86B6-980C30CECF0A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8" creationId="{819249EC-AA5C-4766-B6D7-80BB62A5DCD0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9" creationId="{C4150B9E-3BC9-4845-B142-A37366ECD783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0" creationId="{1EA51282-DF63-4B7D-B1A6-D81A4DE9AE39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1" creationId="{240F2118-5E28-467B-94EE-E24C0FE962DB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2" creationId="{3D49C7F3-2E1A-4B5E-BEB8-54087D55782C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3" creationId="{19505209-E58F-4ABA-9FA3-3CA6272B102A}"/>
          </ac:spMkLst>
        </pc:spChg>
        <pc:grpChg chg="add del">
          <ac:chgData name="Subramani K" userId="bf009f75-d47a-408b-a678-4666a6eafc4c" providerId="ADAL" clId="{9ED3DF1D-9F97-4CF1-927C-FD72D3C5FB83}" dt="2022-04-07T18:26:19.513" v="7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3" creationId="{B0313679-00DA-432A-B71F-92F07887FC6C}"/>
          </ac:picMkLst>
        </pc:picChg>
        <pc:picChg chg="add mod">
          <ac:chgData name="Subramani K" userId="bf009f75-d47a-408b-a678-4666a6eafc4c" providerId="ADAL" clId="{9ED3DF1D-9F97-4CF1-927C-FD72D3C5FB83}" dt="2022-04-07T18:32:40.510" v="1024" actId="1076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9ED3DF1D-9F97-4CF1-927C-FD72D3C5FB83}" dt="2022-04-07T18:28:21.082" v="934" actId="478"/>
          <ac:picMkLst>
            <pc:docMk/>
            <pc:sldMk cId="2327331224" sldId="1204"/>
            <ac:picMk id="17" creationId="{A1D2C757-31D3-42FB-B4BE-480F7F4781D7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0" creationId="{C9B3BD76-6A6A-4918-A601-316F3AD9E1F9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1" creationId="{BF4A3A38-3250-479E-9D77-9D0D1E93579F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7" creationId="{8678CAE9-DD2C-4464-9D0D-65703077C60B}"/>
          </ac:picMkLst>
        </pc:picChg>
      </pc:sldChg>
      <pc:sldChg chg="addSp delSp modSp new mod">
        <pc:chgData name="Subramani K" userId="bf009f75-d47a-408b-a678-4666a6eafc4c" providerId="ADAL" clId="{9ED3DF1D-9F97-4CF1-927C-FD72D3C5FB83}" dt="2022-04-07T18:36:42.149" v="1179" actId="20577"/>
        <pc:sldMkLst>
          <pc:docMk/>
          <pc:sldMk cId="2773842464" sldId="1205"/>
        </pc:sldMkLst>
        <pc:spChg chg="add mod">
          <ac:chgData name="Subramani K" userId="bf009f75-d47a-408b-a678-4666a6eafc4c" providerId="ADAL" clId="{9ED3DF1D-9F97-4CF1-927C-FD72D3C5FB83}" dt="2022-04-07T18:36:05.862" v="1168" actId="1076"/>
          <ac:spMkLst>
            <pc:docMk/>
            <pc:sldMk cId="2773842464" sldId="1205"/>
            <ac:spMk id="2" creationId="{6438A64C-A343-4A2F-ABAF-9438A3B060CD}"/>
          </ac:spMkLst>
        </pc:spChg>
        <pc:spChg chg="add del">
          <ac:chgData name="Subramani K" userId="bf009f75-d47a-408b-a678-4666a6eafc4c" providerId="ADAL" clId="{9ED3DF1D-9F97-4CF1-927C-FD72D3C5FB83}" dt="2022-04-07T18:34:26.081" v="1075" actId="22"/>
          <ac:spMkLst>
            <pc:docMk/>
            <pc:sldMk cId="2773842464" sldId="1205"/>
            <ac:spMk id="5" creationId="{E7B28F0C-341F-4B18-8CA4-61307B9CD49B}"/>
          </ac:spMkLst>
        </pc:spChg>
        <pc:spChg chg="add del mod">
          <ac:chgData name="Subramani K" userId="bf009f75-d47a-408b-a678-4666a6eafc4c" providerId="ADAL" clId="{9ED3DF1D-9F97-4CF1-927C-FD72D3C5FB83}" dt="2022-04-07T18:34:51.709" v="1092" actId="478"/>
          <ac:spMkLst>
            <pc:docMk/>
            <pc:sldMk cId="2773842464" sldId="1205"/>
            <ac:spMk id="6" creationId="{15AEC904-F6BA-4C9A-8F74-207A0696534F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7" creationId="{1CE52C12-2A5C-4870-8EF1-604FE24AB898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8" creationId="{3D95C8DD-2F9B-4FB8-B0E9-54951D5BED35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9" creationId="{13B6AD39-CA80-46E7-BE53-9E4FB7310E53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0" creationId="{4CDD3299-4611-4C3F-9237-EBFF3797D129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1" creationId="{51CA8D83-F8D5-4BAA-A8D8-234B9DD4F90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2" creationId="{0284B1A4-DBDD-4032-A9EC-B0303A66ABAE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3" creationId="{1F0E1DA9-DE98-4E8E-9B0F-710639BB905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4" creationId="{B389AD65-09E7-4B42-BD02-18C3873E662C}"/>
          </ac:spMkLst>
        </pc:spChg>
        <pc:spChg chg="add mod">
          <ac:chgData name="Subramani K" userId="bf009f75-d47a-408b-a678-4666a6eafc4c" providerId="ADAL" clId="{9ED3DF1D-9F97-4CF1-927C-FD72D3C5FB83}" dt="2022-04-07T18:36:42.149" v="1179" actId="20577"/>
          <ac:spMkLst>
            <pc:docMk/>
            <pc:sldMk cId="2773842464" sldId="1205"/>
            <ac:spMk id="17" creationId="{0F27DAEA-18ED-4A96-B36E-32AF2DBF4418}"/>
          </ac:spMkLst>
        </pc:spChg>
        <pc:picChg chg="add del mod modCrop">
          <ac:chgData name="Subramani K" userId="bf009f75-d47a-408b-a678-4666a6eafc4c" providerId="ADAL" clId="{9ED3DF1D-9F97-4CF1-927C-FD72D3C5FB83}" dt="2022-04-07T18:35:51.994" v="1164" actId="478"/>
          <ac:picMkLst>
            <pc:docMk/>
            <pc:sldMk cId="2773842464" sldId="1205"/>
            <ac:picMk id="3" creationId="{4A560BA1-70C5-4716-B7E5-275B56CA83A9}"/>
          </ac:picMkLst>
        </pc:picChg>
        <pc:picChg chg="add mod">
          <ac:chgData name="Subramani K" userId="bf009f75-d47a-408b-a678-4666a6eafc4c" providerId="ADAL" clId="{9ED3DF1D-9F97-4CF1-927C-FD72D3C5FB83}" dt="2022-04-07T18:35:57.466" v="1167" actId="1076"/>
          <ac:picMkLst>
            <pc:docMk/>
            <pc:sldMk cId="2773842464" sldId="1205"/>
            <ac:picMk id="16" creationId="{AE45BB30-CA73-4CCB-BB5F-37BD0C2FF157}"/>
          </ac:picMkLst>
        </pc:picChg>
      </pc:sldChg>
    </pc:docChg>
  </pc:docChgLst>
  <pc:docChgLst>
    <pc:chgData name="Subramani K" userId="bf009f75-d47a-408b-a678-4666a6eafc4c" providerId="ADAL" clId="{D63E9A6E-6B2D-4A8D-936C-95A94DD2A286}"/>
    <pc:docChg chg="undo custSel addSld modSld">
      <pc:chgData name="Subramani K" userId="bf009f75-d47a-408b-a678-4666a6eafc4c" providerId="ADAL" clId="{D63E9A6E-6B2D-4A8D-936C-95A94DD2A286}" dt="2022-04-12T06:52:03.307" v="102" actId="478"/>
      <pc:docMkLst>
        <pc:docMk/>
      </pc:docMkLst>
      <pc:sldChg chg="addSp modSp mod">
        <pc:chgData name="Subramani K" userId="bf009f75-d47a-408b-a678-4666a6eafc4c" providerId="ADAL" clId="{D63E9A6E-6B2D-4A8D-936C-95A94DD2A286}" dt="2022-04-12T06:50:21.636" v="19" actId="1076"/>
        <pc:sldMkLst>
          <pc:docMk/>
          <pc:sldMk cId="2508173990" sldId="1202"/>
        </pc:sldMkLst>
        <pc:spChg chg="mod">
          <ac:chgData name="Subramani K" userId="bf009f75-d47a-408b-a678-4666a6eafc4c" providerId="ADAL" clId="{D63E9A6E-6B2D-4A8D-936C-95A94DD2A286}" dt="2022-04-12T06:47:12.148" v="0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D63E9A6E-6B2D-4A8D-936C-95A94DD2A286}" dt="2022-04-12T06:50:21.636" v="19" actId="1076"/>
          <ac:spMkLst>
            <pc:docMk/>
            <pc:sldMk cId="2508173990" sldId="1202"/>
            <ac:spMk id="35" creationId="{8C9A1E1D-ACAC-4ECB-8F63-710E37689639}"/>
          </ac:spMkLst>
        </pc:spChg>
        <pc:spChg chg="mod">
          <ac:chgData name="Subramani K" userId="bf009f75-d47a-408b-a678-4666a6eafc4c" providerId="ADAL" clId="{D63E9A6E-6B2D-4A8D-936C-95A94DD2A286}" dt="2022-04-12T06:49:52.150" v="2" actId="1076"/>
          <ac:spMkLst>
            <pc:docMk/>
            <pc:sldMk cId="2508173990" sldId="1202"/>
            <ac:spMk id="46" creationId="{C91893FD-0E82-4444-A0D7-CE50748C8A7C}"/>
          </ac:spMkLst>
        </pc:spChg>
      </pc:sldChg>
      <pc:sldChg chg="addSp delSp modSp add mod">
        <pc:chgData name="Subramani K" userId="bf009f75-d47a-408b-a678-4666a6eafc4c" providerId="ADAL" clId="{D63E9A6E-6B2D-4A8D-936C-95A94DD2A286}" dt="2022-04-12T06:52:03.307" v="102" actId="478"/>
        <pc:sldMkLst>
          <pc:docMk/>
          <pc:sldMk cId="2383194169" sldId="1210"/>
        </pc:sldMkLst>
        <pc:spChg chg="mod">
          <ac:chgData name="Subramani K" userId="bf009f75-d47a-408b-a678-4666a6eafc4c" providerId="ADAL" clId="{D63E9A6E-6B2D-4A8D-936C-95A94DD2A286}" dt="2022-04-12T06:51:49.693" v="99" actId="14100"/>
          <ac:spMkLst>
            <pc:docMk/>
            <pc:sldMk cId="2383194169" sldId="1210"/>
            <ac:spMk id="23" creationId="{7D961548-A3EF-4924-87A7-3F7891EDDC71}"/>
          </ac:spMkLst>
        </pc:spChg>
        <pc:spChg chg="mod">
          <ac:chgData name="Subramani K" userId="bf009f75-d47a-408b-a678-4666a6eafc4c" providerId="ADAL" clId="{D63E9A6E-6B2D-4A8D-936C-95A94DD2A286}" dt="2022-04-12T06:51:53.428" v="101" actId="14100"/>
          <ac:spMkLst>
            <pc:docMk/>
            <pc:sldMk cId="2383194169" sldId="1210"/>
            <ac:spMk id="25" creationId="{3C4BBF3F-1A19-43E7-BE43-07A6EACEA98E}"/>
          </ac:spMkLst>
        </pc:spChg>
        <pc:spChg chg="add mod">
          <ac:chgData name="Subramani K" userId="bf009f75-d47a-408b-a678-4666a6eafc4c" providerId="ADAL" clId="{D63E9A6E-6B2D-4A8D-936C-95A94DD2A286}" dt="2022-04-12T06:50:24.920" v="21" actId="20577"/>
          <ac:spMkLst>
            <pc:docMk/>
            <pc:sldMk cId="2383194169" sldId="1210"/>
            <ac:spMk id="32" creationId="{952A310B-3551-4363-A38F-EC82596A887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5" creationId="{67CD1AFD-C190-483B-9688-5EC98685668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6" creationId="{77D0007A-AC6B-4323-A8CE-AD788D87D2B6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37" creationId="{CF11EAB3-CC0D-4DC1-B333-509FD033FE5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8" creationId="{FC265102-52E6-4169-9B1D-7C2F475280B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3" creationId="{CE3B5FD8-32F3-495C-9F27-720F7F220A9B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4" creationId="{21C8F1A3-EF82-478B-BBFE-E38DF5104F8D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45" creationId="{1DBA7A72-5A40-4FC8-AF1A-A38D64B0A64F}"/>
          </ac:spMkLst>
        </pc:spChg>
        <pc:spChg chg="add del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6" creationId="{C91893FD-0E82-4444-A0D7-CE50748C8A7C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7" creationId="{31FAE16A-E1FE-42C0-A5E6-A7ACB2B486B3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8" creationId="{BCA95757-EBF4-4572-868A-73314BFEB36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405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sv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8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7.pn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5474C2C0-9C6A-9A12-2A36-AA95CC8FFB95}"/>
              </a:ext>
            </a:extLst>
          </p:cNvPr>
          <p:cNvSpPr/>
          <p:nvPr/>
        </p:nvSpPr>
        <p:spPr>
          <a:xfrm>
            <a:off x="7429345" y="1298601"/>
            <a:ext cx="1998614" cy="4453160"/>
          </a:xfrm>
          <a:prstGeom prst="roundRect">
            <a:avLst>
              <a:gd name="adj" fmla="val 967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G05-H-DragDrop-One-to-One-001-SL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7999" y="720001"/>
            <a:ext cx="2965757" cy="15694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Checkpoint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What are some of the things I need to prepare for the new member of the team to have the smoothest start possible?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87999" y="2416473"/>
            <a:ext cx="2848902" cy="830997"/>
            <a:chOff x="612466" y="2228467"/>
            <a:chExt cx="2680006" cy="781727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3" y="2228467"/>
              <a:ext cx="2415469" cy="78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and drop the correct options in the spaces beside your picture.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7539037" y="1119356"/>
            <a:ext cx="1737494" cy="268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Drag Options</a:t>
            </a:r>
          </a:p>
          <a:p>
            <a:pPr algn="ct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4797346" y="5309646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422A12-B0D3-4EB5-93C3-4FFE18D8497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8 Buttons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AAB4E78-CA8A-4198-BD53-A308C942967B}"/>
              </a:ext>
            </a:extLst>
          </p:cNvPr>
          <p:cNvGrpSpPr/>
          <p:nvPr/>
        </p:nvGrpSpPr>
        <p:grpSpPr>
          <a:xfrm>
            <a:off x="4445515" y="1966857"/>
            <a:ext cx="1694581" cy="1771042"/>
            <a:chOff x="1208430" y="1453076"/>
            <a:chExt cx="1913438" cy="1999774"/>
          </a:xfrm>
        </p:grpSpPr>
        <p:pic>
          <p:nvPicPr>
            <p:cNvPr id="70" name="Graphic 69" descr="User">
              <a:extLst>
                <a:ext uri="{FF2B5EF4-FFF2-40B4-BE49-F238E27FC236}">
                  <a16:creationId xmlns:a16="http://schemas.microsoft.com/office/drawing/2014/main" id="{D6CBB74F-16A7-463E-9E06-F72057D344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AF30121F-580E-4E59-8B9A-DA70C838E9F2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D1E17282-6C14-4BA0-BAF7-07047F55F9BB}"/>
              </a:ext>
            </a:extLst>
          </p:cNvPr>
          <p:cNvSpPr/>
          <p:nvPr/>
        </p:nvSpPr>
        <p:spPr>
          <a:xfrm>
            <a:off x="3631000" y="1726832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2D27AC3-0D83-4764-8F3D-307B8572FA4A}"/>
              </a:ext>
            </a:extLst>
          </p:cNvPr>
          <p:cNvSpPr/>
          <p:nvPr/>
        </p:nvSpPr>
        <p:spPr>
          <a:xfrm>
            <a:off x="3334008" y="2790270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C5A2265-EC2F-4241-B302-48190B9F656D}"/>
              </a:ext>
            </a:extLst>
          </p:cNvPr>
          <p:cNvSpPr/>
          <p:nvPr/>
        </p:nvSpPr>
        <p:spPr>
          <a:xfrm>
            <a:off x="5989757" y="1706937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BDDCD48C-AD91-4947-8425-4806C2E06150}"/>
              </a:ext>
            </a:extLst>
          </p:cNvPr>
          <p:cNvSpPr/>
          <p:nvPr/>
        </p:nvSpPr>
        <p:spPr>
          <a:xfrm>
            <a:off x="6339835" y="2742303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D6D981D9-B593-4312-AD57-06B2F487F01A}"/>
              </a:ext>
            </a:extLst>
          </p:cNvPr>
          <p:cNvSpPr/>
          <p:nvPr/>
        </p:nvSpPr>
        <p:spPr>
          <a:xfrm>
            <a:off x="4825819" y="1091249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052F5470-784C-47DE-AB7F-0630731D8CA9}"/>
              </a:ext>
            </a:extLst>
          </p:cNvPr>
          <p:cNvSpPr/>
          <p:nvPr/>
        </p:nvSpPr>
        <p:spPr>
          <a:xfrm>
            <a:off x="3817061" y="3766873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F6046B3D-AE98-455E-9300-9A700E958F15}"/>
              </a:ext>
            </a:extLst>
          </p:cNvPr>
          <p:cNvSpPr/>
          <p:nvPr/>
        </p:nvSpPr>
        <p:spPr>
          <a:xfrm>
            <a:off x="5927936" y="3777669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66F157B-BCBA-903F-8C3E-C16A1FDC9FB4}"/>
              </a:ext>
            </a:extLst>
          </p:cNvPr>
          <p:cNvSpPr/>
          <p:nvPr/>
        </p:nvSpPr>
        <p:spPr>
          <a:xfrm>
            <a:off x="4835763" y="4228914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711254-9CC5-33E7-083B-00FBEFB258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187" y="4739377"/>
            <a:ext cx="476250" cy="3714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276565-B59F-BE63-E0EA-3071F85523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8895" y="4791764"/>
            <a:ext cx="428625" cy="266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71447F-B7D9-DE81-4010-475AF2B1421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912" y="3683238"/>
            <a:ext cx="390525" cy="4000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E857991-B4DF-FDA3-D8A8-8BBF83B3BC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297" y="3707051"/>
            <a:ext cx="352425" cy="3524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2F95D72-05E9-B139-ECE3-30D0193F22C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0" y="2710656"/>
            <a:ext cx="371475" cy="2667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BBB1CFF-082A-7F0F-61AB-7AEAC82BA7C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386" y="2639219"/>
            <a:ext cx="257175" cy="4095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76C33E2-3B4C-DD8E-21F2-B7154156FFA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0" y="1476162"/>
            <a:ext cx="323850" cy="3905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64FAFCC-B01B-8F37-0773-C1F32E1B286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762" y="1504737"/>
            <a:ext cx="352425" cy="36195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AD7CE333-60DB-7592-7733-93E5B2D03745}"/>
              </a:ext>
            </a:extLst>
          </p:cNvPr>
          <p:cNvSpPr/>
          <p:nvPr/>
        </p:nvSpPr>
        <p:spPr>
          <a:xfrm>
            <a:off x="7454745" y="2062743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621B380-9D3F-2045-2708-3D8E91F0CD03}"/>
              </a:ext>
            </a:extLst>
          </p:cNvPr>
          <p:cNvSpPr/>
          <p:nvPr/>
        </p:nvSpPr>
        <p:spPr>
          <a:xfrm>
            <a:off x="8519043" y="2062743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9C05EEA-82B3-B72E-969D-FD93FA16C138}"/>
              </a:ext>
            </a:extLst>
          </p:cNvPr>
          <p:cNvSpPr/>
          <p:nvPr/>
        </p:nvSpPr>
        <p:spPr>
          <a:xfrm>
            <a:off x="7454745" y="3110602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0868838-7551-1A96-E0A6-276F6C486BE4}"/>
              </a:ext>
            </a:extLst>
          </p:cNvPr>
          <p:cNvSpPr/>
          <p:nvPr/>
        </p:nvSpPr>
        <p:spPr>
          <a:xfrm>
            <a:off x="8519043" y="3110602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70FB55F-1714-5075-6FA9-51BF5E10D529}"/>
              </a:ext>
            </a:extLst>
          </p:cNvPr>
          <p:cNvSpPr/>
          <p:nvPr/>
        </p:nvSpPr>
        <p:spPr>
          <a:xfrm>
            <a:off x="7454745" y="4157079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E5CE785-C531-5149-7DCC-691940F60FCE}"/>
              </a:ext>
            </a:extLst>
          </p:cNvPr>
          <p:cNvSpPr/>
          <p:nvPr/>
        </p:nvSpPr>
        <p:spPr>
          <a:xfrm>
            <a:off x="8519043" y="4157079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6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F48341C-83A7-7295-EC44-A3967CA118AB}"/>
              </a:ext>
            </a:extLst>
          </p:cNvPr>
          <p:cNvSpPr/>
          <p:nvPr/>
        </p:nvSpPr>
        <p:spPr>
          <a:xfrm>
            <a:off x="7454745" y="5204881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7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2586DAE-3567-9E69-F77C-177950E44B49}"/>
              </a:ext>
            </a:extLst>
          </p:cNvPr>
          <p:cNvSpPr/>
          <p:nvPr/>
        </p:nvSpPr>
        <p:spPr>
          <a:xfrm>
            <a:off x="8538959" y="5204881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8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5474C2C0-9C6A-9A12-2A36-AA95CC8FFB95}"/>
              </a:ext>
            </a:extLst>
          </p:cNvPr>
          <p:cNvSpPr/>
          <p:nvPr/>
        </p:nvSpPr>
        <p:spPr>
          <a:xfrm>
            <a:off x="7429345" y="1298601"/>
            <a:ext cx="1998614" cy="4453160"/>
          </a:xfrm>
          <a:prstGeom prst="roundRect">
            <a:avLst>
              <a:gd name="adj" fmla="val 967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7999" y="720001"/>
            <a:ext cx="2965757" cy="15694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Checkpoint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What are some of the things I need to prepare for the new member of the team to have the smoothest start possible?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87999" y="2416473"/>
            <a:ext cx="2848902" cy="830997"/>
            <a:chOff x="612466" y="2228467"/>
            <a:chExt cx="2680006" cy="781727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3" y="2228467"/>
              <a:ext cx="2415469" cy="78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and drop the correct options in the spaces beside your picture.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7539037" y="1119356"/>
            <a:ext cx="1737494" cy="268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Drag Options</a:t>
            </a:r>
          </a:p>
          <a:p>
            <a:pPr algn="ct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4568746" y="5309646"/>
            <a:ext cx="1342750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8 Buttons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AAB4E78-CA8A-4198-BD53-A308C942967B}"/>
              </a:ext>
            </a:extLst>
          </p:cNvPr>
          <p:cNvGrpSpPr/>
          <p:nvPr/>
        </p:nvGrpSpPr>
        <p:grpSpPr>
          <a:xfrm>
            <a:off x="4445515" y="1966857"/>
            <a:ext cx="1694581" cy="1771042"/>
            <a:chOff x="1208430" y="1453076"/>
            <a:chExt cx="1913438" cy="1999774"/>
          </a:xfrm>
        </p:grpSpPr>
        <p:pic>
          <p:nvPicPr>
            <p:cNvPr id="70" name="Graphic 69" descr="User">
              <a:extLst>
                <a:ext uri="{FF2B5EF4-FFF2-40B4-BE49-F238E27FC236}">
                  <a16:creationId xmlns:a16="http://schemas.microsoft.com/office/drawing/2014/main" id="{D6CBB74F-16A7-463E-9E06-F72057D344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AF30121F-580E-4E59-8B9A-DA70C838E9F2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75" name="Oval 74">
            <a:extLst>
              <a:ext uri="{FF2B5EF4-FFF2-40B4-BE49-F238E27FC236}">
                <a16:creationId xmlns:a16="http://schemas.microsoft.com/office/drawing/2014/main" id="{82D27AC3-0D83-4764-8F3D-307B8572FA4A}"/>
              </a:ext>
            </a:extLst>
          </p:cNvPr>
          <p:cNvSpPr/>
          <p:nvPr/>
        </p:nvSpPr>
        <p:spPr>
          <a:xfrm>
            <a:off x="3334008" y="2790270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C5A2265-EC2F-4241-B302-48190B9F656D}"/>
              </a:ext>
            </a:extLst>
          </p:cNvPr>
          <p:cNvSpPr/>
          <p:nvPr/>
        </p:nvSpPr>
        <p:spPr>
          <a:xfrm>
            <a:off x="5989757" y="1706937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BDDCD48C-AD91-4947-8425-4806C2E06150}"/>
              </a:ext>
            </a:extLst>
          </p:cNvPr>
          <p:cNvSpPr/>
          <p:nvPr/>
        </p:nvSpPr>
        <p:spPr>
          <a:xfrm>
            <a:off x="6339835" y="2742303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052F5470-784C-47DE-AB7F-0630731D8CA9}"/>
              </a:ext>
            </a:extLst>
          </p:cNvPr>
          <p:cNvSpPr/>
          <p:nvPr/>
        </p:nvSpPr>
        <p:spPr>
          <a:xfrm>
            <a:off x="3817061" y="3766873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F6046B3D-AE98-455E-9300-9A700E958F15}"/>
              </a:ext>
            </a:extLst>
          </p:cNvPr>
          <p:cNvSpPr/>
          <p:nvPr/>
        </p:nvSpPr>
        <p:spPr>
          <a:xfrm>
            <a:off x="5927936" y="3777669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66F157B-BCBA-903F-8C3E-C16A1FDC9FB4}"/>
              </a:ext>
            </a:extLst>
          </p:cNvPr>
          <p:cNvSpPr/>
          <p:nvPr/>
        </p:nvSpPr>
        <p:spPr>
          <a:xfrm>
            <a:off x="4835763" y="4228914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711254-9CC5-33E7-083B-00FBEFB258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08" y="3044720"/>
            <a:ext cx="476250" cy="371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71447F-B7D9-DE81-4010-475AF2B142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664" y="4432123"/>
            <a:ext cx="390525" cy="4000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E857991-B4DF-FDA3-D8A8-8BBF83B3BC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048" y="3980866"/>
            <a:ext cx="352425" cy="3524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2F95D72-05E9-B139-ECE3-30D0193F22C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962" y="3028053"/>
            <a:ext cx="371475" cy="2667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BBB1CFF-082A-7F0F-61AB-7AEAC82BA7C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299" y="3896377"/>
            <a:ext cx="257175" cy="40957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64FAFCC-B01B-8F37-0773-C1F32E1B286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799" y="1901457"/>
            <a:ext cx="352425" cy="36195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695A74F8-5145-699A-4F26-F2592C8A6C84}"/>
              </a:ext>
            </a:extLst>
          </p:cNvPr>
          <p:cNvGrpSpPr/>
          <p:nvPr/>
        </p:nvGrpSpPr>
        <p:grpSpPr>
          <a:xfrm>
            <a:off x="3628421" y="1639196"/>
            <a:ext cx="940325" cy="964544"/>
            <a:chOff x="4825819" y="1091249"/>
            <a:chExt cx="940325" cy="964544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D6D981D9-B593-4312-AD57-06B2F487F01A}"/>
                </a:ext>
              </a:extLst>
            </p:cNvPr>
            <p:cNvSpPr/>
            <p:nvPr/>
          </p:nvSpPr>
          <p:spPr>
            <a:xfrm>
              <a:off x="4825819" y="1091249"/>
              <a:ext cx="914400" cy="9144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376C33E2-3B4C-DD8E-21F2-B7154156FFA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5653" y="1284074"/>
              <a:ext cx="323850" cy="390525"/>
            </a:xfrm>
            <a:prstGeom prst="rect">
              <a:avLst/>
            </a:prstGeom>
          </p:spPr>
        </p:pic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D7CE333-60DB-7592-7733-93E5B2D03745}"/>
                </a:ext>
              </a:extLst>
            </p:cNvPr>
            <p:cNvSpPr/>
            <p:nvPr/>
          </p:nvSpPr>
          <p:spPr>
            <a:xfrm>
              <a:off x="4851744" y="1693816"/>
              <a:ext cx="914400" cy="3619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Drag 1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D621B380-9D3F-2045-2708-3D8E91F0CD03}"/>
              </a:ext>
            </a:extLst>
          </p:cNvPr>
          <p:cNvSpPr/>
          <p:nvPr/>
        </p:nvSpPr>
        <p:spPr>
          <a:xfrm>
            <a:off x="6001237" y="2304984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9C05EEA-82B3-B72E-969D-FD93FA16C138}"/>
              </a:ext>
            </a:extLst>
          </p:cNvPr>
          <p:cNvSpPr/>
          <p:nvPr/>
        </p:nvSpPr>
        <p:spPr>
          <a:xfrm>
            <a:off x="6346977" y="3312163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0868838-7551-1A96-E0A6-276F6C486BE4}"/>
              </a:ext>
            </a:extLst>
          </p:cNvPr>
          <p:cNvSpPr/>
          <p:nvPr/>
        </p:nvSpPr>
        <p:spPr>
          <a:xfrm>
            <a:off x="5927936" y="4330092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70FB55F-1714-5075-6FA9-51BF5E10D529}"/>
              </a:ext>
            </a:extLst>
          </p:cNvPr>
          <p:cNvSpPr/>
          <p:nvPr/>
        </p:nvSpPr>
        <p:spPr>
          <a:xfrm>
            <a:off x="4861163" y="4854778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E5CE785-C531-5149-7DCC-691940F60FCE}"/>
              </a:ext>
            </a:extLst>
          </p:cNvPr>
          <p:cNvSpPr/>
          <p:nvPr/>
        </p:nvSpPr>
        <p:spPr>
          <a:xfrm>
            <a:off x="3817061" y="4321570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6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F48341C-83A7-7295-EC44-A3967CA118AB}"/>
              </a:ext>
            </a:extLst>
          </p:cNvPr>
          <p:cNvSpPr/>
          <p:nvPr/>
        </p:nvSpPr>
        <p:spPr>
          <a:xfrm>
            <a:off x="3379002" y="3425903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7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3ED1AEE-5961-6074-5CFD-B248C0652D1B}"/>
              </a:ext>
            </a:extLst>
          </p:cNvPr>
          <p:cNvGrpSpPr/>
          <p:nvPr/>
        </p:nvGrpSpPr>
        <p:grpSpPr>
          <a:xfrm>
            <a:off x="4794628" y="815509"/>
            <a:ext cx="924248" cy="944262"/>
            <a:chOff x="3631000" y="1726832"/>
            <a:chExt cx="924248" cy="94426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1E17282-6C14-4BA0-BAF7-07047F55F9BB}"/>
                </a:ext>
              </a:extLst>
            </p:cNvPr>
            <p:cNvSpPr/>
            <p:nvPr/>
          </p:nvSpPr>
          <p:spPr>
            <a:xfrm>
              <a:off x="3631000" y="1726832"/>
              <a:ext cx="914400" cy="9144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9276565-B59F-BE63-E0EA-3071F8552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6992" y="1999243"/>
              <a:ext cx="428625" cy="266700"/>
            </a:xfrm>
            <a:prstGeom prst="rect">
              <a:avLst/>
            </a:prstGeom>
          </p:spPr>
        </p:pic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2586DAE-3567-9E69-F77C-177950E44B49}"/>
                </a:ext>
              </a:extLst>
            </p:cNvPr>
            <p:cNvSpPr/>
            <p:nvPr/>
          </p:nvSpPr>
          <p:spPr>
            <a:xfrm>
              <a:off x="3640848" y="2309117"/>
              <a:ext cx="914400" cy="3619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Drag 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120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473076" y="1990165"/>
            <a:ext cx="6595159" cy="1990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b="1" dirty="0">
                <a:solidFill>
                  <a:schemeClr val="tx1"/>
                </a:solidFill>
              </a:rPr>
              <a:t>That’s not right! 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Please try again.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D957D-7D0D-DC3F-0AD9-590A4683221D}"/>
              </a:ext>
            </a:extLst>
          </p:cNvPr>
          <p:cNvSpPr/>
          <p:nvPr/>
        </p:nvSpPr>
        <p:spPr>
          <a:xfrm>
            <a:off x="3990727" y="3426384"/>
            <a:ext cx="15598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55502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459629" y="1933341"/>
            <a:ext cx="6595159" cy="1990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b="1" dirty="0">
                <a:solidFill>
                  <a:schemeClr val="tx1"/>
                </a:solidFill>
              </a:rPr>
              <a:t>That’s incorrect.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Please review the correct answers.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D957D-7D0D-DC3F-0AD9-590A4683221D}"/>
              </a:ext>
            </a:extLst>
          </p:cNvPr>
          <p:cNvSpPr/>
          <p:nvPr/>
        </p:nvSpPr>
        <p:spPr>
          <a:xfrm>
            <a:off x="3797269" y="3369560"/>
            <a:ext cx="1919878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Show Answers</a:t>
            </a:r>
          </a:p>
        </p:txBody>
      </p:sp>
    </p:spTree>
    <p:extLst>
      <p:ext uri="{BB962C8B-B14F-4D97-AF65-F5344CB8AC3E}">
        <p14:creationId xmlns:p14="http://schemas.microsoft.com/office/powerpoint/2010/main" val="2340947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5474C2C0-9C6A-9A12-2A36-AA95CC8FFB95}"/>
              </a:ext>
            </a:extLst>
          </p:cNvPr>
          <p:cNvSpPr/>
          <p:nvPr/>
        </p:nvSpPr>
        <p:spPr>
          <a:xfrm>
            <a:off x="7429345" y="1298601"/>
            <a:ext cx="1998614" cy="4453160"/>
          </a:xfrm>
          <a:prstGeom prst="roundRect">
            <a:avLst>
              <a:gd name="adj" fmla="val 967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7999" y="720001"/>
            <a:ext cx="2965757" cy="15694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Checkpoint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What are some of the things I need to prepare for the new member of the team to have the smoothest start possible?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87999" y="2416473"/>
            <a:ext cx="2848902" cy="830997"/>
            <a:chOff x="612466" y="2228467"/>
            <a:chExt cx="2680006" cy="781727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3" y="2228467"/>
              <a:ext cx="2415469" cy="78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and drop the correct options in the spaces beside your picture.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7539037" y="1119356"/>
            <a:ext cx="1737494" cy="268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Drag Options</a:t>
            </a:r>
          </a:p>
          <a:p>
            <a:pPr algn="ct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4568746" y="5309646"/>
            <a:ext cx="1342750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My Answer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8 Buttons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AAB4E78-CA8A-4198-BD53-A308C942967B}"/>
              </a:ext>
            </a:extLst>
          </p:cNvPr>
          <p:cNvGrpSpPr/>
          <p:nvPr/>
        </p:nvGrpSpPr>
        <p:grpSpPr>
          <a:xfrm>
            <a:off x="4445515" y="1966857"/>
            <a:ext cx="1694581" cy="1771042"/>
            <a:chOff x="1208430" y="1453076"/>
            <a:chExt cx="1913438" cy="1999774"/>
          </a:xfrm>
        </p:grpSpPr>
        <p:pic>
          <p:nvPicPr>
            <p:cNvPr id="70" name="Graphic 69" descr="User">
              <a:extLst>
                <a:ext uri="{FF2B5EF4-FFF2-40B4-BE49-F238E27FC236}">
                  <a16:creationId xmlns:a16="http://schemas.microsoft.com/office/drawing/2014/main" id="{D6CBB74F-16A7-463E-9E06-F72057D344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AF30121F-580E-4E59-8B9A-DA70C838E9F2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D1E17282-6C14-4BA0-BAF7-07047F55F9BB}"/>
              </a:ext>
            </a:extLst>
          </p:cNvPr>
          <p:cNvSpPr/>
          <p:nvPr/>
        </p:nvSpPr>
        <p:spPr>
          <a:xfrm>
            <a:off x="3631000" y="1726832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2D27AC3-0D83-4764-8F3D-307B8572FA4A}"/>
              </a:ext>
            </a:extLst>
          </p:cNvPr>
          <p:cNvSpPr/>
          <p:nvPr/>
        </p:nvSpPr>
        <p:spPr>
          <a:xfrm>
            <a:off x="3334008" y="2790270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C5A2265-EC2F-4241-B302-48190B9F656D}"/>
              </a:ext>
            </a:extLst>
          </p:cNvPr>
          <p:cNvSpPr/>
          <p:nvPr/>
        </p:nvSpPr>
        <p:spPr>
          <a:xfrm>
            <a:off x="5989757" y="1706937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BDDCD48C-AD91-4947-8425-4806C2E06150}"/>
              </a:ext>
            </a:extLst>
          </p:cNvPr>
          <p:cNvSpPr/>
          <p:nvPr/>
        </p:nvSpPr>
        <p:spPr>
          <a:xfrm>
            <a:off x="6339835" y="2742303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D6D981D9-B593-4312-AD57-06B2F487F01A}"/>
              </a:ext>
            </a:extLst>
          </p:cNvPr>
          <p:cNvSpPr/>
          <p:nvPr/>
        </p:nvSpPr>
        <p:spPr>
          <a:xfrm>
            <a:off x="4825819" y="1091249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052F5470-784C-47DE-AB7F-0630731D8CA9}"/>
              </a:ext>
            </a:extLst>
          </p:cNvPr>
          <p:cNvSpPr/>
          <p:nvPr/>
        </p:nvSpPr>
        <p:spPr>
          <a:xfrm>
            <a:off x="3817061" y="3766873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F6046B3D-AE98-455E-9300-9A700E958F15}"/>
              </a:ext>
            </a:extLst>
          </p:cNvPr>
          <p:cNvSpPr/>
          <p:nvPr/>
        </p:nvSpPr>
        <p:spPr>
          <a:xfrm>
            <a:off x="5927936" y="3777669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66F157B-BCBA-903F-8C3E-C16A1FDC9FB4}"/>
              </a:ext>
            </a:extLst>
          </p:cNvPr>
          <p:cNvSpPr/>
          <p:nvPr/>
        </p:nvSpPr>
        <p:spPr>
          <a:xfrm>
            <a:off x="4835763" y="4228914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711254-9CC5-33E7-083B-00FBEFB258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08" y="3044720"/>
            <a:ext cx="476250" cy="3714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276565-B59F-BE63-E0EA-3071F85523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992" y="1999243"/>
            <a:ext cx="428625" cy="266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71447F-B7D9-DE81-4010-475AF2B1421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664" y="4432123"/>
            <a:ext cx="390525" cy="4000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E857991-B4DF-FDA3-D8A8-8BBF83B3BC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048" y="3980866"/>
            <a:ext cx="352425" cy="3524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2F95D72-05E9-B139-ECE3-30D0193F22C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962" y="3028053"/>
            <a:ext cx="371475" cy="2667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BBB1CFF-082A-7F0F-61AB-7AEAC82BA7C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299" y="3896377"/>
            <a:ext cx="257175" cy="4095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76C33E2-3B4C-DD8E-21F2-B7154156FFA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653" y="1284074"/>
            <a:ext cx="323850" cy="3905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64FAFCC-B01B-8F37-0773-C1F32E1B286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799" y="1901457"/>
            <a:ext cx="352425" cy="36195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AD7CE333-60DB-7592-7733-93E5B2D03745}"/>
              </a:ext>
            </a:extLst>
          </p:cNvPr>
          <p:cNvSpPr/>
          <p:nvPr/>
        </p:nvSpPr>
        <p:spPr>
          <a:xfrm>
            <a:off x="4851744" y="1693816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1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621B380-9D3F-2045-2708-3D8E91F0CD03}"/>
              </a:ext>
            </a:extLst>
          </p:cNvPr>
          <p:cNvSpPr/>
          <p:nvPr/>
        </p:nvSpPr>
        <p:spPr>
          <a:xfrm>
            <a:off x="6001237" y="2304984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9C05EEA-82B3-B72E-969D-FD93FA16C138}"/>
              </a:ext>
            </a:extLst>
          </p:cNvPr>
          <p:cNvSpPr/>
          <p:nvPr/>
        </p:nvSpPr>
        <p:spPr>
          <a:xfrm>
            <a:off x="6346977" y="3312163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0868838-7551-1A96-E0A6-276F6C486BE4}"/>
              </a:ext>
            </a:extLst>
          </p:cNvPr>
          <p:cNvSpPr/>
          <p:nvPr/>
        </p:nvSpPr>
        <p:spPr>
          <a:xfrm>
            <a:off x="5927936" y="4330092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70FB55F-1714-5075-6FA9-51BF5E10D529}"/>
              </a:ext>
            </a:extLst>
          </p:cNvPr>
          <p:cNvSpPr/>
          <p:nvPr/>
        </p:nvSpPr>
        <p:spPr>
          <a:xfrm>
            <a:off x="4861163" y="4854778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E5CE785-C531-5149-7DCC-691940F60FCE}"/>
              </a:ext>
            </a:extLst>
          </p:cNvPr>
          <p:cNvSpPr/>
          <p:nvPr/>
        </p:nvSpPr>
        <p:spPr>
          <a:xfrm>
            <a:off x="3817061" y="4321570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6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F48341C-83A7-7295-EC44-A3967CA118AB}"/>
              </a:ext>
            </a:extLst>
          </p:cNvPr>
          <p:cNvSpPr/>
          <p:nvPr/>
        </p:nvSpPr>
        <p:spPr>
          <a:xfrm>
            <a:off x="3379002" y="3425903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7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2586DAE-3567-9E69-F77C-177950E44B49}"/>
              </a:ext>
            </a:extLst>
          </p:cNvPr>
          <p:cNvSpPr/>
          <p:nvPr/>
        </p:nvSpPr>
        <p:spPr>
          <a:xfrm>
            <a:off x="3640848" y="2309117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8</a:t>
            </a:r>
          </a:p>
        </p:txBody>
      </p:sp>
    </p:spTree>
    <p:extLst>
      <p:ext uri="{BB962C8B-B14F-4D97-AF65-F5344CB8AC3E}">
        <p14:creationId xmlns:p14="http://schemas.microsoft.com/office/powerpoint/2010/main" val="3689609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7999" y="720001"/>
            <a:ext cx="2965757" cy="15694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Checkpoint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What are some of the things I need to prepare for the new member of the team to have the smoothest start possible?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87999" y="2416473"/>
            <a:ext cx="2848902" cy="830997"/>
            <a:chOff x="612466" y="2228467"/>
            <a:chExt cx="2680006" cy="781727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3" y="2228467"/>
              <a:ext cx="2415469" cy="78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and drop the correct options in the spaces beside your picture.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31FAE16A-E1FE-42C0-A5E6-A7ACB2B486B3}"/>
              </a:ext>
            </a:extLst>
          </p:cNvPr>
          <p:cNvSpPr/>
          <p:nvPr/>
        </p:nvSpPr>
        <p:spPr>
          <a:xfrm>
            <a:off x="7539037" y="1119356"/>
            <a:ext cx="1737494" cy="268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Drag Options</a:t>
            </a:r>
          </a:p>
          <a:p>
            <a:pPr algn="ct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4568746" y="5309646"/>
            <a:ext cx="1342750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Show Answer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8 Buttons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FAAB4E78-CA8A-4198-BD53-A308C942967B}"/>
              </a:ext>
            </a:extLst>
          </p:cNvPr>
          <p:cNvGrpSpPr/>
          <p:nvPr/>
        </p:nvGrpSpPr>
        <p:grpSpPr>
          <a:xfrm>
            <a:off x="4445515" y="1966857"/>
            <a:ext cx="1694581" cy="1771042"/>
            <a:chOff x="1208430" y="1453076"/>
            <a:chExt cx="1913438" cy="1999774"/>
          </a:xfrm>
        </p:grpSpPr>
        <p:pic>
          <p:nvPicPr>
            <p:cNvPr id="70" name="Graphic 69" descr="User">
              <a:extLst>
                <a:ext uri="{FF2B5EF4-FFF2-40B4-BE49-F238E27FC236}">
                  <a16:creationId xmlns:a16="http://schemas.microsoft.com/office/drawing/2014/main" id="{D6CBB74F-16A7-463E-9E06-F72057D344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AF30121F-580E-4E59-8B9A-DA70C838E9F2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D1E17282-6C14-4BA0-BAF7-07047F55F9BB}"/>
              </a:ext>
            </a:extLst>
          </p:cNvPr>
          <p:cNvSpPr/>
          <p:nvPr/>
        </p:nvSpPr>
        <p:spPr>
          <a:xfrm>
            <a:off x="3631000" y="1726832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82D27AC3-0D83-4764-8F3D-307B8572FA4A}"/>
              </a:ext>
            </a:extLst>
          </p:cNvPr>
          <p:cNvSpPr/>
          <p:nvPr/>
        </p:nvSpPr>
        <p:spPr>
          <a:xfrm>
            <a:off x="3334008" y="2790270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C5A2265-EC2F-4241-B302-48190B9F656D}"/>
              </a:ext>
            </a:extLst>
          </p:cNvPr>
          <p:cNvSpPr/>
          <p:nvPr/>
        </p:nvSpPr>
        <p:spPr>
          <a:xfrm>
            <a:off x="5989757" y="1706937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BDDCD48C-AD91-4947-8425-4806C2E06150}"/>
              </a:ext>
            </a:extLst>
          </p:cNvPr>
          <p:cNvSpPr/>
          <p:nvPr/>
        </p:nvSpPr>
        <p:spPr>
          <a:xfrm>
            <a:off x="6339835" y="2742303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D6D981D9-B593-4312-AD57-06B2F487F01A}"/>
              </a:ext>
            </a:extLst>
          </p:cNvPr>
          <p:cNvSpPr/>
          <p:nvPr/>
        </p:nvSpPr>
        <p:spPr>
          <a:xfrm>
            <a:off x="4825819" y="1091249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052F5470-784C-47DE-AB7F-0630731D8CA9}"/>
              </a:ext>
            </a:extLst>
          </p:cNvPr>
          <p:cNvSpPr/>
          <p:nvPr/>
        </p:nvSpPr>
        <p:spPr>
          <a:xfrm>
            <a:off x="3817061" y="3766873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F6046B3D-AE98-455E-9300-9A700E958F15}"/>
              </a:ext>
            </a:extLst>
          </p:cNvPr>
          <p:cNvSpPr/>
          <p:nvPr/>
        </p:nvSpPr>
        <p:spPr>
          <a:xfrm>
            <a:off x="5927936" y="3777669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66F157B-BCBA-903F-8C3E-C16A1FDC9FB4}"/>
              </a:ext>
            </a:extLst>
          </p:cNvPr>
          <p:cNvSpPr/>
          <p:nvPr/>
        </p:nvSpPr>
        <p:spPr>
          <a:xfrm>
            <a:off x="4835763" y="4228914"/>
            <a:ext cx="914400" cy="9144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276565-B59F-BE63-E0EA-3071F85523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992" y="1999243"/>
            <a:ext cx="428625" cy="266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E857991-B4DF-FDA3-D8A8-8BBF83B3BC3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048" y="3980866"/>
            <a:ext cx="352425" cy="3524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2F95D72-05E9-B139-ECE3-30D0193F22C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962" y="3028053"/>
            <a:ext cx="371475" cy="2667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64FAFCC-B01B-8F37-0773-C1F32E1B286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799" y="1901457"/>
            <a:ext cx="352425" cy="361950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D621B380-9D3F-2045-2708-3D8E91F0CD03}"/>
              </a:ext>
            </a:extLst>
          </p:cNvPr>
          <p:cNvSpPr/>
          <p:nvPr/>
        </p:nvSpPr>
        <p:spPr>
          <a:xfrm>
            <a:off x="6001237" y="2304984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9C05EEA-82B3-B72E-969D-FD93FA16C138}"/>
              </a:ext>
            </a:extLst>
          </p:cNvPr>
          <p:cNvSpPr/>
          <p:nvPr/>
        </p:nvSpPr>
        <p:spPr>
          <a:xfrm>
            <a:off x="6346977" y="3312163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3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E5CE785-C531-5149-7DCC-691940F60FCE}"/>
              </a:ext>
            </a:extLst>
          </p:cNvPr>
          <p:cNvSpPr/>
          <p:nvPr/>
        </p:nvSpPr>
        <p:spPr>
          <a:xfrm>
            <a:off x="3817061" y="4321570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6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2586DAE-3567-9E69-F77C-177950E44B49}"/>
              </a:ext>
            </a:extLst>
          </p:cNvPr>
          <p:cNvSpPr/>
          <p:nvPr/>
        </p:nvSpPr>
        <p:spPr>
          <a:xfrm>
            <a:off x="3640848" y="2309117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Drag 8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7EE943DF-0982-D34C-D3F9-207060EB2193}"/>
              </a:ext>
            </a:extLst>
          </p:cNvPr>
          <p:cNvSpPr/>
          <p:nvPr/>
        </p:nvSpPr>
        <p:spPr>
          <a:xfrm>
            <a:off x="7429345" y="1298601"/>
            <a:ext cx="1998614" cy="4453160"/>
          </a:xfrm>
          <a:prstGeom prst="roundRect">
            <a:avLst>
              <a:gd name="adj" fmla="val 967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F93327CC-47B7-E56D-4566-72AC7B08A84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187" y="4739377"/>
            <a:ext cx="476250" cy="371475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5645687-CE5A-CF45-B8BD-96475ADA3A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912" y="3683238"/>
            <a:ext cx="390525" cy="400050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92FFFA34-0AAF-BFF5-1666-D91134486B5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5386" y="2639219"/>
            <a:ext cx="257175" cy="40957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53F14680-EDA6-B1A9-3470-70F62129A76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0" y="1476162"/>
            <a:ext cx="323850" cy="390525"/>
          </a:xfrm>
          <a:prstGeom prst="rect">
            <a:avLst/>
          </a:prstGeom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D1DF1043-1863-37A2-D1C9-AFCBF9042D09}"/>
              </a:ext>
            </a:extLst>
          </p:cNvPr>
          <p:cNvSpPr/>
          <p:nvPr/>
        </p:nvSpPr>
        <p:spPr>
          <a:xfrm>
            <a:off x="7454745" y="2062743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71FBD61-ABF3-C16F-78DE-3DFE0067960D}"/>
              </a:ext>
            </a:extLst>
          </p:cNvPr>
          <p:cNvSpPr/>
          <p:nvPr/>
        </p:nvSpPr>
        <p:spPr>
          <a:xfrm>
            <a:off x="8519043" y="3110602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4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485BCDA-F894-F3CF-3511-9AB2EF822982}"/>
              </a:ext>
            </a:extLst>
          </p:cNvPr>
          <p:cNvSpPr/>
          <p:nvPr/>
        </p:nvSpPr>
        <p:spPr>
          <a:xfrm>
            <a:off x="7454745" y="4157079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5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16042B4-4300-6640-15CE-0B7D2C10028F}"/>
              </a:ext>
            </a:extLst>
          </p:cNvPr>
          <p:cNvSpPr/>
          <p:nvPr/>
        </p:nvSpPr>
        <p:spPr>
          <a:xfrm>
            <a:off x="7454745" y="5204881"/>
            <a:ext cx="914400" cy="361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Drag 7</a:t>
            </a:r>
          </a:p>
        </p:txBody>
      </p:sp>
    </p:spTree>
    <p:extLst>
      <p:ext uri="{BB962C8B-B14F-4D97-AF65-F5344CB8AC3E}">
        <p14:creationId xmlns:p14="http://schemas.microsoft.com/office/powerpoint/2010/main" val="31483205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377</Words>
  <Application>Microsoft Office PowerPoint</Application>
  <PresentationFormat>Custom</PresentationFormat>
  <Paragraphs>90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27</cp:revision>
  <dcterms:created xsi:type="dcterms:W3CDTF">2017-07-21T05:01:19Z</dcterms:created>
  <dcterms:modified xsi:type="dcterms:W3CDTF">2022-07-22T13:03:11Z</dcterms:modified>
</cp:coreProperties>
</file>