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1202" r:id="rId2"/>
    <p:sldId id="1213" r:id="rId3"/>
    <p:sldId id="1208" r:id="rId4"/>
    <p:sldId id="1209" r:id="rId5"/>
    <p:sldId id="1210" r:id="rId6"/>
    <p:sldId id="1211" r:id="rId7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20471-B349-4395-8253-C098738555A0}" v="8" dt="2022-04-28T14:35:03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D6EAF146-AA59-488A-A2AB-1BD73CF93C0C}"/>
    <pc:docChg chg="undo custSel delSld modSld">
      <pc:chgData name="Subramani K" userId="bf009f75-d47a-408b-a678-4666a6eafc4c" providerId="ADAL" clId="{D6EAF146-AA59-488A-A2AB-1BD73CF93C0C}" dt="2022-04-19T14:07:03.863" v="552" actId="14100"/>
      <pc:docMkLst>
        <pc:docMk/>
      </pc:docMkLst>
      <pc:sldChg chg="addSp delSp modSp mod">
        <pc:chgData name="Subramani K" userId="bf009f75-d47a-408b-a678-4666a6eafc4c" providerId="ADAL" clId="{D6EAF146-AA59-488A-A2AB-1BD73CF93C0C}" dt="2022-04-19T14:07:03.863" v="552" actId="14100"/>
        <pc:sldMkLst>
          <pc:docMk/>
          <pc:sldMk cId="2508173990" sldId="1202"/>
        </pc:sldMkLst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6" creationId="{70E54D77-E9AF-40A8-B47C-C85706E1FF49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19" creationId="{B63E671D-DD98-45F8-BAB9-E3C1F0E5151A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D6EAF146-AA59-488A-A2AB-1BD73CF93C0C}" dt="2022-04-19T10:49:36.873" v="90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D6EAF146-AA59-488A-A2AB-1BD73CF93C0C}" dt="2022-04-19T10:50:08.067" v="186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3" creationId="{38C0694A-EEB5-47C1-97A3-E6BE0B59ACEF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4" creationId="{67F5A946-AE9A-4E43-A9FB-5095A3E54101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7" creationId="{B9232D3D-86BE-46E1-B50F-C5AFE668EBE8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8" creationId="{84CDAD78-8083-4F09-88CF-38C2EF34E865}"/>
          </ac:spMkLst>
        </pc:spChg>
        <pc:spChg chg="add mod">
          <ac:chgData name="Subramani K" userId="bf009f75-d47a-408b-a678-4666a6eafc4c" providerId="ADAL" clId="{D6EAF146-AA59-488A-A2AB-1BD73CF93C0C}" dt="2022-04-19T14:06:55.304" v="549" actId="14100"/>
          <ac:spMkLst>
            <pc:docMk/>
            <pc:sldMk cId="2508173990" sldId="1202"/>
            <ac:spMk id="39" creationId="{18A0C9DF-CCA6-4807-8C0A-A1652EE8CC88}"/>
          </ac:spMkLst>
        </pc:spChg>
        <pc:spChg chg="add mod">
          <ac:chgData name="Subramani K" userId="bf009f75-d47a-408b-a678-4666a6eafc4c" providerId="ADAL" clId="{D6EAF146-AA59-488A-A2AB-1BD73CF93C0C}" dt="2022-04-19T14:06:57.612" v="550" actId="14100"/>
          <ac:spMkLst>
            <pc:docMk/>
            <pc:sldMk cId="2508173990" sldId="1202"/>
            <ac:spMk id="40" creationId="{F3C8448A-508F-4092-BFCF-5A883F04DD34}"/>
          </ac:spMkLst>
        </pc:spChg>
        <pc:spChg chg="add mod">
          <ac:chgData name="Subramani K" userId="bf009f75-d47a-408b-a678-4666a6eafc4c" providerId="ADAL" clId="{D6EAF146-AA59-488A-A2AB-1BD73CF93C0C}" dt="2022-04-19T14:06:59.896" v="551" actId="14100"/>
          <ac:spMkLst>
            <pc:docMk/>
            <pc:sldMk cId="2508173990" sldId="1202"/>
            <ac:spMk id="41" creationId="{45B7B1D4-B026-4927-9826-9ADDDDE8A6CA}"/>
          </ac:spMkLst>
        </pc:spChg>
        <pc:spChg chg="add mod">
          <ac:chgData name="Subramani K" userId="bf009f75-d47a-408b-a678-4666a6eafc4c" providerId="ADAL" clId="{D6EAF146-AA59-488A-A2AB-1BD73CF93C0C}" dt="2022-04-19T14:07:03.863" v="552" actId="14100"/>
          <ac:spMkLst>
            <pc:docMk/>
            <pc:sldMk cId="2508173990" sldId="1202"/>
            <ac:spMk id="42" creationId="{9CDC139A-7F37-46F6-AA59-56098B5FAA62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3" creationId="{F2481C75-89CC-4C43-8FB5-7A80467409C7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4" creationId="{1D06B3B9-322B-400E-9C75-828A74E8B82B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45" creationId="{A7FC2F22-FD3E-4A5F-A338-D0F048C2AA75}"/>
          </ac:spMkLst>
        </pc:spChg>
        <pc:spChg chg="add mod">
          <ac:chgData name="Subramani K" userId="bf009f75-d47a-408b-a678-4666a6eafc4c" providerId="ADAL" clId="{D6EAF146-AA59-488A-A2AB-1BD73CF93C0C}" dt="2022-04-19T13:33:36.690" v="526" actId="20577"/>
          <ac:spMkLst>
            <pc:docMk/>
            <pc:sldMk cId="2508173990" sldId="1202"/>
            <ac:spMk id="46" creationId="{945CB69C-A2F3-48C7-8B75-8F953F919E6C}"/>
          </ac:spMkLst>
        </pc:spChg>
        <pc:spChg chg="del">
          <ac:chgData name="Subramani K" userId="bf009f75-d47a-408b-a678-4666a6eafc4c" providerId="ADAL" clId="{D6EAF146-AA59-488A-A2AB-1BD73CF93C0C}" dt="2022-04-19T10:52:22.495" v="262" actId="478"/>
          <ac:spMkLst>
            <pc:docMk/>
            <pc:sldMk cId="2508173990" sldId="1202"/>
            <ac:spMk id="46" creationId="{C91893FD-0E82-4444-A0D7-CE50748C8A7C}"/>
          </ac:spMkLst>
        </pc:spChg>
        <pc:spChg chg="mod">
          <ac:chgData name="Subramani K" userId="bf009f75-d47a-408b-a678-4666a6eafc4c" providerId="ADAL" clId="{D6EAF146-AA59-488A-A2AB-1BD73CF93C0C}" dt="2022-04-19T10:54:22.920" v="397" actId="1038"/>
          <ac:spMkLst>
            <pc:docMk/>
            <pc:sldMk cId="2508173990" sldId="1202"/>
            <ac:spMk id="47" creationId="{31FAE16A-E1FE-42C0-A5E6-A7ACB2B486B3}"/>
          </ac:spMkLst>
        </pc:spChg>
        <pc:spChg chg="mod">
          <ac:chgData name="Subramani K" userId="bf009f75-d47a-408b-a678-4666a6eafc4c" providerId="ADAL" clId="{D6EAF146-AA59-488A-A2AB-1BD73CF93C0C}" dt="2022-04-19T10:54:36.558" v="422" actId="1035"/>
          <ac:spMkLst>
            <pc:docMk/>
            <pc:sldMk cId="2508173990" sldId="1202"/>
            <ac:spMk id="48" creationId="{BCA95757-EBF4-4572-868A-73314BFEB366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D6EAF146-AA59-488A-A2AB-1BD73CF93C0C}" dt="2022-04-19T13:33:46.866" v="530" actId="20577"/>
          <ac:spMkLst>
            <pc:docMk/>
            <pc:sldMk cId="2508173990" sldId="1202"/>
            <ac:spMk id="49" creationId="{F7E1BC64-B881-44EE-9AA8-38A13DF17EC3}"/>
          </ac:spMkLst>
        </pc:spChg>
        <pc:spChg chg="add mod">
          <ac:chgData name="Subramani K" userId="bf009f75-d47a-408b-a678-4666a6eafc4c" providerId="ADAL" clId="{D6EAF146-AA59-488A-A2AB-1BD73CF93C0C}" dt="2022-04-19T13:33:57.286" v="538" actId="20577"/>
          <ac:spMkLst>
            <pc:docMk/>
            <pc:sldMk cId="2508173990" sldId="1202"/>
            <ac:spMk id="50" creationId="{5DAEC424-3493-497C-852C-9BC7DF374E5B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0" creationId="{E9E5E8C4-CFA1-4E66-8281-489FFEA64975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D6EAF146-AA59-488A-A2AB-1BD73CF93C0C}" dt="2022-04-19T13:34:12.906" v="544" actId="1036"/>
          <ac:spMkLst>
            <pc:docMk/>
            <pc:sldMk cId="2508173990" sldId="1202"/>
            <ac:spMk id="51" creationId="{9AEE6237-A4D3-4059-8E99-4B34903D3F72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D6EAF146-AA59-488A-A2AB-1BD73CF93C0C}" dt="2022-04-19T13:34:18.899" v="547" actId="20577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D6EAF146-AA59-488A-A2AB-1BD73CF93C0C}" dt="2022-04-19T10:52:58.076" v="291" actId="1076"/>
          <ac:spMkLst>
            <pc:docMk/>
            <pc:sldMk cId="2508173990" sldId="1202"/>
            <ac:spMk id="53" creationId="{4FFB9D40-DCD6-447D-A8E3-14ADB2631FC8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4" creationId="{6E34270B-A004-4C66-931A-59B18040B5CA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5" creationId="{4C42916C-02AE-4FDA-9EDC-A42E8CEBF87E}"/>
          </ac:spMkLst>
        </pc:spChg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56" creationId="{65923F0F-6F75-4A4B-A6F5-FA3C78681DE1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7" creationId="{56EDE9BA-9B1E-4EFA-88C9-0252AECDD71A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8" creationId="{B97B3FA9-E67A-43E1-9F56-CB407BB90298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9" creationId="{3E5A77F8-50AA-4A8F-9B64-BBB353DA2DF4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0" creationId="{BF9ACF22-F155-412D-B435-5380F34665EB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1" creationId="{475EFD98-8879-4B4B-AD74-D24DFFF355C5}"/>
          </ac:spMkLst>
        </pc:spChg>
        <pc:spChg chg="add mod ord">
          <ac:chgData name="Subramani K" userId="bf009f75-d47a-408b-a678-4666a6eafc4c" providerId="ADAL" clId="{D6EAF146-AA59-488A-A2AB-1BD73CF93C0C}" dt="2022-04-19T14:06:52.840" v="548" actId="14100"/>
          <ac:spMkLst>
            <pc:docMk/>
            <pc:sldMk cId="2508173990" sldId="1202"/>
            <ac:spMk id="62" creationId="{B2E8BF0E-C321-48A7-9BFA-7CB594CDD027}"/>
          </ac:spMkLst>
        </pc:spChg>
        <pc:spChg chg="add mod ord">
          <ac:chgData name="Subramani K" userId="bf009f75-d47a-408b-a678-4666a6eafc4c" providerId="ADAL" clId="{D6EAF146-AA59-488A-A2AB-1BD73CF93C0C}" dt="2022-04-19T13:32:58.079" v="513" actId="20577"/>
          <ac:spMkLst>
            <pc:docMk/>
            <pc:sldMk cId="2508173990" sldId="1202"/>
            <ac:spMk id="63" creationId="{A97A0D56-40FB-45C4-8DE5-D8F9FB22E632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4" creationId="{A27B607E-D564-45AB-BB89-44962ABAD16D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5" creationId="{003145DB-65D0-49CE-8FC8-41EE7B3A684F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6" creationId="{749B7610-18F0-4D70-8ED9-59F8943819A1}"/>
          </ac:spMkLst>
        </pc:spChg>
        <pc:spChg chg="add mod">
          <ac:chgData name="Subramani K" userId="bf009f75-d47a-408b-a678-4666a6eafc4c" providerId="ADAL" clId="{D6EAF146-AA59-488A-A2AB-1BD73CF93C0C}" dt="2022-04-19T13:32:20.536" v="492" actId="1036"/>
          <ac:spMkLst>
            <pc:docMk/>
            <pc:sldMk cId="2508173990" sldId="1202"/>
            <ac:spMk id="67" creationId="{EB7EF916-8566-4CAE-9CA2-776B44C0199C}"/>
          </ac:spMkLst>
        </pc:spChg>
        <pc:picChg chg="add del mod">
          <ac:chgData name="Subramani K" userId="bf009f75-d47a-408b-a678-4666a6eafc4c" providerId="ADAL" clId="{D6EAF146-AA59-488A-A2AB-1BD73CF93C0C}" dt="2022-04-19T10:49:45.147" v="91" actId="478"/>
          <ac:picMkLst>
            <pc:docMk/>
            <pc:sldMk cId="2508173990" sldId="1202"/>
            <ac:picMk id="3" creationId="{0F50810A-1D6E-4BC8-9253-17066DF320EE}"/>
          </ac:picMkLst>
        </pc:picChg>
        <pc:picChg chg="add del mod">
          <ac:chgData name="Subramani K" userId="bf009f75-d47a-408b-a678-4666a6eafc4c" providerId="ADAL" clId="{D6EAF146-AA59-488A-A2AB-1BD73CF93C0C}" dt="2022-04-19T10:50:11.435" v="187" actId="478"/>
          <ac:picMkLst>
            <pc:docMk/>
            <pc:sldMk cId="2508173990" sldId="1202"/>
            <ac:picMk id="5" creationId="{4D52C720-1E35-4D35-A61C-1FE508B7DF86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7" creationId="{FB86894F-D845-4BAA-8B7C-C9CD1C524968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39" creationId="{E93A5E2D-80F3-4A18-8615-DA2643026C21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0" creationId="{3A14CF85-8E41-45AA-9D6B-CB0D1E8697A3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1" creationId="{BAC917D6-1816-44E3-8DD2-5CDFF5C2857B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2" creationId="{71E9829A-8187-4163-A32F-F636073DACF9}"/>
          </ac:picMkLst>
        </pc:picChg>
      </pc:sldChg>
      <pc:sldChg chg="del">
        <pc:chgData name="Subramani K" userId="bf009f75-d47a-408b-a678-4666a6eafc4c" providerId="ADAL" clId="{D6EAF146-AA59-488A-A2AB-1BD73CF93C0C}" dt="2022-04-19T10:55:21.347" v="425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D6EAF146-AA59-488A-A2AB-1BD73CF93C0C}" dt="2022-04-19T10:55:17.948" v="424" actId="47"/>
        <pc:sldMkLst>
          <pc:docMk/>
          <pc:sldMk cId="2383194169" sldId="1210"/>
        </pc:sldMkLst>
      </pc:sldChg>
    </pc:docChg>
  </pc:docChgLst>
  <pc:docChgLst>
    <pc:chgData name="Subramani K" userId="bf009f75-d47a-408b-a678-4666a6eafc4c" providerId="ADAL" clId="{CAB20471-B349-4395-8253-C098738555A0}"/>
    <pc:docChg chg="undo custSel modSld">
      <pc:chgData name="Subramani K" userId="bf009f75-d47a-408b-a678-4666a6eafc4c" providerId="ADAL" clId="{CAB20471-B349-4395-8253-C098738555A0}" dt="2022-04-28T14:37:07.225" v="355" actId="1035"/>
      <pc:docMkLst>
        <pc:docMk/>
      </pc:docMkLst>
      <pc:sldChg chg="addSp delSp modSp mod">
        <pc:chgData name="Subramani K" userId="bf009f75-d47a-408b-a678-4666a6eafc4c" providerId="ADAL" clId="{CAB20471-B349-4395-8253-C098738555A0}" dt="2022-04-28T14:37:07.225" v="355" actId="1035"/>
        <pc:sldMkLst>
          <pc:docMk/>
          <pc:sldMk cId="2508173990" sldId="1202"/>
        </pc:sldMkLst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4" creationId="{D1E17282-6C14-4BA0-BAF7-07047F55F9B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" creationId="{70E54D77-E9AF-40A8-B47C-C85706E1FF49}"/>
          </ac:spMkLst>
        </pc:spChg>
        <pc:spChg chg="mod">
          <ac:chgData name="Subramani K" userId="bf009f75-d47a-408b-a678-4666a6eafc4c" providerId="ADAL" clId="{CAB20471-B349-4395-8253-C098738555A0}" dt="2022-04-28T14:31:07.238" v="118" actId="313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CAB20471-B349-4395-8253-C098738555A0}" dt="2022-04-28T14:31:26.722" v="195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37" creationId="{B9232D3D-86BE-46E1-B50F-C5AFE668EBE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38" creationId="{84CDAD78-8083-4F09-88CF-38C2EF34E865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39" creationId="{18A0C9DF-CCA6-4807-8C0A-A1652EE8CC88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0" creationId="{F3C8448A-508F-4092-BFCF-5A883F04DD34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1" creationId="{45B7B1D4-B026-4927-9826-9ADDDDE8A6CA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2" creationId="{9CDC139A-7F37-46F6-AA59-56098B5FAA62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3" creationId="{F2481C75-89CC-4C43-8FB5-7A80467409C7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4" creationId="{1D06B3B9-322B-400E-9C75-828A74E8B82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5" creationId="{A7FC2F22-FD3E-4A5F-A338-D0F048C2AA75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6" creationId="{945CB69C-A2F3-48C7-8B75-8F953F919E6C}"/>
          </ac:spMkLst>
        </pc:spChg>
        <pc:spChg chg="mod">
          <ac:chgData name="Subramani K" userId="bf009f75-d47a-408b-a678-4666a6eafc4c" providerId="ADAL" clId="{CAB20471-B349-4395-8253-C098738555A0}" dt="2022-04-28T14:37:07.225" v="355" actId="1035"/>
          <ac:spMkLst>
            <pc:docMk/>
            <pc:sldMk cId="2508173990" sldId="1202"/>
            <ac:spMk id="47" creationId="{31FAE16A-E1FE-42C0-A5E6-A7ACB2B486B3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8" creationId="{BCA95757-EBF4-4572-868A-73314BFEB366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9" creationId="{F7E1BC64-B881-44EE-9AA8-38A13DF17EC3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0" creationId="{5DAEC424-3493-497C-852C-9BC7DF374E5B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1" creationId="{9AEE6237-A4D3-4059-8E99-4B34903D3F72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53" creationId="{4FFB9D40-DCD6-447D-A8E3-14ADB2631FC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4" creationId="{6E34270B-A004-4C66-931A-59B18040B5CA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5" creationId="{4C42916C-02AE-4FDA-9EDC-A42E8CEBF87E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6" creationId="{65923F0F-6F75-4A4B-A6F5-FA3C78681DE1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7" creationId="{56EDE9BA-9B1E-4EFA-88C9-0252AECDD71A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8" creationId="{B97B3FA9-E67A-43E1-9F56-CB407BB9029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9" creationId="{3E5A77F8-50AA-4A8F-9B64-BBB353DA2DF4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0" creationId="{BF9ACF22-F155-412D-B435-5380F34665E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1" creationId="{475EFD98-8879-4B4B-AD74-D24DFFF355C5}"/>
          </ac:spMkLst>
        </pc:spChg>
        <pc:spChg chg="del mod">
          <ac:chgData name="Subramani K" userId="bf009f75-d47a-408b-a678-4666a6eafc4c" providerId="ADAL" clId="{CAB20471-B349-4395-8253-C098738555A0}" dt="2022-04-28T14:35:30.373" v="257" actId="478"/>
          <ac:spMkLst>
            <pc:docMk/>
            <pc:sldMk cId="2508173990" sldId="1202"/>
            <ac:spMk id="62" creationId="{B2E8BF0E-C321-48A7-9BFA-7CB594CDD027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3" creationId="{A97A0D56-40FB-45C4-8DE5-D8F9FB22E632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4" creationId="{A27B607E-D564-45AB-BB89-44962ABAD16D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5" creationId="{003145DB-65D0-49CE-8FC8-41EE7B3A684F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6" creationId="{749B7610-18F0-4D70-8ED9-59F8943819A1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7" creationId="{EB7EF916-8566-4CAE-9CA2-776B44C0199C}"/>
          </ac:spMkLst>
        </pc:spChg>
        <pc:spChg chg="mod">
          <ac:chgData name="Subramani K" userId="bf009f75-d47a-408b-a678-4666a6eafc4c" providerId="ADAL" clId="{CAB20471-B349-4395-8253-C098738555A0}" dt="2022-04-28T14:33:08.117" v="207"/>
          <ac:spMkLst>
            <pc:docMk/>
            <pc:sldMk cId="2508173990" sldId="1202"/>
            <ac:spMk id="71" creationId="{AF30121F-580E-4E59-8B9A-DA70C838E9F2}"/>
          </ac:spMkLst>
        </pc:spChg>
        <pc:spChg chg="mod">
          <ac:chgData name="Subramani K" userId="bf009f75-d47a-408b-a678-4666a6eafc4c" providerId="ADAL" clId="{CAB20471-B349-4395-8253-C098738555A0}" dt="2022-04-28T14:33:20.983" v="212"/>
          <ac:spMkLst>
            <pc:docMk/>
            <pc:sldMk cId="2508173990" sldId="1202"/>
            <ac:spMk id="74" creationId="{7DCED429-E550-4C12-B340-503FE414DBE3}"/>
          </ac:spMkLst>
        </pc:spChg>
        <pc:spChg chg="add mod">
          <ac:chgData name="Subramani K" userId="bf009f75-d47a-408b-a678-4666a6eafc4c" providerId="ADAL" clId="{CAB20471-B349-4395-8253-C098738555A0}" dt="2022-04-28T14:36:38.964" v="349" actId="1036"/>
          <ac:spMkLst>
            <pc:docMk/>
            <pc:sldMk cId="2508173990" sldId="1202"/>
            <ac:spMk id="75" creationId="{82D27AC3-0D83-4764-8F3D-307B8572FA4A}"/>
          </ac:spMkLst>
        </pc:spChg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76" creationId="{0C5A2265-EC2F-4241-B302-48190B9F656D}"/>
          </ac:spMkLst>
        </pc:spChg>
        <pc:spChg chg="add mod">
          <ac:chgData name="Subramani K" userId="bf009f75-d47a-408b-a678-4666a6eafc4c" providerId="ADAL" clId="{CAB20471-B349-4395-8253-C098738555A0}" dt="2022-04-28T14:36:38.964" v="349" actId="1036"/>
          <ac:spMkLst>
            <pc:docMk/>
            <pc:sldMk cId="2508173990" sldId="1202"/>
            <ac:spMk id="77" creationId="{BDDCD48C-AD91-4947-8425-4806C2E06150}"/>
          </ac:spMkLst>
        </pc:spChg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78" creationId="{D6D981D9-B593-4312-AD57-06B2F487F01A}"/>
          </ac:spMkLst>
        </pc:spChg>
        <pc:spChg chg="add 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79" creationId="{052F5470-784C-47DE-AB7F-0630731D8CA9}"/>
          </ac:spMkLst>
        </pc:spChg>
        <pc:spChg chg="add 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80" creationId="{F6046B3D-AE98-455E-9300-9A700E958F15}"/>
          </ac:spMkLst>
        </pc:spChg>
        <pc:grpChg chg="mod">
          <ac:chgData name="Subramani K" userId="bf009f75-d47a-408b-a678-4666a6eafc4c" providerId="ADAL" clId="{CAB20471-B349-4395-8253-C098738555A0}" dt="2022-04-28T14:33:50.430" v="224" actId="1076"/>
          <ac:grpSpMkLst>
            <pc:docMk/>
            <pc:sldMk cId="2508173990" sldId="1202"/>
            <ac:grpSpMk id="24" creationId="{62068381-E4B5-422F-84FC-C6CFA94B8D90}"/>
          </ac:grpSpMkLst>
        </pc:grpChg>
        <pc:grpChg chg="add mod">
          <ac:chgData name="Subramani K" userId="bf009f75-d47a-408b-a678-4666a6eafc4c" providerId="ADAL" clId="{CAB20471-B349-4395-8253-C098738555A0}" dt="2022-04-28T14:36:18.989" v="337" actId="1035"/>
          <ac:grpSpMkLst>
            <pc:docMk/>
            <pc:sldMk cId="2508173990" sldId="1202"/>
            <ac:grpSpMk id="69" creationId="{FAAB4E78-CA8A-4198-BD53-A308C942967B}"/>
          </ac:grpSpMkLst>
        </pc:grpChg>
        <pc:grpChg chg="add del mod">
          <ac:chgData name="Subramani K" userId="bf009f75-d47a-408b-a678-4666a6eafc4c" providerId="ADAL" clId="{CAB20471-B349-4395-8253-C098738555A0}" dt="2022-04-28T14:33:21.922" v="213"/>
          <ac:grpSpMkLst>
            <pc:docMk/>
            <pc:sldMk cId="2508173990" sldId="1202"/>
            <ac:grpSpMk id="72" creationId="{6FF91A71-70F4-48F7-8D31-D72F61754350}"/>
          </ac:grpSpMkLst>
        </pc:grpChg>
        <pc:picChg chg="add del mod">
          <ac:chgData name="Subramani K" userId="bf009f75-d47a-408b-a678-4666a6eafc4c" providerId="ADAL" clId="{CAB20471-B349-4395-8253-C098738555A0}" dt="2022-04-28T14:32:09.354" v="197" actId="478"/>
          <ac:picMkLst>
            <pc:docMk/>
            <pc:sldMk cId="2508173990" sldId="1202"/>
            <ac:picMk id="3" creationId="{468AAFE7-DC58-47C6-9BF0-56A5741F8493}"/>
          </ac:picMkLst>
        </pc:picChg>
        <pc:picChg chg="mod">
          <ac:chgData name="Subramani K" userId="bf009f75-d47a-408b-a678-4666a6eafc4c" providerId="ADAL" clId="{CAB20471-B349-4395-8253-C098738555A0}" dt="2022-04-28T14:33:08.117" v="207"/>
          <ac:picMkLst>
            <pc:docMk/>
            <pc:sldMk cId="2508173990" sldId="1202"/>
            <ac:picMk id="70" creationId="{D6CBB74F-16A7-463E-9E06-F72057D344CC}"/>
          </ac:picMkLst>
        </pc:picChg>
        <pc:picChg chg="mod">
          <ac:chgData name="Subramani K" userId="bf009f75-d47a-408b-a678-4666a6eafc4c" providerId="ADAL" clId="{CAB20471-B349-4395-8253-C098738555A0}" dt="2022-04-28T14:33:20.983" v="212"/>
          <ac:picMkLst>
            <pc:docMk/>
            <pc:sldMk cId="2508173990" sldId="1202"/>
            <ac:picMk id="73" creationId="{D9485D75-E934-4227-813F-358161BD827D}"/>
          </ac:picMkLst>
        </pc:picChg>
      </pc:sldChg>
    </pc:docChg>
  </pc:docChgLst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40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sv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474C2C0-9C6A-9A12-2A36-AA95CC8FFB95}"/>
              </a:ext>
            </a:extLst>
          </p:cNvPr>
          <p:cNvSpPr/>
          <p:nvPr/>
        </p:nvSpPr>
        <p:spPr>
          <a:xfrm>
            <a:off x="7429345" y="1298601"/>
            <a:ext cx="1998614" cy="4453160"/>
          </a:xfrm>
          <a:prstGeom prst="roundRect">
            <a:avLst>
              <a:gd name="adj" fmla="val 967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G05-H-DragDrop-One-to-One-001-SL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2965757" cy="1569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are some of the things I need to prepare for the new member of the team to have the smoothest start possible?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999" y="2416473"/>
            <a:ext cx="2848902" cy="830997"/>
            <a:chOff x="612466" y="2228467"/>
            <a:chExt cx="2680006" cy="7817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2415469" cy="78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correct options in the spaces beside your picture.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7539037" y="1119356"/>
            <a:ext cx="1737494" cy="268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Options</a:t>
            </a:r>
          </a:p>
          <a:p>
            <a:pPr algn="ct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4797346" y="5309646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8 Buttons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AAB4E78-CA8A-4198-BD53-A308C942967B}"/>
              </a:ext>
            </a:extLst>
          </p:cNvPr>
          <p:cNvGrpSpPr/>
          <p:nvPr/>
        </p:nvGrpSpPr>
        <p:grpSpPr>
          <a:xfrm>
            <a:off x="4445515" y="1966857"/>
            <a:ext cx="1694581" cy="1771042"/>
            <a:chOff x="1208430" y="1453076"/>
            <a:chExt cx="1913438" cy="1999774"/>
          </a:xfrm>
        </p:grpSpPr>
        <p:pic>
          <p:nvPicPr>
            <p:cNvPr id="70" name="Graphic 69" descr="User">
              <a:extLst>
                <a:ext uri="{FF2B5EF4-FFF2-40B4-BE49-F238E27FC236}">
                  <a16:creationId xmlns:a16="http://schemas.microsoft.com/office/drawing/2014/main" id="{D6CBB74F-16A7-463E-9E06-F72057D34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F30121F-580E-4E59-8B9A-DA70C838E9F2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D1E17282-6C14-4BA0-BAF7-07047F55F9BB}"/>
              </a:ext>
            </a:extLst>
          </p:cNvPr>
          <p:cNvSpPr/>
          <p:nvPr/>
        </p:nvSpPr>
        <p:spPr>
          <a:xfrm>
            <a:off x="3631000" y="1726832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2D27AC3-0D83-4764-8F3D-307B8572FA4A}"/>
              </a:ext>
            </a:extLst>
          </p:cNvPr>
          <p:cNvSpPr/>
          <p:nvPr/>
        </p:nvSpPr>
        <p:spPr>
          <a:xfrm>
            <a:off x="3334008" y="2790270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C5A2265-EC2F-4241-B302-48190B9F656D}"/>
              </a:ext>
            </a:extLst>
          </p:cNvPr>
          <p:cNvSpPr/>
          <p:nvPr/>
        </p:nvSpPr>
        <p:spPr>
          <a:xfrm>
            <a:off x="5989757" y="1706937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DDCD48C-AD91-4947-8425-4806C2E06150}"/>
              </a:ext>
            </a:extLst>
          </p:cNvPr>
          <p:cNvSpPr/>
          <p:nvPr/>
        </p:nvSpPr>
        <p:spPr>
          <a:xfrm>
            <a:off x="6339835" y="274230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D6D981D9-B593-4312-AD57-06B2F487F01A}"/>
              </a:ext>
            </a:extLst>
          </p:cNvPr>
          <p:cNvSpPr/>
          <p:nvPr/>
        </p:nvSpPr>
        <p:spPr>
          <a:xfrm>
            <a:off x="4825819" y="109124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52F5470-784C-47DE-AB7F-0630731D8CA9}"/>
              </a:ext>
            </a:extLst>
          </p:cNvPr>
          <p:cNvSpPr/>
          <p:nvPr/>
        </p:nvSpPr>
        <p:spPr>
          <a:xfrm>
            <a:off x="3817061" y="376687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6046B3D-AE98-455E-9300-9A700E958F15}"/>
              </a:ext>
            </a:extLst>
          </p:cNvPr>
          <p:cNvSpPr/>
          <p:nvPr/>
        </p:nvSpPr>
        <p:spPr>
          <a:xfrm>
            <a:off x="5927936" y="377766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66F157B-BCBA-903F-8C3E-C16A1FDC9FB4}"/>
              </a:ext>
            </a:extLst>
          </p:cNvPr>
          <p:cNvSpPr/>
          <p:nvPr/>
        </p:nvSpPr>
        <p:spPr>
          <a:xfrm>
            <a:off x="4835763" y="4228914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1254-9CC5-33E7-083B-00FBEFB258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87" y="4739377"/>
            <a:ext cx="476250" cy="371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76565-B59F-BE63-E0EA-3071F8552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895" y="4791764"/>
            <a:ext cx="428625" cy="266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71447F-B7D9-DE81-4010-475AF2B142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912" y="3683238"/>
            <a:ext cx="390525" cy="400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857991-B4DF-FDA3-D8A8-8BBF83B3BC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297" y="3707051"/>
            <a:ext cx="352425" cy="3524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F95D72-05E9-B139-ECE3-30D0193F22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0" y="2710656"/>
            <a:ext cx="371475" cy="266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BB1CFF-082A-7F0F-61AB-7AEAC82BA7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386" y="2639219"/>
            <a:ext cx="257175" cy="4095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76C33E2-3B4C-DD8E-21F2-B7154156FF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0" y="1476162"/>
            <a:ext cx="323850" cy="3905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4FAFCC-B01B-8F37-0773-C1F32E1B28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762" y="1504737"/>
            <a:ext cx="352425" cy="36195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AD7CE333-60DB-7592-7733-93E5B2D03745}"/>
              </a:ext>
            </a:extLst>
          </p:cNvPr>
          <p:cNvSpPr/>
          <p:nvPr/>
        </p:nvSpPr>
        <p:spPr>
          <a:xfrm>
            <a:off x="7454745" y="206274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21B380-9D3F-2045-2708-3D8E91F0CD03}"/>
              </a:ext>
            </a:extLst>
          </p:cNvPr>
          <p:cNvSpPr/>
          <p:nvPr/>
        </p:nvSpPr>
        <p:spPr>
          <a:xfrm>
            <a:off x="8519043" y="206274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9C05EEA-82B3-B72E-969D-FD93FA16C138}"/>
              </a:ext>
            </a:extLst>
          </p:cNvPr>
          <p:cNvSpPr/>
          <p:nvPr/>
        </p:nvSpPr>
        <p:spPr>
          <a:xfrm>
            <a:off x="7454745" y="3110602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0868838-7551-1A96-E0A6-276F6C486BE4}"/>
              </a:ext>
            </a:extLst>
          </p:cNvPr>
          <p:cNvSpPr/>
          <p:nvPr/>
        </p:nvSpPr>
        <p:spPr>
          <a:xfrm>
            <a:off x="8519043" y="3110602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70FB55F-1714-5075-6FA9-51BF5E10D529}"/>
              </a:ext>
            </a:extLst>
          </p:cNvPr>
          <p:cNvSpPr/>
          <p:nvPr/>
        </p:nvSpPr>
        <p:spPr>
          <a:xfrm>
            <a:off x="7454745" y="4157079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E5CE785-C531-5149-7DCC-691940F60FCE}"/>
              </a:ext>
            </a:extLst>
          </p:cNvPr>
          <p:cNvSpPr/>
          <p:nvPr/>
        </p:nvSpPr>
        <p:spPr>
          <a:xfrm>
            <a:off x="8519043" y="4157079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48341C-83A7-7295-EC44-A3967CA118AB}"/>
              </a:ext>
            </a:extLst>
          </p:cNvPr>
          <p:cNvSpPr/>
          <p:nvPr/>
        </p:nvSpPr>
        <p:spPr>
          <a:xfrm>
            <a:off x="7454745" y="5204881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7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2586DAE-3567-9E69-F77C-177950E44B49}"/>
              </a:ext>
            </a:extLst>
          </p:cNvPr>
          <p:cNvSpPr/>
          <p:nvPr/>
        </p:nvSpPr>
        <p:spPr>
          <a:xfrm>
            <a:off x="8538959" y="5204881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8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474C2C0-9C6A-9A12-2A36-AA95CC8FFB95}"/>
              </a:ext>
            </a:extLst>
          </p:cNvPr>
          <p:cNvSpPr/>
          <p:nvPr/>
        </p:nvSpPr>
        <p:spPr>
          <a:xfrm>
            <a:off x="7429345" y="1298601"/>
            <a:ext cx="1998614" cy="4453160"/>
          </a:xfrm>
          <a:prstGeom prst="roundRect">
            <a:avLst>
              <a:gd name="adj" fmla="val 967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2965757" cy="1569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are some of the things I need to prepare for the new member of the team to have the smoothest start possible?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999" y="2416473"/>
            <a:ext cx="2848902" cy="830997"/>
            <a:chOff x="612466" y="2228467"/>
            <a:chExt cx="2680006" cy="7817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2415469" cy="78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correct options in the spaces beside your picture.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7539037" y="1119356"/>
            <a:ext cx="1737494" cy="268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Options</a:t>
            </a:r>
          </a:p>
          <a:p>
            <a:pPr algn="ct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4568746" y="5309646"/>
            <a:ext cx="1342750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8 Buttons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AAB4E78-CA8A-4198-BD53-A308C942967B}"/>
              </a:ext>
            </a:extLst>
          </p:cNvPr>
          <p:cNvGrpSpPr/>
          <p:nvPr/>
        </p:nvGrpSpPr>
        <p:grpSpPr>
          <a:xfrm>
            <a:off x="4445515" y="1966857"/>
            <a:ext cx="1694581" cy="1771042"/>
            <a:chOff x="1208430" y="1453076"/>
            <a:chExt cx="1913438" cy="1999774"/>
          </a:xfrm>
        </p:grpSpPr>
        <p:pic>
          <p:nvPicPr>
            <p:cNvPr id="70" name="Graphic 69" descr="User">
              <a:extLst>
                <a:ext uri="{FF2B5EF4-FFF2-40B4-BE49-F238E27FC236}">
                  <a16:creationId xmlns:a16="http://schemas.microsoft.com/office/drawing/2014/main" id="{D6CBB74F-16A7-463E-9E06-F72057D34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F30121F-580E-4E59-8B9A-DA70C838E9F2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82D27AC3-0D83-4764-8F3D-307B8572FA4A}"/>
              </a:ext>
            </a:extLst>
          </p:cNvPr>
          <p:cNvSpPr/>
          <p:nvPr/>
        </p:nvSpPr>
        <p:spPr>
          <a:xfrm>
            <a:off x="3334008" y="2790270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C5A2265-EC2F-4241-B302-48190B9F656D}"/>
              </a:ext>
            </a:extLst>
          </p:cNvPr>
          <p:cNvSpPr/>
          <p:nvPr/>
        </p:nvSpPr>
        <p:spPr>
          <a:xfrm>
            <a:off x="5989757" y="1706937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DDCD48C-AD91-4947-8425-4806C2E06150}"/>
              </a:ext>
            </a:extLst>
          </p:cNvPr>
          <p:cNvSpPr/>
          <p:nvPr/>
        </p:nvSpPr>
        <p:spPr>
          <a:xfrm>
            <a:off x="6339835" y="274230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52F5470-784C-47DE-AB7F-0630731D8CA9}"/>
              </a:ext>
            </a:extLst>
          </p:cNvPr>
          <p:cNvSpPr/>
          <p:nvPr/>
        </p:nvSpPr>
        <p:spPr>
          <a:xfrm>
            <a:off x="3817061" y="376687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6046B3D-AE98-455E-9300-9A700E958F15}"/>
              </a:ext>
            </a:extLst>
          </p:cNvPr>
          <p:cNvSpPr/>
          <p:nvPr/>
        </p:nvSpPr>
        <p:spPr>
          <a:xfrm>
            <a:off x="5927936" y="377766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66F157B-BCBA-903F-8C3E-C16A1FDC9FB4}"/>
              </a:ext>
            </a:extLst>
          </p:cNvPr>
          <p:cNvSpPr/>
          <p:nvPr/>
        </p:nvSpPr>
        <p:spPr>
          <a:xfrm>
            <a:off x="4835763" y="4228914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1254-9CC5-33E7-083B-00FBEFB258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08" y="3044720"/>
            <a:ext cx="476250" cy="371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71447F-B7D9-DE81-4010-475AF2B142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664" y="4432123"/>
            <a:ext cx="390525" cy="400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857991-B4DF-FDA3-D8A8-8BBF83B3BC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048" y="3980866"/>
            <a:ext cx="352425" cy="3524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F95D72-05E9-B139-ECE3-30D0193F22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62" y="3028053"/>
            <a:ext cx="371475" cy="266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BB1CFF-082A-7F0F-61AB-7AEAC82BA7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99" y="3896377"/>
            <a:ext cx="257175" cy="4095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4FAFCC-B01B-8F37-0773-C1F32E1B28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799" y="1901457"/>
            <a:ext cx="352425" cy="36195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95A74F8-5145-699A-4F26-F2592C8A6C84}"/>
              </a:ext>
            </a:extLst>
          </p:cNvPr>
          <p:cNvGrpSpPr/>
          <p:nvPr/>
        </p:nvGrpSpPr>
        <p:grpSpPr>
          <a:xfrm>
            <a:off x="3628421" y="1639196"/>
            <a:ext cx="940325" cy="964544"/>
            <a:chOff x="4825819" y="1091249"/>
            <a:chExt cx="940325" cy="964544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6D981D9-B593-4312-AD57-06B2F487F01A}"/>
                </a:ext>
              </a:extLst>
            </p:cNvPr>
            <p:cNvSpPr/>
            <p:nvPr/>
          </p:nvSpPr>
          <p:spPr>
            <a:xfrm>
              <a:off x="4825819" y="1091249"/>
              <a:ext cx="914400" cy="914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76C33E2-3B4C-DD8E-21F2-B7154156F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653" y="1284074"/>
              <a:ext cx="323850" cy="390525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D7CE333-60DB-7592-7733-93E5B2D03745}"/>
                </a:ext>
              </a:extLst>
            </p:cNvPr>
            <p:cNvSpPr/>
            <p:nvPr/>
          </p:nvSpPr>
          <p:spPr>
            <a:xfrm>
              <a:off x="4851744" y="1693816"/>
              <a:ext cx="914400" cy="3619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Drag 1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D621B380-9D3F-2045-2708-3D8E91F0CD03}"/>
              </a:ext>
            </a:extLst>
          </p:cNvPr>
          <p:cNvSpPr/>
          <p:nvPr/>
        </p:nvSpPr>
        <p:spPr>
          <a:xfrm>
            <a:off x="6001237" y="2304984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9C05EEA-82B3-B72E-969D-FD93FA16C138}"/>
              </a:ext>
            </a:extLst>
          </p:cNvPr>
          <p:cNvSpPr/>
          <p:nvPr/>
        </p:nvSpPr>
        <p:spPr>
          <a:xfrm>
            <a:off x="6346977" y="331216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0868838-7551-1A96-E0A6-276F6C486BE4}"/>
              </a:ext>
            </a:extLst>
          </p:cNvPr>
          <p:cNvSpPr/>
          <p:nvPr/>
        </p:nvSpPr>
        <p:spPr>
          <a:xfrm>
            <a:off x="5927936" y="4330092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70FB55F-1714-5075-6FA9-51BF5E10D529}"/>
              </a:ext>
            </a:extLst>
          </p:cNvPr>
          <p:cNvSpPr/>
          <p:nvPr/>
        </p:nvSpPr>
        <p:spPr>
          <a:xfrm>
            <a:off x="4861163" y="4854778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E5CE785-C531-5149-7DCC-691940F60FCE}"/>
              </a:ext>
            </a:extLst>
          </p:cNvPr>
          <p:cNvSpPr/>
          <p:nvPr/>
        </p:nvSpPr>
        <p:spPr>
          <a:xfrm>
            <a:off x="3817061" y="4321570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48341C-83A7-7295-EC44-A3967CA118AB}"/>
              </a:ext>
            </a:extLst>
          </p:cNvPr>
          <p:cNvSpPr/>
          <p:nvPr/>
        </p:nvSpPr>
        <p:spPr>
          <a:xfrm>
            <a:off x="3379002" y="342590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7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ED1AEE-5961-6074-5CFD-B248C0652D1B}"/>
              </a:ext>
            </a:extLst>
          </p:cNvPr>
          <p:cNvGrpSpPr/>
          <p:nvPr/>
        </p:nvGrpSpPr>
        <p:grpSpPr>
          <a:xfrm>
            <a:off x="4794628" y="815509"/>
            <a:ext cx="924248" cy="944262"/>
            <a:chOff x="3631000" y="1726832"/>
            <a:chExt cx="924248" cy="94426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1E17282-6C14-4BA0-BAF7-07047F55F9BB}"/>
                </a:ext>
              </a:extLst>
            </p:cNvPr>
            <p:cNvSpPr/>
            <p:nvPr/>
          </p:nvSpPr>
          <p:spPr>
            <a:xfrm>
              <a:off x="3631000" y="1726832"/>
              <a:ext cx="914400" cy="914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9276565-B59F-BE63-E0EA-3071F8552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6992" y="1999243"/>
              <a:ext cx="428625" cy="266700"/>
            </a:xfrm>
            <a:prstGeom prst="rect">
              <a:avLst/>
            </a:prstGeom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2586DAE-3567-9E69-F77C-177950E44B49}"/>
                </a:ext>
              </a:extLst>
            </p:cNvPr>
            <p:cNvSpPr/>
            <p:nvPr/>
          </p:nvSpPr>
          <p:spPr>
            <a:xfrm>
              <a:off x="3640848" y="2309117"/>
              <a:ext cx="914400" cy="3619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Drag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120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73076" y="1990165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That’s not right! 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Please try again.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3990727" y="3426384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55502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59629" y="1933341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That’s incorrect.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Please review the correct answers.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3797269" y="3369560"/>
            <a:ext cx="191987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Answers</a:t>
            </a:r>
          </a:p>
        </p:txBody>
      </p:sp>
    </p:spTree>
    <p:extLst>
      <p:ext uri="{BB962C8B-B14F-4D97-AF65-F5344CB8AC3E}">
        <p14:creationId xmlns:p14="http://schemas.microsoft.com/office/powerpoint/2010/main" val="234094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474C2C0-9C6A-9A12-2A36-AA95CC8FFB95}"/>
              </a:ext>
            </a:extLst>
          </p:cNvPr>
          <p:cNvSpPr/>
          <p:nvPr/>
        </p:nvSpPr>
        <p:spPr>
          <a:xfrm>
            <a:off x="7429345" y="1298601"/>
            <a:ext cx="1998614" cy="4453160"/>
          </a:xfrm>
          <a:prstGeom prst="roundRect">
            <a:avLst>
              <a:gd name="adj" fmla="val 967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2965757" cy="1569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are some of the things I need to prepare for the new member of the team to have the smoothest start possible?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999" y="2416473"/>
            <a:ext cx="2848902" cy="830997"/>
            <a:chOff x="612466" y="2228467"/>
            <a:chExt cx="2680006" cy="7817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2415469" cy="78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correct options in the spaces beside your picture.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7539037" y="1119356"/>
            <a:ext cx="1737494" cy="268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Options</a:t>
            </a:r>
          </a:p>
          <a:p>
            <a:pPr algn="ct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4568746" y="5309646"/>
            <a:ext cx="1342750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My Answer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8 Buttons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AAB4E78-CA8A-4198-BD53-A308C942967B}"/>
              </a:ext>
            </a:extLst>
          </p:cNvPr>
          <p:cNvGrpSpPr/>
          <p:nvPr/>
        </p:nvGrpSpPr>
        <p:grpSpPr>
          <a:xfrm>
            <a:off x="4445515" y="1966857"/>
            <a:ext cx="1694581" cy="1771042"/>
            <a:chOff x="1208430" y="1453076"/>
            <a:chExt cx="1913438" cy="1999774"/>
          </a:xfrm>
        </p:grpSpPr>
        <p:pic>
          <p:nvPicPr>
            <p:cNvPr id="70" name="Graphic 69" descr="User">
              <a:extLst>
                <a:ext uri="{FF2B5EF4-FFF2-40B4-BE49-F238E27FC236}">
                  <a16:creationId xmlns:a16="http://schemas.microsoft.com/office/drawing/2014/main" id="{D6CBB74F-16A7-463E-9E06-F72057D34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F30121F-580E-4E59-8B9A-DA70C838E9F2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D1E17282-6C14-4BA0-BAF7-07047F55F9BB}"/>
              </a:ext>
            </a:extLst>
          </p:cNvPr>
          <p:cNvSpPr/>
          <p:nvPr/>
        </p:nvSpPr>
        <p:spPr>
          <a:xfrm>
            <a:off x="3631000" y="1726832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2D27AC3-0D83-4764-8F3D-307B8572FA4A}"/>
              </a:ext>
            </a:extLst>
          </p:cNvPr>
          <p:cNvSpPr/>
          <p:nvPr/>
        </p:nvSpPr>
        <p:spPr>
          <a:xfrm>
            <a:off x="3334008" y="2790270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C5A2265-EC2F-4241-B302-48190B9F656D}"/>
              </a:ext>
            </a:extLst>
          </p:cNvPr>
          <p:cNvSpPr/>
          <p:nvPr/>
        </p:nvSpPr>
        <p:spPr>
          <a:xfrm>
            <a:off x="5989757" y="1706937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DDCD48C-AD91-4947-8425-4806C2E06150}"/>
              </a:ext>
            </a:extLst>
          </p:cNvPr>
          <p:cNvSpPr/>
          <p:nvPr/>
        </p:nvSpPr>
        <p:spPr>
          <a:xfrm>
            <a:off x="6339835" y="274230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D6D981D9-B593-4312-AD57-06B2F487F01A}"/>
              </a:ext>
            </a:extLst>
          </p:cNvPr>
          <p:cNvSpPr/>
          <p:nvPr/>
        </p:nvSpPr>
        <p:spPr>
          <a:xfrm>
            <a:off x="4825819" y="109124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52F5470-784C-47DE-AB7F-0630731D8CA9}"/>
              </a:ext>
            </a:extLst>
          </p:cNvPr>
          <p:cNvSpPr/>
          <p:nvPr/>
        </p:nvSpPr>
        <p:spPr>
          <a:xfrm>
            <a:off x="3817061" y="376687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6046B3D-AE98-455E-9300-9A700E958F15}"/>
              </a:ext>
            </a:extLst>
          </p:cNvPr>
          <p:cNvSpPr/>
          <p:nvPr/>
        </p:nvSpPr>
        <p:spPr>
          <a:xfrm>
            <a:off x="5927936" y="377766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66F157B-BCBA-903F-8C3E-C16A1FDC9FB4}"/>
              </a:ext>
            </a:extLst>
          </p:cNvPr>
          <p:cNvSpPr/>
          <p:nvPr/>
        </p:nvSpPr>
        <p:spPr>
          <a:xfrm>
            <a:off x="4835763" y="4228914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1254-9CC5-33E7-083B-00FBEFB258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08" y="3044720"/>
            <a:ext cx="476250" cy="371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76565-B59F-BE63-E0EA-3071F8552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992" y="1999243"/>
            <a:ext cx="428625" cy="266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71447F-B7D9-DE81-4010-475AF2B142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664" y="4432123"/>
            <a:ext cx="390525" cy="400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857991-B4DF-FDA3-D8A8-8BBF83B3BC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048" y="3980866"/>
            <a:ext cx="352425" cy="3524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F95D72-05E9-B139-ECE3-30D0193F22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62" y="3028053"/>
            <a:ext cx="371475" cy="266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BB1CFF-082A-7F0F-61AB-7AEAC82BA7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99" y="3896377"/>
            <a:ext cx="257175" cy="4095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76C33E2-3B4C-DD8E-21F2-B7154156FF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653" y="1284074"/>
            <a:ext cx="323850" cy="3905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4FAFCC-B01B-8F37-0773-C1F32E1B28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799" y="1901457"/>
            <a:ext cx="352425" cy="36195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AD7CE333-60DB-7592-7733-93E5B2D03745}"/>
              </a:ext>
            </a:extLst>
          </p:cNvPr>
          <p:cNvSpPr/>
          <p:nvPr/>
        </p:nvSpPr>
        <p:spPr>
          <a:xfrm>
            <a:off x="4851744" y="1693816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21B380-9D3F-2045-2708-3D8E91F0CD03}"/>
              </a:ext>
            </a:extLst>
          </p:cNvPr>
          <p:cNvSpPr/>
          <p:nvPr/>
        </p:nvSpPr>
        <p:spPr>
          <a:xfrm>
            <a:off x="6001237" y="2304984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9C05EEA-82B3-B72E-969D-FD93FA16C138}"/>
              </a:ext>
            </a:extLst>
          </p:cNvPr>
          <p:cNvSpPr/>
          <p:nvPr/>
        </p:nvSpPr>
        <p:spPr>
          <a:xfrm>
            <a:off x="6346977" y="331216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0868838-7551-1A96-E0A6-276F6C486BE4}"/>
              </a:ext>
            </a:extLst>
          </p:cNvPr>
          <p:cNvSpPr/>
          <p:nvPr/>
        </p:nvSpPr>
        <p:spPr>
          <a:xfrm>
            <a:off x="5927936" y="4330092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70FB55F-1714-5075-6FA9-51BF5E10D529}"/>
              </a:ext>
            </a:extLst>
          </p:cNvPr>
          <p:cNvSpPr/>
          <p:nvPr/>
        </p:nvSpPr>
        <p:spPr>
          <a:xfrm>
            <a:off x="4861163" y="4854778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E5CE785-C531-5149-7DCC-691940F60FCE}"/>
              </a:ext>
            </a:extLst>
          </p:cNvPr>
          <p:cNvSpPr/>
          <p:nvPr/>
        </p:nvSpPr>
        <p:spPr>
          <a:xfrm>
            <a:off x="3817061" y="4321570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48341C-83A7-7295-EC44-A3967CA118AB}"/>
              </a:ext>
            </a:extLst>
          </p:cNvPr>
          <p:cNvSpPr/>
          <p:nvPr/>
        </p:nvSpPr>
        <p:spPr>
          <a:xfrm>
            <a:off x="3379002" y="342590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7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2586DAE-3567-9E69-F77C-177950E44B49}"/>
              </a:ext>
            </a:extLst>
          </p:cNvPr>
          <p:cNvSpPr/>
          <p:nvPr/>
        </p:nvSpPr>
        <p:spPr>
          <a:xfrm>
            <a:off x="3640848" y="2309117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8</a:t>
            </a:r>
          </a:p>
        </p:txBody>
      </p:sp>
    </p:spTree>
    <p:extLst>
      <p:ext uri="{BB962C8B-B14F-4D97-AF65-F5344CB8AC3E}">
        <p14:creationId xmlns:p14="http://schemas.microsoft.com/office/powerpoint/2010/main" val="368960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2965757" cy="1569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are some of the things I need to prepare for the new member of the team to have the smoothest start possible?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999" y="2416473"/>
            <a:ext cx="2848902" cy="830997"/>
            <a:chOff x="612466" y="2228467"/>
            <a:chExt cx="2680006" cy="78172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2415469" cy="78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correct options in the spaces beside your picture.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7539037" y="1119356"/>
            <a:ext cx="1737494" cy="268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Options</a:t>
            </a:r>
          </a:p>
          <a:p>
            <a:pPr algn="ct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4568746" y="5309646"/>
            <a:ext cx="1342750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8 Buttons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AAB4E78-CA8A-4198-BD53-A308C942967B}"/>
              </a:ext>
            </a:extLst>
          </p:cNvPr>
          <p:cNvGrpSpPr/>
          <p:nvPr/>
        </p:nvGrpSpPr>
        <p:grpSpPr>
          <a:xfrm>
            <a:off x="4445515" y="1966857"/>
            <a:ext cx="1694581" cy="1771042"/>
            <a:chOff x="1208430" y="1453076"/>
            <a:chExt cx="1913438" cy="1999774"/>
          </a:xfrm>
        </p:grpSpPr>
        <p:pic>
          <p:nvPicPr>
            <p:cNvPr id="70" name="Graphic 69" descr="User">
              <a:extLst>
                <a:ext uri="{FF2B5EF4-FFF2-40B4-BE49-F238E27FC236}">
                  <a16:creationId xmlns:a16="http://schemas.microsoft.com/office/drawing/2014/main" id="{D6CBB74F-16A7-463E-9E06-F72057D34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F30121F-580E-4E59-8B9A-DA70C838E9F2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D1E17282-6C14-4BA0-BAF7-07047F55F9BB}"/>
              </a:ext>
            </a:extLst>
          </p:cNvPr>
          <p:cNvSpPr/>
          <p:nvPr/>
        </p:nvSpPr>
        <p:spPr>
          <a:xfrm>
            <a:off x="3631000" y="1726832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2D27AC3-0D83-4764-8F3D-307B8572FA4A}"/>
              </a:ext>
            </a:extLst>
          </p:cNvPr>
          <p:cNvSpPr/>
          <p:nvPr/>
        </p:nvSpPr>
        <p:spPr>
          <a:xfrm>
            <a:off x="3334008" y="2790270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C5A2265-EC2F-4241-B302-48190B9F656D}"/>
              </a:ext>
            </a:extLst>
          </p:cNvPr>
          <p:cNvSpPr/>
          <p:nvPr/>
        </p:nvSpPr>
        <p:spPr>
          <a:xfrm>
            <a:off x="5989757" y="1706937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DDCD48C-AD91-4947-8425-4806C2E06150}"/>
              </a:ext>
            </a:extLst>
          </p:cNvPr>
          <p:cNvSpPr/>
          <p:nvPr/>
        </p:nvSpPr>
        <p:spPr>
          <a:xfrm>
            <a:off x="6339835" y="274230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D6D981D9-B593-4312-AD57-06B2F487F01A}"/>
              </a:ext>
            </a:extLst>
          </p:cNvPr>
          <p:cNvSpPr/>
          <p:nvPr/>
        </p:nvSpPr>
        <p:spPr>
          <a:xfrm>
            <a:off x="4825819" y="109124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52F5470-784C-47DE-AB7F-0630731D8CA9}"/>
              </a:ext>
            </a:extLst>
          </p:cNvPr>
          <p:cNvSpPr/>
          <p:nvPr/>
        </p:nvSpPr>
        <p:spPr>
          <a:xfrm>
            <a:off x="3817061" y="3766873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6046B3D-AE98-455E-9300-9A700E958F15}"/>
              </a:ext>
            </a:extLst>
          </p:cNvPr>
          <p:cNvSpPr/>
          <p:nvPr/>
        </p:nvSpPr>
        <p:spPr>
          <a:xfrm>
            <a:off x="5927936" y="3777669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66F157B-BCBA-903F-8C3E-C16A1FDC9FB4}"/>
              </a:ext>
            </a:extLst>
          </p:cNvPr>
          <p:cNvSpPr/>
          <p:nvPr/>
        </p:nvSpPr>
        <p:spPr>
          <a:xfrm>
            <a:off x="4835763" y="4228914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276565-B59F-BE63-E0EA-3071F8552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992" y="1999243"/>
            <a:ext cx="428625" cy="266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857991-B4DF-FDA3-D8A8-8BBF83B3BC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048" y="3980866"/>
            <a:ext cx="352425" cy="3524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F95D72-05E9-B139-ECE3-30D0193F22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62" y="3028053"/>
            <a:ext cx="371475" cy="2667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64FAFCC-B01B-8F37-0773-C1F32E1B28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799" y="1901457"/>
            <a:ext cx="352425" cy="36195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D621B380-9D3F-2045-2708-3D8E91F0CD03}"/>
              </a:ext>
            </a:extLst>
          </p:cNvPr>
          <p:cNvSpPr/>
          <p:nvPr/>
        </p:nvSpPr>
        <p:spPr>
          <a:xfrm>
            <a:off x="6001237" y="2304984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9C05EEA-82B3-B72E-969D-FD93FA16C138}"/>
              </a:ext>
            </a:extLst>
          </p:cNvPr>
          <p:cNvSpPr/>
          <p:nvPr/>
        </p:nvSpPr>
        <p:spPr>
          <a:xfrm>
            <a:off x="6346977" y="331216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E5CE785-C531-5149-7DCC-691940F60FCE}"/>
              </a:ext>
            </a:extLst>
          </p:cNvPr>
          <p:cNvSpPr/>
          <p:nvPr/>
        </p:nvSpPr>
        <p:spPr>
          <a:xfrm>
            <a:off x="3817061" y="4321570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6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2586DAE-3567-9E69-F77C-177950E44B49}"/>
              </a:ext>
            </a:extLst>
          </p:cNvPr>
          <p:cNvSpPr/>
          <p:nvPr/>
        </p:nvSpPr>
        <p:spPr>
          <a:xfrm>
            <a:off x="3640848" y="2309117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Drag 8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EE943DF-0982-D34C-D3F9-207060EB2193}"/>
              </a:ext>
            </a:extLst>
          </p:cNvPr>
          <p:cNvSpPr/>
          <p:nvPr/>
        </p:nvSpPr>
        <p:spPr>
          <a:xfrm>
            <a:off x="7429345" y="1298601"/>
            <a:ext cx="1998614" cy="4453160"/>
          </a:xfrm>
          <a:prstGeom prst="roundRect">
            <a:avLst>
              <a:gd name="adj" fmla="val 967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F93327CC-47B7-E56D-4566-72AC7B08A8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87" y="4739377"/>
            <a:ext cx="476250" cy="37147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5645687-CE5A-CF45-B8BD-96475ADA3A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912" y="3683238"/>
            <a:ext cx="390525" cy="40005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2FFFA34-0AAF-BFF5-1666-D91134486B5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386" y="2639219"/>
            <a:ext cx="257175" cy="40957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3F14680-EDA6-B1A9-3470-70F62129A7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0" y="1476162"/>
            <a:ext cx="323850" cy="390525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D1DF1043-1863-37A2-D1C9-AFCBF9042D09}"/>
              </a:ext>
            </a:extLst>
          </p:cNvPr>
          <p:cNvSpPr/>
          <p:nvPr/>
        </p:nvSpPr>
        <p:spPr>
          <a:xfrm>
            <a:off x="7454745" y="2062743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71FBD61-ABF3-C16F-78DE-3DFE0067960D}"/>
              </a:ext>
            </a:extLst>
          </p:cNvPr>
          <p:cNvSpPr/>
          <p:nvPr/>
        </p:nvSpPr>
        <p:spPr>
          <a:xfrm>
            <a:off x="8519043" y="3110602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4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485BCDA-F894-F3CF-3511-9AB2EF822982}"/>
              </a:ext>
            </a:extLst>
          </p:cNvPr>
          <p:cNvSpPr/>
          <p:nvPr/>
        </p:nvSpPr>
        <p:spPr>
          <a:xfrm>
            <a:off x="7454745" y="4157079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6042B4-4300-6640-15CE-0B7D2C10028F}"/>
              </a:ext>
            </a:extLst>
          </p:cNvPr>
          <p:cNvSpPr/>
          <p:nvPr/>
        </p:nvSpPr>
        <p:spPr>
          <a:xfrm>
            <a:off x="7454745" y="5204881"/>
            <a:ext cx="914400" cy="36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Drag 7</a:t>
            </a:r>
          </a:p>
        </p:txBody>
      </p:sp>
    </p:spTree>
    <p:extLst>
      <p:ext uri="{BB962C8B-B14F-4D97-AF65-F5344CB8AC3E}">
        <p14:creationId xmlns:p14="http://schemas.microsoft.com/office/powerpoint/2010/main" val="31483205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377</Words>
  <Application>Microsoft Office PowerPoint</Application>
  <PresentationFormat>Custom</PresentationFormat>
  <Paragraphs>90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27</cp:revision>
  <dcterms:created xsi:type="dcterms:W3CDTF">2017-07-21T05:01:19Z</dcterms:created>
  <dcterms:modified xsi:type="dcterms:W3CDTF">2022-07-22T13:03:11Z</dcterms:modified>
</cp:coreProperties>
</file>