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1223" r:id="rId2"/>
    <p:sldId id="1226" r:id="rId3"/>
    <p:sldId id="1225" r:id="rId4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2E2E2"/>
    <a:srgbClr val="F7F7F7"/>
    <a:srgbClr val="F0F0F0"/>
    <a:srgbClr val="F4F4F4"/>
    <a:srgbClr val="B4B4B4"/>
    <a:srgbClr val="FDF3ED"/>
    <a:srgbClr val="FDF3D5"/>
    <a:srgbClr val="FFF5D5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1ECA0E-44EA-4E82-AD00-9DB870E04209}" v="6" dt="2022-03-17T08:36:04.367"/>
    <p1510:client id="{74D6F937-1F37-4E25-933E-1896BE5D4DD0}" v="5" dt="2022-03-16T09:39:08.1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7" d="100"/>
          <a:sy n="67" d="100"/>
        </p:scale>
        <p:origin x="72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74D6F937-1F37-4E25-933E-1896BE5D4DD0}"/>
    <pc:docChg chg="undo custSel addSld modSld">
      <pc:chgData name="Subramani K" userId="bf009f75-d47a-408b-a678-4666a6eafc4c" providerId="ADAL" clId="{74D6F937-1F37-4E25-933E-1896BE5D4DD0}" dt="2022-03-16T09:39:08.108" v="35"/>
      <pc:docMkLst>
        <pc:docMk/>
      </pc:docMkLst>
      <pc:sldChg chg="addSp delSp modSp mod">
        <pc:chgData name="Subramani K" userId="bf009f75-d47a-408b-a678-4666a6eafc4c" providerId="ADAL" clId="{74D6F937-1F37-4E25-933E-1896BE5D4DD0}" dt="2022-03-16T09:38:31.600" v="27"/>
        <pc:sldMkLst>
          <pc:docMk/>
          <pc:sldMk cId="2508173990" sldId="1202"/>
        </pc:sldMkLst>
        <pc:spChg chg="mod">
          <ac:chgData name="Subramani K" userId="bf009f75-d47a-408b-a678-4666a6eafc4c" providerId="ADAL" clId="{74D6F937-1F37-4E25-933E-1896BE5D4DD0}" dt="2022-03-16T07:28:27.950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74D6F937-1F37-4E25-933E-1896BE5D4DD0}" dt="2022-03-16T07:28:38.477" v="1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74D6F937-1F37-4E25-933E-1896BE5D4DD0}" dt="2022-03-16T09:38:31.600" v="27"/>
          <ac:spMkLst>
            <pc:docMk/>
            <pc:sldMk cId="2508173990" sldId="1202"/>
            <ac:spMk id="15" creationId="{00A95AC6-B860-483F-A64C-9A6E9B910A8A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74D6F937-1F37-4E25-933E-1896BE5D4DD0}" dt="2022-03-16T07:30:36.346" v="4"/>
          <ac:spMkLst>
            <pc:docMk/>
            <pc:sldMk cId="2508173990" sldId="1202"/>
            <ac:spMk id="24" creationId="{BB4ED635-B0BB-4BD8-8588-37AC6F1F8E73}"/>
          </ac:spMkLst>
        </pc:spChg>
        <pc:spChg chg="mod">
          <ac:chgData name="Subramani K" userId="bf009f75-d47a-408b-a678-4666a6eafc4c" providerId="ADAL" clId="{74D6F937-1F37-4E25-933E-1896BE5D4DD0}" dt="2022-03-16T07:30:36.346" v="4"/>
          <ac:spMkLst>
            <pc:docMk/>
            <pc:sldMk cId="2508173990" sldId="1202"/>
            <ac:spMk id="25" creationId="{98789434-D8C8-453B-B1DC-E5E37F7D74F0}"/>
          </ac:spMkLst>
        </pc:spChg>
        <pc:spChg chg="del">
          <ac:chgData name="Subramani K" userId="bf009f75-d47a-408b-a678-4666a6eafc4c" providerId="ADAL" clId="{74D6F937-1F37-4E25-933E-1896BE5D4DD0}" dt="2022-03-16T07:30:19.737" v="3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74D6F937-1F37-4E25-933E-1896BE5D4DD0}" dt="2022-03-16T07:32:03.194" v="22"/>
          <ac:spMkLst>
            <pc:docMk/>
            <pc:sldMk cId="2508173990" sldId="1202"/>
            <ac:spMk id="30" creationId="{CAF7BCE8-CA8D-4620-86E6-3CEDC55DF1F9}"/>
          </ac:spMkLst>
        </pc:spChg>
        <pc:spChg chg="mod">
          <ac:chgData name="Subramani K" userId="bf009f75-d47a-408b-a678-4666a6eafc4c" providerId="ADAL" clId="{74D6F937-1F37-4E25-933E-1896BE5D4DD0}" dt="2022-03-16T07:32:03.194" v="22"/>
          <ac:spMkLst>
            <pc:docMk/>
            <pc:sldMk cId="2508173990" sldId="1202"/>
            <ac:spMk id="31" creationId="{2EE7CFF7-2D3A-46BF-8F82-E1B69AB72BF0}"/>
          </ac:spMkLst>
        </pc:spChg>
        <pc:grpChg chg="add mod">
          <ac:chgData name="Subramani K" userId="bf009f75-d47a-408b-a678-4666a6eafc4c" providerId="ADAL" clId="{74D6F937-1F37-4E25-933E-1896BE5D4DD0}" dt="2022-03-16T07:32:10.774" v="26" actId="1076"/>
          <ac:grpSpMkLst>
            <pc:docMk/>
            <pc:sldMk cId="2508173990" sldId="1202"/>
            <ac:grpSpMk id="23" creationId="{5E1BB71B-1A5B-4C9B-8236-99DB73313A80}"/>
          </ac:grpSpMkLst>
        </pc:grpChg>
        <pc:grpChg chg="add mod">
          <ac:chgData name="Subramani K" userId="bf009f75-d47a-408b-a678-4666a6eafc4c" providerId="ADAL" clId="{74D6F937-1F37-4E25-933E-1896BE5D4DD0}" dt="2022-03-16T07:32:10.774" v="26" actId="1076"/>
          <ac:grpSpMkLst>
            <pc:docMk/>
            <pc:sldMk cId="2508173990" sldId="1202"/>
            <ac:grpSpMk id="29" creationId="{56AAD72A-2702-4ECC-B8E0-781E02F3A059}"/>
          </ac:grpSpMkLst>
        </pc:grpChg>
        <pc:picChg chg="add mod">
          <ac:chgData name="Subramani K" userId="bf009f75-d47a-408b-a678-4666a6eafc4c" providerId="ADAL" clId="{74D6F937-1F37-4E25-933E-1896BE5D4DD0}" dt="2022-03-16T07:32:10.774" v="26" actId="1076"/>
          <ac:picMkLst>
            <pc:docMk/>
            <pc:sldMk cId="2508173990" sldId="1202"/>
            <ac:picMk id="26" creationId="{790E7E84-D335-452B-9991-84A8FAC0A853}"/>
          </ac:picMkLst>
        </pc:picChg>
        <pc:picChg chg="mod">
          <ac:chgData name="Subramani K" userId="bf009f75-d47a-408b-a678-4666a6eafc4c" providerId="ADAL" clId="{74D6F937-1F37-4E25-933E-1896BE5D4DD0}" dt="2022-03-16T07:32:10.774" v="26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Sp delSp modSp add mod">
        <pc:chgData name="Subramani K" userId="bf009f75-d47a-408b-a678-4666a6eafc4c" providerId="ADAL" clId="{74D6F937-1F37-4E25-933E-1896BE5D4DD0}" dt="2022-03-16T09:38:50.949" v="32"/>
        <pc:sldMkLst>
          <pc:docMk/>
          <pc:sldMk cId="1546849054" sldId="1203"/>
        </pc:sldMkLst>
        <pc:spChg chg="del mod">
          <ac:chgData name="Subramani K" userId="bf009f75-d47a-408b-a678-4666a6eafc4c" providerId="ADAL" clId="{74D6F937-1F37-4E25-933E-1896BE5D4DD0}" dt="2022-03-16T09:38:47.326" v="31" actId="478"/>
          <ac:spMkLst>
            <pc:docMk/>
            <pc:sldMk cId="1546849054" sldId="1203"/>
            <ac:spMk id="10" creationId="{BC95729D-B7AA-469F-AC09-0690AD9DD1CD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0" creationId="{93C41B61-19DB-4231-BE51-549AC41246FD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2" creationId="{CDEF56F0-AC6C-4D95-8DF9-D5511B1863F4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8" creationId="{F5C45E52-EAF3-4B2E-9643-68C65B0D3A81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2" creationId="{FB406327-CE63-445D-B50C-6C3E1FB3763A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4" creationId="{F0D4D71E-9AA0-4804-AC45-554B29E26804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7" creationId="{10D37744-547B-4DAF-97BA-6F667CB19B1C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8" creationId="{BBC42A60-3F65-4E60-9BD2-CE1E2E65CD86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9" creationId="{EE984272-4FDD-4200-8D10-E912A1A23622}"/>
          </ac:spMkLst>
        </pc:s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21" creationId="{AF5E5829-521F-46AC-BE83-4FF3CF2CC661}"/>
          </ac:grpSpMkLst>
        </pc:gr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23" creationId="{5E1BB71B-1A5B-4C9B-8236-99DB73313A80}"/>
          </ac:grpSpMkLst>
        </pc:gr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29" creationId="{56AAD72A-2702-4ECC-B8E0-781E02F3A059}"/>
          </ac:grpSpMkLst>
        </pc:grpChg>
        <pc:grpChg chg="add 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33" creationId="{F9044E73-E4D9-4176-8B4C-AF848067113B}"/>
          </ac:grpSpMkLst>
        </pc:grpChg>
        <pc:grpChg chg="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35" creationId="{E00A553B-E1F6-4A7D-8DDF-59F8E4E6B972}"/>
          </ac:grpSpMkLst>
        </pc:grpChg>
        <pc:picChg chg="del">
          <ac:chgData name="Subramani K" userId="bf009f75-d47a-408b-a678-4666a6eafc4c" providerId="ADAL" clId="{74D6F937-1F37-4E25-933E-1896BE5D4DD0}" dt="2022-03-16T09:38:43.836" v="29" actId="478"/>
          <ac:picMkLst>
            <pc:docMk/>
            <pc:sldMk cId="1546849054" sldId="1203"/>
            <ac:picMk id="26" creationId="{790E7E84-D335-452B-9991-84A8FAC0A853}"/>
          </ac:picMkLst>
        </pc:picChg>
        <pc:picChg chg="del">
          <ac:chgData name="Subramani K" userId="bf009f75-d47a-408b-a678-4666a6eafc4c" providerId="ADAL" clId="{74D6F937-1F37-4E25-933E-1896BE5D4DD0}" dt="2022-03-16T09:38:43.836" v="29" actId="478"/>
          <ac:picMkLst>
            <pc:docMk/>
            <pc:sldMk cId="1546849054" sldId="1203"/>
            <ac:picMk id="27" creationId="{1C887B42-FB89-4FF2-8D82-31C00464F397}"/>
          </ac:picMkLst>
        </pc:picChg>
        <pc:picChg chg="mod">
          <ac:chgData name="Subramani K" userId="bf009f75-d47a-408b-a678-4666a6eafc4c" providerId="ADAL" clId="{74D6F937-1F37-4E25-933E-1896BE5D4DD0}" dt="2022-03-16T09:38:50.949" v="32"/>
          <ac:picMkLst>
            <pc:docMk/>
            <pc:sldMk cId="1546849054" sldId="1203"/>
            <ac:picMk id="36" creationId="{3921ED5A-1998-498D-809B-FF368F8AB1D3}"/>
          </ac:picMkLst>
        </pc:picChg>
      </pc:sldChg>
      <pc:sldChg chg="addSp delSp modSp add mod">
        <pc:chgData name="Subramani K" userId="bf009f75-d47a-408b-a678-4666a6eafc4c" providerId="ADAL" clId="{74D6F937-1F37-4E25-933E-1896BE5D4DD0}" dt="2022-03-16T09:39:08.108" v="35"/>
        <pc:sldMkLst>
          <pc:docMk/>
          <pc:sldMk cId="796193602" sldId="1204"/>
        </pc:sldMkLst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18" creationId="{94BF894B-87EC-4C2D-8DC3-063361E11F37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20" creationId="{93C41B61-19DB-4231-BE51-549AC41246FD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3" creationId="{654543BF-66DA-41DE-87CF-A72CBE2018ED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4" creationId="{3FE24878-C048-468C-A944-7A1BEE76E410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5" creationId="{960FFB69-1C36-4CCD-B3EE-225C0064671D}"/>
          </ac:spMkLst>
        </pc:spChg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6" creationId="{285A2C97-996B-4F00-836B-FFE18D33C992}"/>
          </ac:spMkLst>
        </pc:spChg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7" creationId="{9FA8A42F-15F7-4288-8A73-0E5918145CEE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38" creationId="{BBC42A60-3F65-4E60-9BD2-CE1E2E65CD86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39" creationId="{EE984272-4FDD-4200-8D10-E912A1A23622}"/>
          </ac:spMkLst>
        </pc:spChg>
        <pc:grpChg chg="add mod">
          <ac:chgData name="Subramani K" userId="bf009f75-d47a-408b-a678-4666a6eafc4c" providerId="ADAL" clId="{74D6F937-1F37-4E25-933E-1896BE5D4DD0}" dt="2022-03-16T09:39:08.108" v="35"/>
          <ac:grpSpMkLst>
            <pc:docMk/>
            <pc:sldMk cId="796193602" sldId="1204"/>
            <ac:grpSpMk id="19" creationId="{ACE86A16-21F9-419D-A6E5-45047ED69573}"/>
          </ac:grpSpMkLst>
        </pc:grpChg>
        <pc:grpChg chg="del">
          <ac:chgData name="Subramani K" userId="bf009f75-d47a-408b-a678-4666a6eafc4c" providerId="ADAL" clId="{74D6F937-1F37-4E25-933E-1896BE5D4DD0}" dt="2022-03-16T09:39:07.821" v="34" actId="478"/>
          <ac:grpSpMkLst>
            <pc:docMk/>
            <pc:sldMk cId="796193602" sldId="1204"/>
            <ac:grpSpMk id="21" creationId="{AF5E5829-521F-46AC-BE83-4FF3CF2CC661}"/>
          </ac:grpSpMkLst>
        </pc:grpChg>
        <pc:grpChg chg="del">
          <ac:chgData name="Subramani K" userId="bf009f75-d47a-408b-a678-4666a6eafc4c" providerId="ADAL" clId="{74D6F937-1F37-4E25-933E-1896BE5D4DD0}" dt="2022-03-16T09:39:07.821" v="34" actId="478"/>
          <ac:grpSpMkLst>
            <pc:docMk/>
            <pc:sldMk cId="796193602" sldId="1204"/>
            <ac:grpSpMk id="33" creationId="{F9044E73-E4D9-4176-8B4C-AF848067113B}"/>
          </ac:grpSpMkLst>
        </pc:grpChg>
        <pc:picChg chg="add mod">
          <ac:chgData name="Subramani K" userId="bf009f75-d47a-408b-a678-4666a6eafc4c" providerId="ADAL" clId="{74D6F937-1F37-4E25-933E-1896BE5D4DD0}" dt="2022-03-16T09:39:08.108" v="35"/>
          <ac:picMkLst>
            <pc:docMk/>
            <pc:sldMk cId="796193602" sldId="1204"/>
            <ac:picMk id="29" creationId="{B378DC3F-5E4D-4FD5-A273-800C616C695E}"/>
          </ac:picMkLst>
        </pc:picChg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lakshmikanth" userId="34ec4a14-2b32-4e23-8e6c-bf79444b9b1f" providerId="ADAL" clId="{2D1ECA0E-44EA-4E82-AD00-9DB870E04209}"/>
    <pc:docChg chg="undo custSel modSld delMainMaster">
      <pc:chgData name="lakshmikanth" userId="34ec4a14-2b32-4e23-8e6c-bf79444b9b1f" providerId="ADAL" clId="{2D1ECA0E-44EA-4E82-AD00-9DB870E04209}" dt="2022-03-17T08:36:43.574" v="37" actId="20577"/>
      <pc:docMkLst>
        <pc:docMk/>
      </pc:docMkLst>
      <pc:sldChg chg="modSp mod">
        <pc:chgData name="lakshmikanth" userId="34ec4a14-2b32-4e23-8e6c-bf79444b9b1f" providerId="ADAL" clId="{2D1ECA0E-44EA-4E82-AD00-9DB870E04209}" dt="2022-03-17T08:36:19.367" v="33" actId="1076"/>
        <pc:sldMkLst>
          <pc:docMk/>
          <pc:sldMk cId="2508173990" sldId="1202"/>
        </pc:sldMkLst>
        <pc:spChg chg="mod">
          <ac:chgData name="lakshmikanth" userId="34ec4a14-2b32-4e23-8e6c-bf79444b9b1f" providerId="ADAL" clId="{2D1ECA0E-44EA-4E82-AD00-9DB870E04209}" dt="2022-03-16T14:01:51.202" v="11" actId="6549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2D1ECA0E-44EA-4E82-AD00-9DB870E04209}" dt="2022-03-17T08:36:19.367" v="33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23" creationId="{5E1BB71B-1A5B-4C9B-8236-99DB73313A80}"/>
          </ac:grpSpMkLst>
        </pc:gr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29" creationId="{56AAD72A-2702-4ECC-B8E0-781E02F3A059}"/>
          </ac:grpSpMkLst>
        </pc:grpChg>
        <pc:picChg chg="mod">
          <ac:chgData name="lakshmikanth" userId="34ec4a14-2b32-4e23-8e6c-bf79444b9b1f" providerId="ADAL" clId="{2D1ECA0E-44EA-4E82-AD00-9DB870E04209}" dt="2022-03-17T08:36:19.367" v="33" actId="1076"/>
          <ac:picMkLst>
            <pc:docMk/>
            <pc:sldMk cId="2508173990" sldId="1202"/>
            <ac:picMk id="26" creationId="{790E7E84-D335-452B-9991-84A8FAC0A853}"/>
          </ac:picMkLst>
        </pc:picChg>
        <pc:picChg chg="mod">
          <ac:chgData name="lakshmikanth" userId="34ec4a14-2b32-4e23-8e6c-bf79444b9b1f" providerId="ADAL" clId="{2D1ECA0E-44EA-4E82-AD00-9DB870E04209}" dt="2022-03-17T08:36:19.367" v="33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Sp delSp modSp mod">
        <pc:chgData name="lakshmikanth" userId="34ec4a14-2b32-4e23-8e6c-bf79444b9b1f" providerId="ADAL" clId="{2D1ECA0E-44EA-4E82-AD00-9DB870E04209}" dt="2022-03-17T08:36:40.073" v="36" actId="20577"/>
        <pc:sldMkLst>
          <pc:docMk/>
          <pc:sldMk cId="1546849054" sldId="1203"/>
        </pc:sldMkLst>
        <pc:spChg chg="del">
          <ac:chgData name="lakshmikanth" userId="34ec4a14-2b32-4e23-8e6c-bf79444b9b1f" providerId="ADAL" clId="{2D1ECA0E-44EA-4E82-AD00-9DB870E04209}" dt="2022-03-16T13:58:27.105" v="7" actId="478"/>
          <ac:spMkLst>
            <pc:docMk/>
            <pc:sldMk cId="1546849054" sldId="1203"/>
            <ac:spMk id="9" creationId="{B7E2EC3C-9883-47AA-9BD1-48DE0A1C8C38}"/>
          </ac:spMkLst>
        </pc:spChg>
        <pc:spChg chg="add del mod">
          <ac:chgData name="lakshmikanth" userId="34ec4a14-2b32-4e23-8e6c-bf79444b9b1f" providerId="ADAL" clId="{2D1ECA0E-44EA-4E82-AD00-9DB870E04209}" dt="2022-03-16T14:01:57.839" v="12" actId="478"/>
          <ac:spMkLst>
            <pc:docMk/>
            <pc:sldMk cId="1546849054" sldId="1203"/>
            <ac:spMk id="18" creationId="{13B5DC6C-B666-4F57-A839-103DEF79F36B}"/>
          </ac:spMkLst>
        </pc:spChg>
        <pc:spChg chg="add mod">
          <ac:chgData name="lakshmikanth" userId="34ec4a14-2b32-4e23-8e6c-bf79444b9b1f" providerId="ADAL" clId="{2D1ECA0E-44EA-4E82-AD00-9DB870E04209}" dt="2022-03-17T08:36:40.073" v="36" actId="20577"/>
          <ac:spMkLst>
            <pc:docMk/>
            <pc:sldMk cId="1546849054" sldId="1203"/>
            <ac:spMk id="19" creationId="{087BDAE1-CAC7-4C65-B38F-3B4232C21AA2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20" creationId="{93C41B61-19DB-4231-BE51-549AC41246FD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38" creationId="{BBC42A60-3F65-4E60-9BD2-CE1E2E65CD86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39" creationId="{EE984272-4FDD-4200-8D10-E912A1A23622}"/>
          </ac:spMkLst>
        </pc:spChg>
        <pc:grpChg chg="mod">
          <ac:chgData name="lakshmikanth" userId="34ec4a14-2b32-4e23-8e6c-bf79444b9b1f" providerId="ADAL" clId="{2D1ECA0E-44EA-4E82-AD00-9DB870E04209}" dt="2022-03-17T08:36:25.985" v="34" actId="1076"/>
          <ac:grpSpMkLst>
            <pc:docMk/>
            <pc:sldMk cId="1546849054" sldId="1203"/>
            <ac:grpSpMk id="21" creationId="{AF5E5829-521F-46AC-BE83-4FF3CF2CC661}"/>
          </ac:grpSpMkLst>
        </pc:grpChg>
        <pc:grpChg chg="mod">
          <ac:chgData name="lakshmikanth" userId="34ec4a14-2b32-4e23-8e6c-bf79444b9b1f" providerId="ADAL" clId="{2D1ECA0E-44EA-4E82-AD00-9DB870E04209}" dt="2022-03-17T08:36:25.985" v="34" actId="1076"/>
          <ac:grpSpMkLst>
            <pc:docMk/>
            <pc:sldMk cId="1546849054" sldId="1203"/>
            <ac:grpSpMk id="33" creationId="{F9044E73-E4D9-4176-8B4C-AF848067113B}"/>
          </ac:grpSpMkLst>
        </pc:grpChg>
      </pc:sldChg>
      <pc:sldChg chg="addSp delSp modSp mod">
        <pc:chgData name="lakshmikanth" userId="34ec4a14-2b32-4e23-8e6c-bf79444b9b1f" providerId="ADAL" clId="{2D1ECA0E-44EA-4E82-AD00-9DB870E04209}" dt="2022-03-17T08:36:43.574" v="37" actId="20577"/>
        <pc:sldMkLst>
          <pc:docMk/>
          <pc:sldMk cId="796193602" sldId="1204"/>
        </pc:sldMkLst>
        <pc:spChg chg="del">
          <ac:chgData name="lakshmikanth" userId="34ec4a14-2b32-4e23-8e6c-bf79444b9b1f" providerId="ADAL" clId="{2D1ECA0E-44EA-4E82-AD00-9DB870E04209}" dt="2022-03-16T13:58:30.964" v="9" actId="478"/>
          <ac:spMkLst>
            <pc:docMk/>
            <pc:sldMk cId="796193602" sldId="1204"/>
            <ac:spMk id="9" creationId="{B7E2EC3C-9883-47AA-9BD1-48DE0A1C8C38}"/>
          </ac:spMkLst>
        </pc:spChg>
        <pc:spChg chg="add del mod">
          <ac:chgData name="lakshmikanth" userId="34ec4a14-2b32-4e23-8e6c-bf79444b9b1f" providerId="ADAL" clId="{2D1ECA0E-44EA-4E82-AD00-9DB870E04209}" dt="2022-03-16T14:02:01.701" v="14" actId="478"/>
          <ac:spMkLst>
            <pc:docMk/>
            <pc:sldMk cId="796193602" sldId="1204"/>
            <ac:spMk id="15" creationId="{79D26253-6909-445A-B39C-9ADFD2326A55}"/>
          </ac:spMkLst>
        </pc:spChg>
        <pc:spChg chg="add mod">
          <ac:chgData name="lakshmikanth" userId="34ec4a14-2b32-4e23-8e6c-bf79444b9b1f" providerId="ADAL" clId="{2D1ECA0E-44EA-4E82-AD00-9DB870E04209}" dt="2022-03-17T08:36:43.574" v="37" actId="20577"/>
          <ac:spMkLst>
            <pc:docMk/>
            <pc:sldMk cId="796193602" sldId="1204"/>
            <ac:spMk id="16" creationId="{2AB1DC7C-A386-494E-861E-0DB16BD50132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18" creationId="{94BF894B-87EC-4C2D-8DC3-063361E11F37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26" creationId="{285A2C97-996B-4F00-836B-FFE18D33C992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27" creationId="{9FA8A42F-15F7-4288-8A73-0E5918145CEE}"/>
          </ac:spMkLst>
        </pc:spChg>
        <pc:grpChg chg="mod">
          <ac:chgData name="lakshmikanth" userId="34ec4a14-2b32-4e23-8e6c-bf79444b9b1f" providerId="ADAL" clId="{2D1ECA0E-44EA-4E82-AD00-9DB870E04209}" dt="2022-03-17T08:36:31.370" v="35" actId="1076"/>
          <ac:grpSpMkLst>
            <pc:docMk/>
            <pc:sldMk cId="796193602" sldId="1204"/>
            <ac:grpSpMk id="19" creationId="{ACE86A16-21F9-419D-A6E5-45047ED69573}"/>
          </ac:grpSpMkLst>
        </pc:grpChg>
        <pc:picChg chg="mod">
          <ac:chgData name="lakshmikanth" userId="34ec4a14-2b32-4e23-8e6c-bf79444b9b1f" providerId="ADAL" clId="{2D1ECA0E-44EA-4E82-AD00-9DB870E04209}" dt="2022-03-17T08:36:31.370" v="35" actId="1076"/>
          <ac:picMkLst>
            <pc:docMk/>
            <pc:sldMk cId="796193602" sldId="1204"/>
            <ac:picMk id="29" creationId="{B378DC3F-5E4D-4FD5-A273-800C616C695E}"/>
          </ac:picMkLst>
        </pc:picChg>
      </pc:sldChg>
      <pc:sldMasterChg chg="del delSldLayout">
        <pc:chgData name="lakshmikanth" userId="34ec4a14-2b32-4e23-8e6c-bf79444b9b1f" providerId="ADAL" clId="{2D1ECA0E-44EA-4E82-AD00-9DB870E04209}" dt="2022-03-17T08:36:00.263" v="27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2D1ECA0E-44EA-4E82-AD00-9DB870E04209}" dt="2022-03-17T08:36:00.257" v="22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2D1ECA0E-44EA-4E82-AD00-9DB870E04209}" dt="2022-03-17T08:36:00.259" v="23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2D1ECA0E-44EA-4E82-AD00-9DB870E04209}" dt="2022-03-17T08:36:00.260" v="24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2D1ECA0E-44EA-4E82-AD00-9DB870E04209}" dt="2022-03-17T08:36:00.261" v="25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2D1ECA0E-44EA-4E82-AD00-9DB870E04209}" dt="2022-03-17T08:36:00.262" v="26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2D1ECA0E-44EA-4E82-AD00-9DB870E04209}" dt="2022-03-17T08:36:06.871" v="30" actId="2696"/>
        <pc:sldMasterMkLst>
          <pc:docMk/>
          <pc:sldMasterMk cId="3538645204" sldId="2147483684"/>
        </pc:sldMasterMkLst>
        <pc:sldLayoutChg chg="del">
          <pc:chgData name="lakshmikanth" userId="34ec4a14-2b32-4e23-8e6c-bf79444b9b1f" providerId="ADAL" clId="{2D1ECA0E-44EA-4E82-AD00-9DB870E04209}" dt="2022-03-17T08:36:06.871" v="30" actId="2696"/>
          <pc:sldLayoutMkLst>
            <pc:docMk/>
            <pc:sldMasterMk cId="3538645204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2D1ECA0E-44EA-4E82-AD00-9DB870E04209}" dt="2022-03-17T08:36:06.035" v="28" actId="2696"/>
          <pc:sldLayoutMkLst>
            <pc:docMk/>
            <pc:sldMasterMk cId="3538645204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2D1ECA0E-44EA-4E82-AD00-9DB870E04209}" dt="2022-03-17T08:36:06.378" v="29" actId="2696"/>
          <pc:sldLayoutMkLst>
            <pc:docMk/>
            <pc:sldMasterMk cId="3538645204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@eidesign.net" userId="bf009f75-d47a-408b-a678-4666a6eafc4c" providerId="ADAL" clId="{74D6F937-1F37-4E25-933E-1896BE5D4DD0}"/>
    <pc:docChg chg="custSel modSld">
      <pc:chgData name="subramani@eidesign.net" userId="bf009f75-d47a-408b-a678-4666a6eafc4c" providerId="ADAL" clId="{74D6F937-1F37-4E25-933E-1896BE5D4DD0}" dt="2022-03-17T13:09:55.166" v="1" actId="478"/>
      <pc:docMkLst>
        <pc:docMk/>
      </pc:docMkLst>
      <pc:sldChg chg="delSp mod">
        <pc:chgData name="subramani@eidesign.net" userId="bf009f75-d47a-408b-a678-4666a6eafc4c" providerId="ADAL" clId="{74D6F937-1F37-4E25-933E-1896BE5D4DD0}" dt="2022-03-17T13:09:49.477" v="0" actId="478"/>
        <pc:sldMkLst>
          <pc:docMk/>
          <pc:sldMk cId="1546849054" sldId="1203"/>
        </pc:sldMkLst>
        <pc:spChg chg="del">
          <ac:chgData name="subramani@eidesign.net" userId="bf009f75-d47a-408b-a678-4666a6eafc4c" providerId="ADAL" clId="{74D6F937-1F37-4E25-933E-1896BE5D4DD0}" dt="2022-03-17T13:09:49.477" v="0" actId="478"/>
          <ac:spMkLst>
            <pc:docMk/>
            <pc:sldMk cId="1546849054" sldId="1203"/>
            <ac:spMk id="12" creationId="{B4BEA475-7A09-41F4-B29E-D01CEF32D3D4}"/>
          </ac:spMkLst>
        </pc:spChg>
        <pc:spChg chg="del">
          <ac:chgData name="subramani@eidesign.net" userId="bf009f75-d47a-408b-a678-4666a6eafc4c" providerId="ADAL" clId="{74D6F937-1F37-4E25-933E-1896BE5D4DD0}" dt="2022-03-17T13:09:49.477" v="0" actId="478"/>
          <ac:spMkLst>
            <pc:docMk/>
            <pc:sldMk cId="1546849054" sldId="1203"/>
            <ac:spMk id="19" creationId="{087BDAE1-CAC7-4C65-B38F-3B4232C21AA2}"/>
          </ac:spMkLst>
        </pc:spChg>
      </pc:sldChg>
      <pc:sldChg chg="delSp mod">
        <pc:chgData name="subramani@eidesign.net" userId="bf009f75-d47a-408b-a678-4666a6eafc4c" providerId="ADAL" clId="{74D6F937-1F37-4E25-933E-1896BE5D4DD0}" dt="2022-03-17T13:09:55.166" v="1" actId="478"/>
        <pc:sldMkLst>
          <pc:docMk/>
          <pc:sldMk cId="796193602" sldId="1204"/>
        </pc:sldMkLst>
        <pc:spChg chg="del">
          <ac:chgData name="subramani@eidesign.net" userId="bf009f75-d47a-408b-a678-4666a6eafc4c" providerId="ADAL" clId="{74D6F937-1F37-4E25-933E-1896BE5D4DD0}" dt="2022-03-17T13:09:55.166" v="1" actId="478"/>
          <ac:spMkLst>
            <pc:docMk/>
            <pc:sldMk cId="796193602" sldId="1204"/>
            <ac:spMk id="12" creationId="{B4BEA475-7A09-41F4-B29E-D01CEF32D3D4}"/>
          </ac:spMkLst>
        </pc:spChg>
        <pc:spChg chg="del">
          <ac:chgData name="subramani@eidesign.net" userId="bf009f75-d47a-408b-a678-4666a6eafc4c" providerId="ADAL" clId="{74D6F937-1F37-4E25-933E-1896BE5D4DD0}" dt="2022-03-17T13:09:55.166" v="1" actId="478"/>
          <ac:spMkLst>
            <pc:docMk/>
            <pc:sldMk cId="796193602" sldId="1204"/>
            <ac:spMk id="16" creationId="{2AB1DC7C-A386-494E-861E-0DB16BD5013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13/06/2022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1882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353864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7ADD29D-0022-9F70-2995-9B05A927DFE8}"/>
              </a:ext>
            </a:extLst>
          </p:cNvPr>
          <p:cNvSpPr txBox="1"/>
          <p:nvPr/>
        </p:nvSpPr>
        <p:spPr>
          <a:xfrm>
            <a:off x="10700499" y="41466"/>
            <a:ext cx="2259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70C0"/>
                </a:solidFill>
              </a:defRPr>
            </a:lvl1pPr>
          </a:lstStyle>
          <a:p>
            <a:r>
              <a:rPr lang="en-IN"/>
              <a:t>G05-H-DragDrop-One-to-One-003-SL</a:t>
            </a:r>
            <a:endParaRPr lang="en-IN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6B66B7-BE4B-C675-BEF7-27C5700296CA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88000" y="720001"/>
            <a:ext cx="7684425" cy="823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Recap activity: Handling a call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What would be the right sequence steps when handling a call?</a:t>
            </a:r>
            <a:br>
              <a:rPr lang="en-US" sz="1600" dirty="0">
                <a:solidFill>
                  <a:schemeClr val="tx1"/>
                </a:solidFill>
              </a:rPr>
            </a:b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AB4E023-8A29-EBC1-4045-F1E019FFEF6A}"/>
              </a:ext>
            </a:extLst>
          </p:cNvPr>
          <p:cNvSpPr/>
          <p:nvPr/>
        </p:nvSpPr>
        <p:spPr>
          <a:xfrm>
            <a:off x="573753" y="1674246"/>
            <a:ext cx="8370225" cy="4688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i="1" dirty="0">
                <a:solidFill>
                  <a:schemeClr val="tx1"/>
                </a:solidFill>
              </a:rPr>
              <a:t>Drag and drop the numbers next to the steps given below based on their sequence and select submit.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24" name="Graphic 23" descr="Cursor with solid fill">
            <a:extLst>
              <a:ext uri="{FF2B5EF4-FFF2-40B4-BE49-F238E27FC236}">
                <a16:creationId xmlns:a16="http://schemas.microsoft.com/office/drawing/2014/main" id="{1BFF87B0-8B1C-F19B-7FA9-7131978ECB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6567" y="1648685"/>
            <a:ext cx="274320" cy="27432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4B7A551A-4331-1C90-7F27-1D70061E9DB8}"/>
              </a:ext>
            </a:extLst>
          </p:cNvPr>
          <p:cNvSpPr/>
          <p:nvPr/>
        </p:nvSpPr>
        <p:spPr>
          <a:xfrm>
            <a:off x="0" y="2051661"/>
            <a:ext cx="9706595" cy="40453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151834D-F66E-6D85-D2A8-603E7E2AA37D}"/>
              </a:ext>
            </a:extLst>
          </p:cNvPr>
          <p:cNvSpPr/>
          <p:nvPr/>
        </p:nvSpPr>
        <p:spPr>
          <a:xfrm>
            <a:off x="447409" y="2356746"/>
            <a:ext cx="1367097" cy="275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Drag options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39AC66-FAE5-7AA5-617D-B591DB84EF90}"/>
              </a:ext>
            </a:extLst>
          </p:cNvPr>
          <p:cNvSpPr/>
          <p:nvPr/>
        </p:nvSpPr>
        <p:spPr>
          <a:xfrm>
            <a:off x="1828799" y="2171377"/>
            <a:ext cx="5957889" cy="645959"/>
          </a:xfrm>
          <a:custGeom>
            <a:avLst/>
            <a:gdLst>
              <a:gd name="connsiteX0" fmla="*/ 0 w 5957889"/>
              <a:gd name="connsiteY0" fmla="*/ 0 h 645959"/>
              <a:gd name="connsiteX1" fmla="*/ 602409 w 5957889"/>
              <a:gd name="connsiteY1" fmla="*/ 0 h 645959"/>
              <a:gd name="connsiteX2" fmla="*/ 1204818 w 5957889"/>
              <a:gd name="connsiteY2" fmla="*/ 0 h 645959"/>
              <a:gd name="connsiteX3" fmla="*/ 1926384 w 5957889"/>
              <a:gd name="connsiteY3" fmla="*/ 0 h 645959"/>
              <a:gd name="connsiteX4" fmla="*/ 2647951 w 5957889"/>
              <a:gd name="connsiteY4" fmla="*/ 0 h 645959"/>
              <a:gd name="connsiteX5" fmla="*/ 3190781 w 5957889"/>
              <a:gd name="connsiteY5" fmla="*/ 0 h 645959"/>
              <a:gd name="connsiteX6" fmla="*/ 3912347 w 5957889"/>
              <a:gd name="connsiteY6" fmla="*/ 0 h 645959"/>
              <a:gd name="connsiteX7" fmla="*/ 4574335 w 5957889"/>
              <a:gd name="connsiteY7" fmla="*/ 0 h 645959"/>
              <a:gd name="connsiteX8" fmla="*/ 5176744 w 5957889"/>
              <a:gd name="connsiteY8" fmla="*/ 0 h 645959"/>
              <a:gd name="connsiteX9" fmla="*/ 5957889 w 5957889"/>
              <a:gd name="connsiteY9" fmla="*/ 0 h 645959"/>
              <a:gd name="connsiteX10" fmla="*/ 5957889 w 5957889"/>
              <a:gd name="connsiteY10" fmla="*/ 645959 h 645959"/>
              <a:gd name="connsiteX11" fmla="*/ 5295901 w 5957889"/>
              <a:gd name="connsiteY11" fmla="*/ 645959 h 645959"/>
              <a:gd name="connsiteX12" fmla="*/ 4693493 w 5957889"/>
              <a:gd name="connsiteY12" fmla="*/ 645959 h 645959"/>
              <a:gd name="connsiteX13" fmla="*/ 4150663 w 5957889"/>
              <a:gd name="connsiteY13" fmla="*/ 645959 h 645959"/>
              <a:gd name="connsiteX14" fmla="*/ 3369517 w 5957889"/>
              <a:gd name="connsiteY14" fmla="*/ 645959 h 645959"/>
              <a:gd name="connsiteX15" fmla="*/ 2886266 w 5957889"/>
              <a:gd name="connsiteY15" fmla="*/ 645959 h 645959"/>
              <a:gd name="connsiteX16" fmla="*/ 2164700 w 5957889"/>
              <a:gd name="connsiteY16" fmla="*/ 645959 h 645959"/>
              <a:gd name="connsiteX17" fmla="*/ 1502712 w 5957889"/>
              <a:gd name="connsiteY17" fmla="*/ 645959 h 645959"/>
              <a:gd name="connsiteX18" fmla="*/ 900303 w 5957889"/>
              <a:gd name="connsiteY18" fmla="*/ 645959 h 645959"/>
              <a:gd name="connsiteX19" fmla="*/ 0 w 5957889"/>
              <a:gd name="connsiteY19" fmla="*/ 645959 h 645959"/>
              <a:gd name="connsiteX20" fmla="*/ 0 w 5957889"/>
              <a:gd name="connsiteY20" fmla="*/ 0 h 645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957889" h="645959" fill="none" extrusionOk="0">
                <a:moveTo>
                  <a:pt x="0" y="0"/>
                </a:moveTo>
                <a:cubicBezTo>
                  <a:pt x="272901" y="-26461"/>
                  <a:pt x="372715" y="-28886"/>
                  <a:pt x="602409" y="0"/>
                </a:cubicBezTo>
                <a:cubicBezTo>
                  <a:pt x="832103" y="28886"/>
                  <a:pt x="1082952" y="-25627"/>
                  <a:pt x="1204818" y="0"/>
                </a:cubicBezTo>
                <a:cubicBezTo>
                  <a:pt x="1326684" y="25627"/>
                  <a:pt x="1677432" y="-8079"/>
                  <a:pt x="1926384" y="0"/>
                </a:cubicBezTo>
                <a:cubicBezTo>
                  <a:pt x="2175336" y="8079"/>
                  <a:pt x="2477384" y="12674"/>
                  <a:pt x="2647951" y="0"/>
                </a:cubicBezTo>
                <a:cubicBezTo>
                  <a:pt x="2818518" y="-12674"/>
                  <a:pt x="2965746" y="-6849"/>
                  <a:pt x="3190781" y="0"/>
                </a:cubicBezTo>
                <a:cubicBezTo>
                  <a:pt x="3415816" y="6849"/>
                  <a:pt x="3702159" y="20554"/>
                  <a:pt x="3912347" y="0"/>
                </a:cubicBezTo>
                <a:cubicBezTo>
                  <a:pt x="4122535" y="-20554"/>
                  <a:pt x="4365477" y="27232"/>
                  <a:pt x="4574335" y="0"/>
                </a:cubicBezTo>
                <a:cubicBezTo>
                  <a:pt x="4783193" y="-27232"/>
                  <a:pt x="4904949" y="21756"/>
                  <a:pt x="5176744" y="0"/>
                </a:cubicBezTo>
                <a:cubicBezTo>
                  <a:pt x="5448539" y="-21756"/>
                  <a:pt x="5645191" y="-25031"/>
                  <a:pt x="5957889" y="0"/>
                </a:cubicBezTo>
                <a:cubicBezTo>
                  <a:pt x="5929160" y="171239"/>
                  <a:pt x="5943375" y="434413"/>
                  <a:pt x="5957889" y="645959"/>
                </a:cubicBezTo>
                <a:cubicBezTo>
                  <a:pt x="5774193" y="662572"/>
                  <a:pt x="5544462" y="615453"/>
                  <a:pt x="5295901" y="645959"/>
                </a:cubicBezTo>
                <a:cubicBezTo>
                  <a:pt x="5047340" y="676465"/>
                  <a:pt x="4908915" y="663045"/>
                  <a:pt x="4693493" y="645959"/>
                </a:cubicBezTo>
                <a:cubicBezTo>
                  <a:pt x="4478071" y="628873"/>
                  <a:pt x="4317671" y="666557"/>
                  <a:pt x="4150663" y="645959"/>
                </a:cubicBezTo>
                <a:cubicBezTo>
                  <a:pt x="3983655" y="625362"/>
                  <a:pt x="3637807" y="620965"/>
                  <a:pt x="3369517" y="645959"/>
                </a:cubicBezTo>
                <a:cubicBezTo>
                  <a:pt x="3101227" y="670953"/>
                  <a:pt x="3046411" y="658120"/>
                  <a:pt x="2886266" y="645959"/>
                </a:cubicBezTo>
                <a:cubicBezTo>
                  <a:pt x="2726121" y="633798"/>
                  <a:pt x="2429086" y="659596"/>
                  <a:pt x="2164700" y="645959"/>
                </a:cubicBezTo>
                <a:cubicBezTo>
                  <a:pt x="1900314" y="632322"/>
                  <a:pt x="1674447" y="654423"/>
                  <a:pt x="1502712" y="645959"/>
                </a:cubicBezTo>
                <a:cubicBezTo>
                  <a:pt x="1330977" y="637495"/>
                  <a:pt x="1144951" y="661571"/>
                  <a:pt x="900303" y="645959"/>
                </a:cubicBezTo>
                <a:cubicBezTo>
                  <a:pt x="655655" y="630347"/>
                  <a:pt x="435455" y="620177"/>
                  <a:pt x="0" y="645959"/>
                </a:cubicBezTo>
                <a:cubicBezTo>
                  <a:pt x="13762" y="413228"/>
                  <a:pt x="-13484" y="197146"/>
                  <a:pt x="0" y="0"/>
                </a:cubicBezTo>
                <a:close/>
              </a:path>
              <a:path w="5957889" h="645959" stroke="0" extrusionOk="0">
                <a:moveTo>
                  <a:pt x="0" y="0"/>
                </a:moveTo>
                <a:cubicBezTo>
                  <a:pt x="239720" y="1153"/>
                  <a:pt x="488961" y="-26368"/>
                  <a:pt x="661988" y="0"/>
                </a:cubicBezTo>
                <a:cubicBezTo>
                  <a:pt x="835015" y="26368"/>
                  <a:pt x="1131377" y="-13197"/>
                  <a:pt x="1383554" y="0"/>
                </a:cubicBezTo>
                <a:cubicBezTo>
                  <a:pt x="1635731" y="13197"/>
                  <a:pt x="1699783" y="1821"/>
                  <a:pt x="1866805" y="0"/>
                </a:cubicBezTo>
                <a:cubicBezTo>
                  <a:pt x="2033827" y="-1821"/>
                  <a:pt x="2355029" y="-17924"/>
                  <a:pt x="2528793" y="0"/>
                </a:cubicBezTo>
                <a:cubicBezTo>
                  <a:pt x="2702557" y="17924"/>
                  <a:pt x="3091984" y="18530"/>
                  <a:pt x="3250359" y="0"/>
                </a:cubicBezTo>
                <a:cubicBezTo>
                  <a:pt x="3408734" y="-18530"/>
                  <a:pt x="3635387" y="3298"/>
                  <a:pt x="3733610" y="0"/>
                </a:cubicBezTo>
                <a:cubicBezTo>
                  <a:pt x="3831833" y="-3298"/>
                  <a:pt x="3994889" y="2911"/>
                  <a:pt x="4216861" y="0"/>
                </a:cubicBezTo>
                <a:cubicBezTo>
                  <a:pt x="4438833" y="-2911"/>
                  <a:pt x="4632593" y="-22935"/>
                  <a:pt x="4819270" y="0"/>
                </a:cubicBezTo>
                <a:cubicBezTo>
                  <a:pt x="5005947" y="22935"/>
                  <a:pt x="5189143" y="-5323"/>
                  <a:pt x="5362100" y="0"/>
                </a:cubicBezTo>
                <a:cubicBezTo>
                  <a:pt x="5535057" y="5323"/>
                  <a:pt x="5671909" y="-709"/>
                  <a:pt x="5957889" y="0"/>
                </a:cubicBezTo>
                <a:cubicBezTo>
                  <a:pt x="5946791" y="298759"/>
                  <a:pt x="5963037" y="433445"/>
                  <a:pt x="5957889" y="645959"/>
                </a:cubicBezTo>
                <a:cubicBezTo>
                  <a:pt x="5696972" y="642180"/>
                  <a:pt x="5411236" y="651546"/>
                  <a:pt x="5176744" y="645959"/>
                </a:cubicBezTo>
                <a:cubicBezTo>
                  <a:pt x="4942253" y="640372"/>
                  <a:pt x="4704148" y="653692"/>
                  <a:pt x="4574335" y="645959"/>
                </a:cubicBezTo>
                <a:cubicBezTo>
                  <a:pt x="4444522" y="638226"/>
                  <a:pt x="4153001" y="650188"/>
                  <a:pt x="4031505" y="645959"/>
                </a:cubicBezTo>
                <a:cubicBezTo>
                  <a:pt x="3910009" y="641731"/>
                  <a:pt x="3606921" y="633059"/>
                  <a:pt x="3488675" y="645959"/>
                </a:cubicBezTo>
                <a:cubicBezTo>
                  <a:pt x="3370429" y="658860"/>
                  <a:pt x="3088499" y="667632"/>
                  <a:pt x="2826687" y="645959"/>
                </a:cubicBezTo>
                <a:cubicBezTo>
                  <a:pt x="2564875" y="624286"/>
                  <a:pt x="2410840" y="633920"/>
                  <a:pt x="2164700" y="645959"/>
                </a:cubicBezTo>
                <a:cubicBezTo>
                  <a:pt x="1918560" y="657998"/>
                  <a:pt x="1852255" y="666751"/>
                  <a:pt x="1621870" y="645959"/>
                </a:cubicBezTo>
                <a:cubicBezTo>
                  <a:pt x="1391485" y="625168"/>
                  <a:pt x="1225470" y="681276"/>
                  <a:pt x="900303" y="645959"/>
                </a:cubicBezTo>
                <a:cubicBezTo>
                  <a:pt x="575136" y="610642"/>
                  <a:pt x="186252" y="658649"/>
                  <a:pt x="0" y="645959"/>
                </a:cubicBezTo>
                <a:cubicBezTo>
                  <a:pt x="16841" y="400578"/>
                  <a:pt x="-29131" y="29352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950756230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5" name="Graphic 4" descr="Caret Right with solid fill">
            <a:extLst>
              <a:ext uri="{FF2B5EF4-FFF2-40B4-BE49-F238E27FC236}">
                <a16:creationId xmlns:a16="http://schemas.microsoft.com/office/drawing/2014/main" id="{5952638C-53C0-9B2B-11A1-404FE3D53C9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14692" y="2342457"/>
            <a:ext cx="299814" cy="29981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A081AE2-1A50-86E3-9F57-4D5E7D2D6E99}"/>
              </a:ext>
            </a:extLst>
          </p:cNvPr>
          <p:cNvSpPr/>
          <p:nvPr/>
        </p:nvSpPr>
        <p:spPr>
          <a:xfrm>
            <a:off x="1971675" y="2278624"/>
            <a:ext cx="433116" cy="4401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CE9DE76-9202-ADD2-111E-48643B7E6FF0}"/>
              </a:ext>
            </a:extLst>
          </p:cNvPr>
          <p:cNvSpPr/>
          <p:nvPr/>
        </p:nvSpPr>
        <p:spPr>
          <a:xfrm>
            <a:off x="2552197" y="2278624"/>
            <a:ext cx="433116" cy="4401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35537C4-49A7-2A60-1C8B-2A93B4BD3AF3}"/>
              </a:ext>
            </a:extLst>
          </p:cNvPr>
          <p:cNvSpPr/>
          <p:nvPr/>
        </p:nvSpPr>
        <p:spPr>
          <a:xfrm>
            <a:off x="3132719" y="2278624"/>
            <a:ext cx="433116" cy="4401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F25D4F5-285B-97EE-BA5C-1B03D4CEE4A3}"/>
              </a:ext>
            </a:extLst>
          </p:cNvPr>
          <p:cNvSpPr/>
          <p:nvPr/>
        </p:nvSpPr>
        <p:spPr>
          <a:xfrm>
            <a:off x="3713241" y="2278624"/>
            <a:ext cx="433116" cy="4401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6C8A683-D84F-7A61-212C-0A1AE2794D5F}"/>
              </a:ext>
            </a:extLst>
          </p:cNvPr>
          <p:cNvSpPr/>
          <p:nvPr/>
        </p:nvSpPr>
        <p:spPr>
          <a:xfrm>
            <a:off x="4293763" y="2278624"/>
            <a:ext cx="433116" cy="4401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E9A9C78-8980-7E3B-CC59-596317303F6D}"/>
              </a:ext>
            </a:extLst>
          </p:cNvPr>
          <p:cNvSpPr/>
          <p:nvPr/>
        </p:nvSpPr>
        <p:spPr>
          <a:xfrm>
            <a:off x="4874285" y="2278624"/>
            <a:ext cx="433116" cy="4401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4ECF477-18C5-35CB-D385-9A29F71453A4}"/>
              </a:ext>
            </a:extLst>
          </p:cNvPr>
          <p:cNvSpPr/>
          <p:nvPr/>
        </p:nvSpPr>
        <p:spPr>
          <a:xfrm>
            <a:off x="5454807" y="2278624"/>
            <a:ext cx="433116" cy="4401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CDA506B-36EA-974B-1FA7-AB0DB418D403}"/>
              </a:ext>
            </a:extLst>
          </p:cNvPr>
          <p:cNvSpPr/>
          <p:nvPr/>
        </p:nvSpPr>
        <p:spPr>
          <a:xfrm>
            <a:off x="6035329" y="2278624"/>
            <a:ext cx="433116" cy="4401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430766B-7FE5-8899-ED3D-D2A1E1ADDF94}"/>
              </a:ext>
            </a:extLst>
          </p:cNvPr>
          <p:cNvSpPr/>
          <p:nvPr/>
        </p:nvSpPr>
        <p:spPr>
          <a:xfrm>
            <a:off x="6615851" y="2278624"/>
            <a:ext cx="433116" cy="4401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5E960CA-1324-53A1-D180-516D76D65F80}"/>
              </a:ext>
            </a:extLst>
          </p:cNvPr>
          <p:cNvSpPr/>
          <p:nvPr/>
        </p:nvSpPr>
        <p:spPr>
          <a:xfrm>
            <a:off x="7196374" y="2278624"/>
            <a:ext cx="433116" cy="4401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00E05B1-3BB3-5C40-B821-135263732778}"/>
              </a:ext>
            </a:extLst>
          </p:cNvPr>
          <p:cNvSpPr/>
          <p:nvPr/>
        </p:nvSpPr>
        <p:spPr>
          <a:xfrm>
            <a:off x="4291269" y="2923153"/>
            <a:ext cx="433116" cy="4401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CA2154E-ACA6-0918-DD88-83A1219732BA}"/>
              </a:ext>
            </a:extLst>
          </p:cNvPr>
          <p:cNvSpPr/>
          <p:nvPr/>
        </p:nvSpPr>
        <p:spPr>
          <a:xfrm>
            <a:off x="4871791" y="2923153"/>
            <a:ext cx="433116" cy="4401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9E14453-6E10-2BDD-8797-C2E5499550B5}"/>
              </a:ext>
            </a:extLst>
          </p:cNvPr>
          <p:cNvSpPr/>
          <p:nvPr/>
        </p:nvSpPr>
        <p:spPr>
          <a:xfrm>
            <a:off x="4291269" y="3471390"/>
            <a:ext cx="433116" cy="4401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03E1EFE-9985-243D-1ADC-921742A3BCCA}"/>
              </a:ext>
            </a:extLst>
          </p:cNvPr>
          <p:cNvSpPr/>
          <p:nvPr/>
        </p:nvSpPr>
        <p:spPr>
          <a:xfrm>
            <a:off x="4871791" y="3471390"/>
            <a:ext cx="433116" cy="4401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B2484D9-46FE-FE26-74C1-1D02F1D06734}"/>
              </a:ext>
            </a:extLst>
          </p:cNvPr>
          <p:cNvSpPr/>
          <p:nvPr/>
        </p:nvSpPr>
        <p:spPr>
          <a:xfrm>
            <a:off x="4291269" y="4019627"/>
            <a:ext cx="433116" cy="4401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764FC0B-6507-6A62-D5B6-D13E1EDF9813}"/>
              </a:ext>
            </a:extLst>
          </p:cNvPr>
          <p:cNvSpPr/>
          <p:nvPr/>
        </p:nvSpPr>
        <p:spPr>
          <a:xfrm>
            <a:off x="4871791" y="4019627"/>
            <a:ext cx="433116" cy="4401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7363849-DC36-9838-021D-61063C5A12B5}"/>
              </a:ext>
            </a:extLst>
          </p:cNvPr>
          <p:cNvSpPr/>
          <p:nvPr/>
        </p:nvSpPr>
        <p:spPr>
          <a:xfrm>
            <a:off x="4291269" y="4567864"/>
            <a:ext cx="433116" cy="4401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540ACBD-B23E-9B84-0058-4814ED1B7A5B}"/>
              </a:ext>
            </a:extLst>
          </p:cNvPr>
          <p:cNvSpPr/>
          <p:nvPr/>
        </p:nvSpPr>
        <p:spPr>
          <a:xfrm>
            <a:off x="4871791" y="4567864"/>
            <a:ext cx="433116" cy="4401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CDE3F70-469E-349F-D467-B23CD3CF09AA}"/>
              </a:ext>
            </a:extLst>
          </p:cNvPr>
          <p:cNvSpPr/>
          <p:nvPr/>
        </p:nvSpPr>
        <p:spPr>
          <a:xfrm>
            <a:off x="4291269" y="5116102"/>
            <a:ext cx="433116" cy="4401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290CE0D-225A-542B-BD72-5B972AB4E740}"/>
              </a:ext>
            </a:extLst>
          </p:cNvPr>
          <p:cNvSpPr/>
          <p:nvPr/>
        </p:nvSpPr>
        <p:spPr>
          <a:xfrm>
            <a:off x="4871791" y="5116102"/>
            <a:ext cx="433116" cy="4401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285F936-1701-E331-78E8-BE53D5F442E6}"/>
              </a:ext>
            </a:extLst>
          </p:cNvPr>
          <p:cNvSpPr/>
          <p:nvPr/>
        </p:nvSpPr>
        <p:spPr>
          <a:xfrm>
            <a:off x="4186727" y="5649156"/>
            <a:ext cx="1238464" cy="39921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bg1">
                    <a:lumMod val="65000"/>
                  </a:schemeClr>
                </a:solidFill>
              </a:rPr>
              <a:t>Submit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02A7A1F-03D2-A2EE-F497-E607AD9B67D6}"/>
              </a:ext>
            </a:extLst>
          </p:cNvPr>
          <p:cNvSpPr/>
          <p:nvPr/>
        </p:nvSpPr>
        <p:spPr>
          <a:xfrm>
            <a:off x="807356" y="2987692"/>
            <a:ext cx="3180827" cy="2998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Adopt a positive mood and smile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570F9E7-EE4D-F26D-C0F8-49E4D8356D46}"/>
              </a:ext>
            </a:extLst>
          </p:cNvPr>
          <p:cNvSpPr/>
          <p:nvPr/>
        </p:nvSpPr>
        <p:spPr>
          <a:xfrm>
            <a:off x="807356" y="3540247"/>
            <a:ext cx="3180827" cy="2998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Answer within 2-3 rings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3026620-B03F-13E6-CCB8-5E36EF7B01E7}"/>
              </a:ext>
            </a:extLst>
          </p:cNvPr>
          <p:cNvSpPr/>
          <p:nvPr/>
        </p:nvSpPr>
        <p:spPr>
          <a:xfrm>
            <a:off x="807356" y="4000723"/>
            <a:ext cx="2763856" cy="475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First greeting: Practice name + Your full name + How can I help?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0F8C3E0-CADA-DD13-7481-39A49BEA0947}"/>
              </a:ext>
            </a:extLst>
          </p:cNvPr>
          <p:cNvSpPr/>
          <p:nvPr/>
        </p:nvSpPr>
        <p:spPr>
          <a:xfrm>
            <a:off x="807356" y="4638018"/>
            <a:ext cx="3180827" cy="2998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Ask sensible questions and listen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51DEA1C-AB53-9181-B0A9-05BE6FD21D28}"/>
              </a:ext>
            </a:extLst>
          </p:cNvPr>
          <p:cNvSpPr/>
          <p:nvPr/>
        </p:nvSpPr>
        <p:spPr>
          <a:xfrm>
            <a:off x="807356" y="5165340"/>
            <a:ext cx="3180827" cy="2998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Take a pen and paper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21E0911B-436C-6140-F709-666EBD405A7B}"/>
              </a:ext>
            </a:extLst>
          </p:cNvPr>
          <p:cNvSpPr/>
          <p:nvPr/>
        </p:nvSpPr>
        <p:spPr>
          <a:xfrm>
            <a:off x="6018621" y="2940403"/>
            <a:ext cx="2970327" cy="4539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Give information and friendly recommendations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BFF9A684-8424-D8BC-4310-58ECF162C643}"/>
              </a:ext>
            </a:extLst>
          </p:cNvPr>
          <p:cNvSpPr/>
          <p:nvPr/>
        </p:nvSpPr>
        <p:spPr>
          <a:xfrm>
            <a:off x="6018621" y="3578687"/>
            <a:ext cx="3180827" cy="2998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Actively suggest an appointment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EA2B128-9BAF-AEC0-0255-17BBD41CBAD0}"/>
              </a:ext>
            </a:extLst>
          </p:cNvPr>
          <p:cNvSpPr/>
          <p:nvPr/>
        </p:nvSpPr>
        <p:spPr>
          <a:xfrm>
            <a:off x="6018621" y="4024875"/>
            <a:ext cx="2763856" cy="475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Make sure you have understood the patient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15779C69-84E3-3797-0386-ADB9401AFCD9}"/>
              </a:ext>
            </a:extLst>
          </p:cNvPr>
          <p:cNvSpPr/>
          <p:nvPr/>
        </p:nvSpPr>
        <p:spPr>
          <a:xfrm>
            <a:off x="6018621" y="4676458"/>
            <a:ext cx="3180827" cy="2998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Say thank you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A04A93BE-4923-D2F3-F522-637A2084D0DC}"/>
              </a:ext>
            </a:extLst>
          </p:cNvPr>
          <p:cNvSpPr/>
          <p:nvPr/>
        </p:nvSpPr>
        <p:spPr>
          <a:xfrm>
            <a:off x="6018621" y="5203780"/>
            <a:ext cx="3180827" cy="2998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Second greeting: Hello, Ms. X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E53EBCF-5FB9-6B24-D431-A318B264A038}"/>
              </a:ext>
            </a:extLst>
          </p:cNvPr>
          <p:cNvCxnSpPr>
            <a:cxnSpLocks/>
          </p:cNvCxnSpPr>
          <p:nvPr/>
        </p:nvCxnSpPr>
        <p:spPr>
          <a:xfrm>
            <a:off x="3779864" y="3132048"/>
            <a:ext cx="497819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round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BAF26F75-B609-A7A9-3A64-D5EB3346FEB8}"/>
              </a:ext>
            </a:extLst>
          </p:cNvPr>
          <p:cNvCxnSpPr>
            <a:cxnSpLocks/>
          </p:cNvCxnSpPr>
          <p:nvPr/>
        </p:nvCxnSpPr>
        <p:spPr>
          <a:xfrm>
            <a:off x="3779864" y="3686684"/>
            <a:ext cx="497819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round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88BA15D7-A280-5546-1C5C-20247B78E22A}"/>
              </a:ext>
            </a:extLst>
          </p:cNvPr>
          <p:cNvCxnSpPr>
            <a:cxnSpLocks/>
          </p:cNvCxnSpPr>
          <p:nvPr/>
        </p:nvCxnSpPr>
        <p:spPr>
          <a:xfrm>
            <a:off x="3779864" y="4226330"/>
            <a:ext cx="497819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round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FA4BF808-8004-E180-8877-1B6859C7AF78}"/>
              </a:ext>
            </a:extLst>
          </p:cNvPr>
          <p:cNvCxnSpPr>
            <a:cxnSpLocks/>
          </p:cNvCxnSpPr>
          <p:nvPr/>
        </p:nvCxnSpPr>
        <p:spPr>
          <a:xfrm>
            <a:off x="3779864" y="4775289"/>
            <a:ext cx="497819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round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9975D60A-66EB-DC45-145D-C0FD945066D2}"/>
              </a:ext>
            </a:extLst>
          </p:cNvPr>
          <p:cNvCxnSpPr>
            <a:cxnSpLocks/>
          </p:cNvCxnSpPr>
          <p:nvPr/>
        </p:nvCxnSpPr>
        <p:spPr>
          <a:xfrm>
            <a:off x="3779864" y="5329925"/>
            <a:ext cx="497819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round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E3DCF45D-81B8-1F17-63FE-41E92EEBC549}"/>
              </a:ext>
            </a:extLst>
          </p:cNvPr>
          <p:cNvCxnSpPr>
            <a:cxnSpLocks/>
          </p:cNvCxnSpPr>
          <p:nvPr/>
        </p:nvCxnSpPr>
        <p:spPr>
          <a:xfrm>
            <a:off x="5304907" y="3147038"/>
            <a:ext cx="497819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round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7C8342B6-E45A-4053-1050-705D67DEA5A4}"/>
              </a:ext>
            </a:extLst>
          </p:cNvPr>
          <p:cNvCxnSpPr>
            <a:cxnSpLocks/>
          </p:cNvCxnSpPr>
          <p:nvPr/>
        </p:nvCxnSpPr>
        <p:spPr>
          <a:xfrm>
            <a:off x="5304907" y="3701674"/>
            <a:ext cx="497819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round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2DB966F7-0B9C-DB9C-4BAD-0AC0046C0B87}"/>
              </a:ext>
            </a:extLst>
          </p:cNvPr>
          <p:cNvCxnSpPr>
            <a:cxnSpLocks/>
          </p:cNvCxnSpPr>
          <p:nvPr/>
        </p:nvCxnSpPr>
        <p:spPr>
          <a:xfrm>
            <a:off x="5304907" y="4241320"/>
            <a:ext cx="497819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round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648AC169-4495-9922-126E-2C177E85112D}"/>
              </a:ext>
            </a:extLst>
          </p:cNvPr>
          <p:cNvCxnSpPr>
            <a:cxnSpLocks/>
          </p:cNvCxnSpPr>
          <p:nvPr/>
        </p:nvCxnSpPr>
        <p:spPr>
          <a:xfrm>
            <a:off x="5304907" y="4790279"/>
            <a:ext cx="497819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round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8950DFCC-B086-4902-14E5-679F7C1D733C}"/>
              </a:ext>
            </a:extLst>
          </p:cNvPr>
          <p:cNvCxnSpPr>
            <a:cxnSpLocks/>
          </p:cNvCxnSpPr>
          <p:nvPr/>
        </p:nvCxnSpPr>
        <p:spPr>
          <a:xfrm>
            <a:off x="5304907" y="5344915"/>
            <a:ext cx="497819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round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25A2B3D5-881A-3E64-BE96-3EFDA7F57771}"/>
              </a:ext>
            </a:extLst>
          </p:cNvPr>
          <p:cNvSpPr/>
          <p:nvPr/>
        </p:nvSpPr>
        <p:spPr>
          <a:xfrm>
            <a:off x="1975421" y="2375184"/>
            <a:ext cx="443663" cy="286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516C2EF-7813-385E-9951-1AE0F6BDE4F8}"/>
              </a:ext>
            </a:extLst>
          </p:cNvPr>
          <p:cNvSpPr/>
          <p:nvPr/>
        </p:nvSpPr>
        <p:spPr>
          <a:xfrm>
            <a:off x="2547544" y="2375184"/>
            <a:ext cx="443663" cy="286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27CF5E6D-3680-D61C-B2CD-ED2A534AE077}"/>
              </a:ext>
            </a:extLst>
          </p:cNvPr>
          <p:cNvSpPr/>
          <p:nvPr/>
        </p:nvSpPr>
        <p:spPr>
          <a:xfrm>
            <a:off x="3119664" y="2375184"/>
            <a:ext cx="443663" cy="286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47890CA-A79F-533D-3DA7-E0219CE54988}"/>
              </a:ext>
            </a:extLst>
          </p:cNvPr>
          <p:cNvSpPr/>
          <p:nvPr/>
        </p:nvSpPr>
        <p:spPr>
          <a:xfrm>
            <a:off x="3736757" y="2375184"/>
            <a:ext cx="443663" cy="286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6E6B050E-B008-A401-0873-806AF8017DE3}"/>
              </a:ext>
            </a:extLst>
          </p:cNvPr>
          <p:cNvSpPr/>
          <p:nvPr/>
        </p:nvSpPr>
        <p:spPr>
          <a:xfrm>
            <a:off x="4278897" y="2375184"/>
            <a:ext cx="443663" cy="286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E96BFAA3-F24C-93FE-CB1E-58251D9A3913}"/>
              </a:ext>
            </a:extLst>
          </p:cNvPr>
          <p:cNvSpPr/>
          <p:nvPr/>
        </p:nvSpPr>
        <p:spPr>
          <a:xfrm>
            <a:off x="4895990" y="2375184"/>
            <a:ext cx="443663" cy="286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0117A99-8DAA-1F22-7451-84718AD9360D}"/>
              </a:ext>
            </a:extLst>
          </p:cNvPr>
          <p:cNvSpPr/>
          <p:nvPr/>
        </p:nvSpPr>
        <p:spPr>
          <a:xfrm>
            <a:off x="5483100" y="2375184"/>
            <a:ext cx="443663" cy="286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603C217F-27D0-B9AD-C25E-6BE92D080073}"/>
              </a:ext>
            </a:extLst>
          </p:cNvPr>
          <p:cNvSpPr/>
          <p:nvPr/>
        </p:nvSpPr>
        <p:spPr>
          <a:xfrm>
            <a:off x="6040230" y="2375184"/>
            <a:ext cx="443663" cy="286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5BBAEEB2-C6A7-B130-3B1C-B78CBAC8F1B0}"/>
              </a:ext>
            </a:extLst>
          </p:cNvPr>
          <p:cNvSpPr/>
          <p:nvPr/>
        </p:nvSpPr>
        <p:spPr>
          <a:xfrm>
            <a:off x="6597364" y="2375184"/>
            <a:ext cx="443663" cy="286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6D3224DE-AED3-6AB9-00FD-39522EB40232}"/>
              </a:ext>
            </a:extLst>
          </p:cNvPr>
          <p:cNvSpPr/>
          <p:nvPr/>
        </p:nvSpPr>
        <p:spPr>
          <a:xfrm>
            <a:off x="7184478" y="2375184"/>
            <a:ext cx="443663" cy="286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29829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88000" y="720001"/>
            <a:ext cx="7684425" cy="823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Recap activity: Handling a call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What would be the right sequence steps when handling a call?</a:t>
            </a:r>
            <a:br>
              <a:rPr lang="en-US" sz="1600" dirty="0">
                <a:solidFill>
                  <a:schemeClr val="tx1"/>
                </a:solidFill>
              </a:rPr>
            </a:b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AB4E023-8A29-EBC1-4045-F1E019FFEF6A}"/>
              </a:ext>
            </a:extLst>
          </p:cNvPr>
          <p:cNvSpPr/>
          <p:nvPr/>
        </p:nvSpPr>
        <p:spPr>
          <a:xfrm>
            <a:off x="573753" y="1674246"/>
            <a:ext cx="8370225" cy="4688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i="1" dirty="0">
                <a:solidFill>
                  <a:schemeClr val="tx1"/>
                </a:solidFill>
              </a:rPr>
              <a:t>Drag and drop the numbers next to the steps given below based on their sequence and select submit.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24" name="Graphic 23" descr="Cursor with solid fill">
            <a:extLst>
              <a:ext uri="{FF2B5EF4-FFF2-40B4-BE49-F238E27FC236}">
                <a16:creationId xmlns:a16="http://schemas.microsoft.com/office/drawing/2014/main" id="{1BFF87B0-8B1C-F19B-7FA9-7131978ECB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6567" y="1648685"/>
            <a:ext cx="274320" cy="27432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4B7A551A-4331-1C90-7F27-1D70061E9DB8}"/>
              </a:ext>
            </a:extLst>
          </p:cNvPr>
          <p:cNvSpPr/>
          <p:nvPr/>
        </p:nvSpPr>
        <p:spPr>
          <a:xfrm>
            <a:off x="0" y="2051661"/>
            <a:ext cx="9706595" cy="40453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151834D-F66E-6D85-D2A8-603E7E2AA37D}"/>
              </a:ext>
            </a:extLst>
          </p:cNvPr>
          <p:cNvSpPr/>
          <p:nvPr/>
        </p:nvSpPr>
        <p:spPr>
          <a:xfrm>
            <a:off x="447409" y="2356746"/>
            <a:ext cx="1367097" cy="275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Drag options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39AC66-FAE5-7AA5-617D-B591DB84EF90}"/>
              </a:ext>
            </a:extLst>
          </p:cNvPr>
          <p:cNvSpPr/>
          <p:nvPr/>
        </p:nvSpPr>
        <p:spPr>
          <a:xfrm>
            <a:off x="1828799" y="2171377"/>
            <a:ext cx="5957889" cy="645959"/>
          </a:xfrm>
          <a:custGeom>
            <a:avLst/>
            <a:gdLst>
              <a:gd name="connsiteX0" fmla="*/ 0 w 5957889"/>
              <a:gd name="connsiteY0" fmla="*/ 0 h 645959"/>
              <a:gd name="connsiteX1" fmla="*/ 602409 w 5957889"/>
              <a:gd name="connsiteY1" fmla="*/ 0 h 645959"/>
              <a:gd name="connsiteX2" fmla="*/ 1204818 w 5957889"/>
              <a:gd name="connsiteY2" fmla="*/ 0 h 645959"/>
              <a:gd name="connsiteX3" fmla="*/ 1926384 w 5957889"/>
              <a:gd name="connsiteY3" fmla="*/ 0 h 645959"/>
              <a:gd name="connsiteX4" fmla="*/ 2647951 w 5957889"/>
              <a:gd name="connsiteY4" fmla="*/ 0 h 645959"/>
              <a:gd name="connsiteX5" fmla="*/ 3190781 w 5957889"/>
              <a:gd name="connsiteY5" fmla="*/ 0 h 645959"/>
              <a:gd name="connsiteX6" fmla="*/ 3912347 w 5957889"/>
              <a:gd name="connsiteY6" fmla="*/ 0 h 645959"/>
              <a:gd name="connsiteX7" fmla="*/ 4574335 w 5957889"/>
              <a:gd name="connsiteY7" fmla="*/ 0 h 645959"/>
              <a:gd name="connsiteX8" fmla="*/ 5176744 w 5957889"/>
              <a:gd name="connsiteY8" fmla="*/ 0 h 645959"/>
              <a:gd name="connsiteX9" fmla="*/ 5957889 w 5957889"/>
              <a:gd name="connsiteY9" fmla="*/ 0 h 645959"/>
              <a:gd name="connsiteX10" fmla="*/ 5957889 w 5957889"/>
              <a:gd name="connsiteY10" fmla="*/ 645959 h 645959"/>
              <a:gd name="connsiteX11" fmla="*/ 5295901 w 5957889"/>
              <a:gd name="connsiteY11" fmla="*/ 645959 h 645959"/>
              <a:gd name="connsiteX12" fmla="*/ 4693493 w 5957889"/>
              <a:gd name="connsiteY12" fmla="*/ 645959 h 645959"/>
              <a:gd name="connsiteX13" fmla="*/ 4150663 w 5957889"/>
              <a:gd name="connsiteY13" fmla="*/ 645959 h 645959"/>
              <a:gd name="connsiteX14" fmla="*/ 3369517 w 5957889"/>
              <a:gd name="connsiteY14" fmla="*/ 645959 h 645959"/>
              <a:gd name="connsiteX15" fmla="*/ 2886266 w 5957889"/>
              <a:gd name="connsiteY15" fmla="*/ 645959 h 645959"/>
              <a:gd name="connsiteX16" fmla="*/ 2164700 w 5957889"/>
              <a:gd name="connsiteY16" fmla="*/ 645959 h 645959"/>
              <a:gd name="connsiteX17" fmla="*/ 1502712 w 5957889"/>
              <a:gd name="connsiteY17" fmla="*/ 645959 h 645959"/>
              <a:gd name="connsiteX18" fmla="*/ 900303 w 5957889"/>
              <a:gd name="connsiteY18" fmla="*/ 645959 h 645959"/>
              <a:gd name="connsiteX19" fmla="*/ 0 w 5957889"/>
              <a:gd name="connsiteY19" fmla="*/ 645959 h 645959"/>
              <a:gd name="connsiteX20" fmla="*/ 0 w 5957889"/>
              <a:gd name="connsiteY20" fmla="*/ 0 h 645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957889" h="645959" fill="none" extrusionOk="0">
                <a:moveTo>
                  <a:pt x="0" y="0"/>
                </a:moveTo>
                <a:cubicBezTo>
                  <a:pt x="272901" y="-26461"/>
                  <a:pt x="372715" y="-28886"/>
                  <a:pt x="602409" y="0"/>
                </a:cubicBezTo>
                <a:cubicBezTo>
                  <a:pt x="832103" y="28886"/>
                  <a:pt x="1082952" y="-25627"/>
                  <a:pt x="1204818" y="0"/>
                </a:cubicBezTo>
                <a:cubicBezTo>
                  <a:pt x="1326684" y="25627"/>
                  <a:pt x="1677432" y="-8079"/>
                  <a:pt x="1926384" y="0"/>
                </a:cubicBezTo>
                <a:cubicBezTo>
                  <a:pt x="2175336" y="8079"/>
                  <a:pt x="2477384" y="12674"/>
                  <a:pt x="2647951" y="0"/>
                </a:cubicBezTo>
                <a:cubicBezTo>
                  <a:pt x="2818518" y="-12674"/>
                  <a:pt x="2965746" y="-6849"/>
                  <a:pt x="3190781" y="0"/>
                </a:cubicBezTo>
                <a:cubicBezTo>
                  <a:pt x="3415816" y="6849"/>
                  <a:pt x="3702159" y="20554"/>
                  <a:pt x="3912347" y="0"/>
                </a:cubicBezTo>
                <a:cubicBezTo>
                  <a:pt x="4122535" y="-20554"/>
                  <a:pt x="4365477" y="27232"/>
                  <a:pt x="4574335" y="0"/>
                </a:cubicBezTo>
                <a:cubicBezTo>
                  <a:pt x="4783193" y="-27232"/>
                  <a:pt x="4904949" y="21756"/>
                  <a:pt x="5176744" y="0"/>
                </a:cubicBezTo>
                <a:cubicBezTo>
                  <a:pt x="5448539" y="-21756"/>
                  <a:pt x="5645191" y="-25031"/>
                  <a:pt x="5957889" y="0"/>
                </a:cubicBezTo>
                <a:cubicBezTo>
                  <a:pt x="5929160" y="171239"/>
                  <a:pt x="5943375" y="434413"/>
                  <a:pt x="5957889" y="645959"/>
                </a:cubicBezTo>
                <a:cubicBezTo>
                  <a:pt x="5774193" y="662572"/>
                  <a:pt x="5544462" y="615453"/>
                  <a:pt x="5295901" y="645959"/>
                </a:cubicBezTo>
                <a:cubicBezTo>
                  <a:pt x="5047340" y="676465"/>
                  <a:pt x="4908915" y="663045"/>
                  <a:pt x="4693493" y="645959"/>
                </a:cubicBezTo>
                <a:cubicBezTo>
                  <a:pt x="4478071" y="628873"/>
                  <a:pt x="4317671" y="666557"/>
                  <a:pt x="4150663" y="645959"/>
                </a:cubicBezTo>
                <a:cubicBezTo>
                  <a:pt x="3983655" y="625362"/>
                  <a:pt x="3637807" y="620965"/>
                  <a:pt x="3369517" y="645959"/>
                </a:cubicBezTo>
                <a:cubicBezTo>
                  <a:pt x="3101227" y="670953"/>
                  <a:pt x="3046411" y="658120"/>
                  <a:pt x="2886266" y="645959"/>
                </a:cubicBezTo>
                <a:cubicBezTo>
                  <a:pt x="2726121" y="633798"/>
                  <a:pt x="2429086" y="659596"/>
                  <a:pt x="2164700" y="645959"/>
                </a:cubicBezTo>
                <a:cubicBezTo>
                  <a:pt x="1900314" y="632322"/>
                  <a:pt x="1674447" y="654423"/>
                  <a:pt x="1502712" y="645959"/>
                </a:cubicBezTo>
                <a:cubicBezTo>
                  <a:pt x="1330977" y="637495"/>
                  <a:pt x="1144951" y="661571"/>
                  <a:pt x="900303" y="645959"/>
                </a:cubicBezTo>
                <a:cubicBezTo>
                  <a:pt x="655655" y="630347"/>
                  <a:pt x="435455" y="620177"/>
                  <a:pt x="0" y="645959"/>
                </a:cubicBezTo>
                <a:cubicBezTo>
                  <a:pt x="13762" y="413228"/>
                  <a:pt x="-13484" y="197146"/>
                  <a:pt x="0" y="0"/>
                </a:cubicBezTo>
                <a:close/>
              </a:path>
              <a:path w="5957889" h="645959" stroke="0" extrusionOk="0">
                <a:moveTo>
                  <a:pt x="0" y="0"/>
                </a:moveTo>
                <a:cubicBezTo>
                  <a:pt x="239720" y="1153"/>
                  <a:pt x="488961" y="-26368"/>
                  <a:pt x="661988" y="0"/>
                </a:cubicBezTo>
                <a:cubicBezTo>
                  <a:pt x="835015" y="26368"/>
                  <a:pt x="1131377" y="-13197"/>
                  <a:pt x="1383554" y="0"/>
                </a:cubicBezTo>
                <a:cubicBezTo>
                  <a:pt x="1635731" y="13197"/>
                  <a:pt x="1699783" y="1821"/>
                  <a:pt x="1866805" y="0"/>
                </a:cubicBezTo>
                <a:cubicBezTo>
                  <a:pt x="2033827" y="-1821"/>
                  <a:pt x="2355029" y="-17924"/>
                  <a:pt x="2528793" y="0"/>
                </a:cubicBezTo>
                <a:cubicBezTo>
                  <a:pt x="2702557" y="17924"/>
                  <a:pt x="3091984" y="18530"/>
                  <a:pt x="3250359" y="0"/>
                </a:cubicBezTo>
                <a:cubicBezTo>
                  <a:pt x="3408734" y="-18530"/>
                  <a:pt x="3635387" y="3298"/>
                  <a:pt x="3733610" y="0"/>
                </a:cubicBezTo>
                <a:cubicBezTo>
                  <a:pt x="3831833" y="-3298"/>
                  <a:pt x="3994889" y="2911"/>
                  <a:pt x="4216861" y="0"/>
                </a:cubicBezTo>
                <a:cubicBezTo>
                  <a:pt x="4438833" y="-2911"/>
                  <a:pt x="4632593" y="-22935"/>
                  <a:pt x="4819270" y="0"/>
                </a:cubicBezTo>
                <a:cubicBezTo>
                  <a:pt x="5005947" y="22935"/>
                  <a:pt x="5189143" y="-5323"/>
                  <a:pt x="5362100" y="0"/>
                </a:cubicBezTo>
                <a:cubicBezTo>
                  <a:pt x="5535057" y="5323"/>
                  <a:pt x="5671909" y="-709"/>
                  <a:pt x="5957889" y="0"/>
                </a:cubicBezTo>
                <a:cubicBezTo>
                  <a:pt x="5946791" y="298759"/>
                  <a:pt x="5963037" y="433445"/>
                  <a:pt x="5957889" y="645959"/>
                </a:cubicBezTo>
                <a:cubicBezTo>
                  <a:pt x="5696972" y="642180"/>
                  <a:pt x="5411236" y="651546"/>
                  <a:pt x="5176744" y="645959"/>
                </a:cubicBezTo>
                <a:cubicBezTo>
                  <a:pt x="4942253" y="640372"/>
                  <a:pt x="4704148" y="653692"/>
                  <a:pt x="4574335" y="645959"/>
                </a:cubicBezTo>
                <a:cubicBezTo>
                  <a:pt x="4444522" y="638226"/>
                  <a:pt x="4153001" y="650188"/>
                  <a:pt x="4031505" y="645959"/>
                </a:cubicBezTo>
                <a:cubicBezTo>
                  <a:pt x="3910009" y="641731"/>
                  <a:pt x="3606921" y="633059"/>
                  <a:pt x="3488675" y="645959"/>
                </a:cubicBezTo>
                <a:cubicBezTo>
                  <a:pt x="3370429" y="658860"/>
                  <a:pt x="3088499" y="667632"/>
                  <a:pt x="2826687" y="645959"/>
                </a:cubicBezTo>
                <a:cubicBezTo>
                  <a:pt x="2564875" y="624286"/>
                  <a:pt x="2410840" y="633920"/>
                  <a:pt x="2164700" y="645959"/>
                </a:cubicBezTo>
                <a:cubicBezTo>
                  <a:pt x="1918560" y="657998"/>
                  <a:pt x="1852255" y="666751"/>
                  <a:pt x="1621870" y="645959"/>
                </a:cubicBezTo>
                <a:cubicBezTo>
                  <a:pt x="1391485" y="625168"/>
                  <a:pt x="1225470" y="681276"/>
                  <a:pt x="900303" y="645959"/>
                </a:cubicBezTo>
                <a:cubicBezTo>
                  <a:pt x="575136" y="610642"/>
                  <a:pt x="186252" y="658649"/>
                  <a:pt x="0" y="645959"/>
                </a:cubicBezTo>
                <a:cubicBezTo>
                  <a:pt x="16841" y="400578"/>
                  <a:pt x="-29131" y="29352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950756230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5" name="Graphic 4" descr="Caret Right with solid fill">
            <a:extLst>
              <a:ext uri="{FF2B5EF4-FFF2-40B4-BE49-F238E27FC236}">
                <a16:creationId xmlns:a16="http://schemas.microsoft.com/office/drawing/2014/main" id="{5952638C-53C0-9B2B-11A1-404FE3D53C9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14692" y="2342457"/>
            <a:ext cx="299814" cy="299814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5CE9DE76-9202-ADD2-111E-48643B7E6FF0}"/>
              </a:ext>
            </a:extLst>
          </p:cNvPr>
          <p:cNvSpPr/>
          <p:nvPr/>
        </p:nvSpPr>
        <p:spPr>
          <a:xfrm>
            <a:off x="2552197" y="2278624"/>
            <a:ext cx="433116" cy="4401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F25D4F5-285B-97EE-BA5C-1B03D4CEE4A3}"/>
              </a:ext>
            </a:extLst>
          </p:cNvPr>
          <p:cNvSpPr/>
          <p:nvPr/>
        </p:nvSpPr>
        <p:spPr>
          <a:xfrm>
            <a:off x="3713241" y="2278624"/>
            <a:ext cx="433116" cy="4401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6C8A683-D84F-7A61-212C-0A1AE2794D5F}"/>
              </a:ext>
            </a:extLst>
          </p:cNvPr>
          <p:cNvSpPr/>
          <p:nvPr/>
        </p:nvSpPr>
        <p:spPr>
          <a:xfrm>
            <a:off x="4293763" y="2278624"/>
            <a:ext cx="433116" cy="4401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4ECF477-18C5-35CB-D385-9A29F71453A4}"/>
              </a:ext>
            </a:extLst>
          </p:cNvPr>
          <p:cNvSpPr/>
          <p:nvPr/>
        </p:nvSpPr>
        <p:spPr>
          <a:xfrm>
            <a:off x="5454807" y="2278624"/>
            <a:ext cx="433116" cy="4401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CDA506B-36EA-974B-1FA7-AB0DB418D403}"/>
              </a:ext>
            </a:extLst>
          </p:cNvPr>
          <p:cNvSpPr/>
          <p:nvPr/>
        </p:nvSpPr>
        <p:spPr>
          <a:xfrm>
            <a:off x="6035329" y="2278624"/>
            <a:ext cx="433116" cy="4401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5E960CA-1324-53A1-D180-516D76D65F80}"/>
              </a:ext>
            </a:extLst>
          </p:cNvPr>
          <p:cNvSpPr/>
          <p:nvPr/>
        </p:nvSpPr>
        <p:spPr>
          <a:xfrm>
            <a:off x="7196374" y="2278624"/>
            <a:ext cx="433116" cy="4401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00E05B1-3BB3-5C40-B821-135263732778}"/>
              </a:ext>
            </a:extLst>
          </p:cNvPr>
          <p:cNvSpPr/>
          <p:nvPr/>
        </p:nvSpPr>
        <p:spPr>
          <a:xfrm>
            <a:off x="4291269" y="2923153"/>
            <a:ext cx="433116" cy="4401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CA2154E-ACA6-0918-DD88-83A1219732BA}"/>
              </a:ext>
            </a:extLst>
          </p:cNvPr>
          <p:cNvSpPr/>
          <p:nvPr/>
        </p:nvSpPr>
        <p:spPr>
          <a:xfrm>
            <a:off x="4871791" y="2923153"/>
            <a:ext cx="433116" cy="4401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9E14453-6E10-2BDD-8797-C2E5499550B5}"/>
              </a:ext>
            </a:extLst>
          </p:cNvPr>
          <p:cNvSpPr/>
          <p:nvPr/>
        </p:nvSpPr>
        <p:spPr>
          <a:xfrm>
            <a:off x="4291269" y="3471390"/>
            <a:ext cx="433116" cy="4401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03E1EFE-9985-243D-1ADC-921742A3BCCA}"/>
              </a:ext>
            </a:extLst>
          </p:cNvPr>
          <p:cNvSpPr/>
          <p:nvPr/>
        </p:nvSpPr>
        <p:spPr>
          <a:xfrm>
            <a:off x="4871791" y="3471390"/>
            <a:ext cx="433116" cy="4401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B2484D9-46FE-FE26-74C1-1D02F1D06734}"/>
              </a:ext>
            </a:extLst>
          </p:cNvPr>
          <p:cNvSpPr/>
          <p:nvPr/>
        </p:nvSpPr>
        <p:spPr>
          <a:xfrm>
            <a:off x="4291269" y="4019627"/>
            <a:ext cx="433116" cy="4401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764FC0B-6507-6A62-D5B6-D13E1EDF9813}"/>
              </a:ext>
            </a:extLst>
          </p:cNvPr>
          <p:cNvSpPr/>
          <p:nvPr/>
        </p:nvSpPr>
        <p:spPr>
          <a:xfrm>
            <a:off x="4871791" y="4019627"/>
            <a:ext cx="433116" cy="4401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7363849-DC36-9838-021D-61063C5A12B5}"/>
              </a:ext>
            </a:extLst>
          </p:cNvPr>
          <p:cNvSpPr/>
          <p:nvPr/>
        </p:nvSpPr>
        <p:spPr>
          <a:xfrm>
            <a:off x="4291269" y="4567864"/>
            <a:ext cx="433116" cy="4401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540ACBD-B23E-9B84-0058-4814ED1B7A5B}"/>
              </a:ext>
            </a:extLst>
          </p:cNvPr>
          <p:cNvSpPr/>
          <p:nvPr/>
        </p:nvSpPr>
        <p:spPr>
          <a:xfrm>
            <a:off x="4871791" y="4567864"/>
            <a:ext cx="433116" cy="4401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CDE3F70-469E-349F-D467-B23CD3CF09AA}"/>
              </a:ext>
            </a:extLst>
          </p:cNvPr>
          <p:cNvSpPr/>
          <p:nvPr/>
        </p:nvSpPr>
        <p:spPr>
          <a:xfrm>
            <a:off x="4291269" y="5116102"/>
            <a:ext cx="433116" cy="4401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290CE0D-225A-542B-BD72-5B972AB4E740}"/>
              </a:ext>
            </a:extLst>
          </p:cNvPr>
          <p:cNvSpPr/>
          <p:nvPr/>
        </p:nvSpPr>
        <p:spPr>
          <a:xfrm>
            <a:off x="4871791" y="5116102"/>
            <a:ext cx="433116" cy="4401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285F936-1701-E331-78E8-BE53D5F442E6}"/>
              </a:ext>
            </a:extLst>
          </p:cNvPr>
          <p:cNvSpPr/>
          <p:nvPr/>
        </p:nvSpPr>
        <p:spPr>
          <a:xfrm>
            <a:off x="4186727" y="5649156"/>
            <a:ext cx="1238464" cy="39921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02A7A1F-03D2-A2EE-F497-E607AD9B67D6}"/>
              </a:ext>
            </a:extLst>
          </p:cNvPr>
          <p:cNvSpPr/>
          <p:nvPr/>
        </p:nvSpPr>
        <p:spPr>
          <a:xfrm>
            <a:off x="807356" y="2987692"/>
            <a:ext cx="3180827" cy="2998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Adopt a positive mood and smile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570F9E7-EE4D-F26D-C0F8-49E4D8356D46}"/>
              </a:ext>
            </a:extLst>
          </p:cNvPr>
          <p:cNvSpPr/>
          <p:nvPr/>
        </p:nvSpPr>
        <p:spPr>
          <a:xfrm>
            <a:off x="807356" y="3540247"/>
            <a:ext cx="3180827" cy="2998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Answer within 2-3 rings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3026620-B03F-13E6-CCB8-5E36EF7B01E7}"/>
              </a:ext>
            </a:extLst>
          </p:cNvPr>
          <p:cNvSpPr/>
          <p:nvPr/>
        </p:nvSpPr>
        <p:spPr>
          <a:xfrm>
            <a:off x="807356" y="4000723"/>
            <a:ext cx="2763856" cy="475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First greeting: Practice name + Your full name + How can I help?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0F8C3E0-CADA-DD13-7481-39A49BEA0947}"/>
              </a:ext>
            </a:extLst>
          </p:cNvPr>
          <p:cNvSpPr/>
          <p:nvPr/>
        </p:nvSpPr>
        <p:spPr>
          <a:xfrm>
            <a:off x="807356" y="4638018"/>
            <a:ext cx="3180827" cy="2998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Ask sensible questions and listen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51DEA1C-AB53-9181-B0A9-05BE6FD21D28}"/>
              </a:ext>
            </a:extLst>
          </p:cNvPr>
          <p:cNvSpPr/>
          <p:nvPr/>
        </p:nvSpPr>
        <p:spPr>
          <a:xfrm>
            <a:off x="807356" y="5165340"/>
            <a:ext cx="3180827" cy="2998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Take a pen and paper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21E0911B-436C-6140-F709-666EBD405A7B}"/>
              </a:ext>
            </a:extLst>
          </p:cNvPr>
          <p:cNvSpPr/>
          <p:nvPr/>
        </p:nvSpPr>
        <p:spPr>
          <a:xfrm>
            <a:off x="6018621" y="2940403"/>
            <a:ext cx="2970327" cy="4539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Give information and friendly recommendations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BFF9A684-8424-D8BC-4310-58ECF162C643}"/>
              </a:ext>
            </a:extLst>
          </p:cNvPr>
          <p:cNvSpPr/>
          <p:nvPr/>
        </p:nvSpPr>
        <p:spPr>
          <a:xfrm>
            <a:off x="6018621" y="3578687"/>
            <a:ext cx="3180827" cy="2998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Actively suggest an appointment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EA2B128-9BAF-AEC0-0255-17BBD41CBAD0}"/>
              </a:ext>
            </a:extLst>
          </p:cNvPr>
          <p:cNvSpPr/>
          <p:nvPr/>
        </p:nvSpPr>
        <p:spPr>
          <a:xfrm>
            <a:off x="6018621" y="4024875"/>
            <a:ext cx="2763856" cy="475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Make sure you have understood the patient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15779C69-84E3-3797-0386-ADB9401AFCD9}"/>
              </a:ext>
            </a:extLst>
          </p:cNvPr>
          <p:cNvSpPr/>
          <p:nvPr/>
        </p:nvSpPr>
        <p:spPr>
          <a:xfrm>
            <a:off x="6018621" y="4676458"/>
            <a:ext cx="3180827" cy="2998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Say thank you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A04A93BE-4923-D2F3-F522-637A2084D0DC}"/>
              </a:ext>
            </a:extLst>
          </p:cNvPr>
          <p:cNvSpPr/>
          <p:nvPr/>
        </p:nvSpPr>
        <p:spPr>
          <a:xfrm>
            <a:off x="6018621" y="5203780"/>
            <a:ext cx="3180827" cy="2998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Second greeting: Hello, Ms. X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E53EBCF-5FB9-6B24-D431-A318B264A038}"/>
              </a:ext>
            </a:extLst>
          </p:cNvPr>
          <p:cNvCxnSpPr>
            <a:cxnSpLocks/>
          </p:cNvCxnSpPr>
          <p:nvPr/>
        </p:nvCxnSpPr>
        <p:spPr>
          <a:xfrm>
            <a:off x="3779864" y="3132048"/>
            <a:ext cx="497819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round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BAF26F75-B609-A7A9-3A64-D5EB3346FEB8}"/>
              </a:ext>
            </a:extLst>
          </p:cNvPr>
          <p:cNvCxnSpPr>
            <a:cxnSpLocks/>
          </p:cNvCxnSpPr>
          <p:nvPr/>
        </p:nvCxnSpPr>
        <p:spPr>
          <a:xfrm>
            <a:off x="3779864" y="3686684"/>
            <a:ext cx="497819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round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88BA15D7-A280-5546-1C5C-20247B78E22A}"/>
              </a:ext>
            </a:extLst>
          </p:cNvPr>
          <p:cNvCxnSpPr>
            <a:cxnSpLocks/>
          </p:cNvCxnSpPr>
          <p:nvPr/>
        </p:nvCxnSpPr>
        <p:spPr>
          <a:xfrm>
            <a:off x="3779864" y="4226330"/>
            <a:ext cx="497819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round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FA4BF808-8004-E180-8877-1B6859C7AF78}"/>
              </a:ext>
            </a:extLst>
          </p:cNvPr>
          <p:cNvCxnSpPr>
            <a:cxnSpLocks/>
          </p:cNvCxnSpPr>
          <p:nvPr/>
        </p:nvCxnSpPr>
        <p:spPr>
          <a:xfrm>
            <a:off x="3779864" y="4775289"/>
            <a:ext cx="497819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round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9975D60A-66EB-DC45-145D-C0FD945066D2}"/>
              </a:ext>
            </a:extLst>
          </p:cNvPr>
          <p:cNvCxnSpPr>
            <a:cxnSpLocks/>
          </p:cNvCxnSpPr>
          <p:nvPr/>
        </p:nvCxnSpPr>
        <p:spPr>
          <a:xfrm>
            <a:off x="3779864" y="5329925"/>
            <a:ext cx="497819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round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E3DCF45D-81B8-1F17-63FE-41E92EEBC549}"/>
              </a:ext>
            </a:extLst>
          </p:cNvPr>
          <p:cNvCxnSpPr>
            <a:cxnSpLocks/>
          </p:cNvCxnSpPr>
          <p:nvPr/>
        </p:nvCxnSpPr>
        <p:spPr>
          <a:xfrm>
            <a:off x="5304907" y="3147038"/>
            <a:ext cx="497819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round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7C8342B6-E45A-4053-1050-705D67DEA5A4}"/>
              </a:ext>
            </a:extLst>
          </p:cNvPr>
          <p:cNvCxnSpPr>
            <a:cxnSpLocks/>
          </p:cNvCxnSpPr>
          <p:nvPr/>
        </p:nvCxnSpPr>
        <p:spPr>
          <a:xfrm>
            <a:off x="5304907" y="3701674"/>
            <a:ext cx="497819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round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2DB966F7-0B9C-DB9C-4BAD-0AC0046C0B87}"/>
              </a:ext>
            </a:extLst>
          </p:cNvPr>
          <p:cNvCxnSpPr>
            <a:cxnSpLocks/>
          </p:cNvCxnSpPr>
          <p:nvPr/>
        </p:nvCxnSpPr>
        <p:spPr>
          <a:xfrm>
            <a:off x="5304907" y="4241320"/>
            <a:ext cx="497819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round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648AC169-4495-9922-126E-2C177E85112D}"/>
              </a:ext>
            </a:extLst>
          </p:cNvPr>
          <p:cNvCxnSpPr>
            <a:cxnSpLocks/>
          </p:cNvCxnSpPr>
          <p:nvPr/>
        </p:nvCxnSpPr>
        <p:spPr>
          <a:xfrm>
            <a:off x="5304907" y="4790279"/>
            <a:ext cx="497819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round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8950DFCC-B086-4902-14E5-679F7C1D733C}"/>
              </a:ext>
            </a:extLst>
          </p:cNvPr>
          <p:cNvCxnSpPr>
            <a:cxnSpLocks/>
          </p:cNvCxnSpPr>
          <p:nvPr/>
        </p:nvCxnSpPr>
        <p:spPr>
          <a:xfrm>
            <a:off x="5304907" y="5344915"/>
            <a:ext cx="497819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round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25A2B3D5-881A-3E64-BE96-3EFDA7F57771}"/>
              </a:ext>
            </a:extLst>
          </p:cNvPr>
          <p:cNvSpPr/>
          <p:nvPr/>
        </p:nvSpPr>
        <p:spPr>
          <a:xfrm>
            <a:off x="4888322" y="4127914"/>
            <a:ext cx="443663" cy="286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27CF5E6D-3680-D61C-B2CD-ED2A534AE077}"/>
              </a:ext>
            </a:extLst>
          </p:cNvPr>
          <p:cNvSpPr/>
          <p:nvPr/>
        </p:nvSpPr>
        <p:spPr>
          <a:xfrm>
            <a:off x="4873511" y="3582643"/>
            <a:ext cx="443663" cy="262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47890CA-A79F-533D-3DA7-E0219CE54988}"/>
              </a:ext>
            </a:extLst>
          </p:cNvPr>
          <p:cNvSpPr/>
          <p:nvPr/>
        </p:nvSpPr>
        <p:spPr>
          <a:xfrm>
            <a:off x="3736757" y="2375184"/>
            <a:ext cx="443663" cy="286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6E6B050E-B008-A401-0873-806AF8017DE3}"/>
              </a:ext>
            </a:extLst>
          </p:cNvPr>
          <p:cNvSpPr/>
          <p:nvPr/>
        </p:nvSpPr>
        <p:spPr>
          <a:xfrm>
            <a:off x="4278897" y="2375184"/>
            <a:ext cx="443663" cy="286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E96BFAA3-F24C-93FE-CB1E-58251D9A3913}"/>
              </a:ext>
            </a:extLst>
          </p:cNvPr>
          <p:cNvSpPr/>
          <p:nvPr/>
        </p:nvSpPr>
        <p:spPr>
          <a:xfrm>
            <a:off x="4280541" y="4127914"/>
            <a:ext cx="443663" cy="286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0117A99-8DAA-1F22-7451-84718AD9360D}"/>
              </a:ext>
            </a:extLst>
          </p:cNvPr>
          <p:cNvSpPr/>
          <p:nvPr/>
        </p:nvSpPr>
        <p:spPr>
          <a:xfrm>
            <a:off x="5483100" y="2375184"/>
            <a:ext cx="443663" cy="286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603C217F-27D0-B9AD-C25E-6BE92D080073}"/>
              </a:ext>
            </a:extLst>
          </p:cNvPr>
          <p:cNvSpPr/>
          <p:nvPr/>
        </p:nvSpPr>
        <p:spPr>
          <a:xfrm>
            <a:off x="6040230" y="2375184"/>
            <a:ext cx="443663" cy="286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5BBAEEB2-C6A7-B130-3B1C-B78CBAC8F1B0}"/>
              </a:ext>
            </a:extLst>
          </p:cNvPr>
          <p:cNvSpPr/>
          <p:nvPr/>
        </p:nvSpPr>
        <p:spPr>
          <a:xfrm>
            <a:off x="4303874" y="3004766"/>
            <a:ext cx="443663" cy="286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6D3224DE-AED3-6AB9-00FD-39522EB40232}"/>
              </a:ext>
            </a:extLst>
          </p:cNvPr>
          <p:cNvSpPr/>
          <p:nvPr/>
        </p:nvSpPr>
        <p:spPr>
          <a:xfrm>
            <a:off x="7184478" y="2375184"/>
            <a:ext cx="443663" cy="286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51C6E63B-807E-1E3E-E94B-B4E71BB28A64}"/>
              </a:ext>
            </a:extLst>
          </p:cNvPr>
          <p:cNvSpPr/>
          <p:nvPr/>
        </p:nvSpPr>
        <p:spPr>
          <a:xfrm>
            <a:off x="2547544" y="2375184"/>
            <a:ext cx="443663" cy="286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039422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54F691A-9845-C375-3B66-700174D3D3C8}"/>
              </a:ext>
            </a:extLst>
          </p:cNvPr>
          <p:cNvSpPr/>
          <p:nvPr/>
        </p:nvSpPr>
        <p:spPr>
          <a:xfrm>
            <a:off x="1514475" y="1565305"/>
            <a:ext cx="6472238" cy="27415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D54A23A-0CE2-9F59-818F-48B6DDEAF99E}"/>
              </a:ext>
            </a:extLst>
          </p:cNvPr>
          <p:cNvSpPr txBox="1"/>
          <p:nvPr/>
        </p:nvSpPr>
        <p:spPr>
          <a:xfrm>
            <a:off x="1909854" y="2012751"/>
            <a:ext cx="5651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Not quite!</a:t>
            </a:r>
          </a:p>
          <a:p>
            <a:pPr algn="ctr"/>
            <a:endParaRPr lang="en-US" b="1" dirty="0"/>
          </a:p>
          <a:p>
            <a:pPr algn="ctr"/>
            <a:r>
              <a:rPr lang="en-US" dirty="0"/>
              <a:t>You missed the right sequence.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E44157-FBDE-172B-8F95-6B00220368E0}"/>
              </a:ext>
            </a:extLst>
          </p:cNvPr>
          <p:cNvSpPr/>
          <p:nvPr/>
        </p:nvSpPr>
        <p:spPr>
          <a:xfrm>
            <a:off x="4116372" y="3340533"/>
            <a:ext cx="1238464" cy="39921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Continue</a:t>
            </a:r>
          </a:p>
        </p:txBody>
      </p:sp>
    </p:spTree>
    <p:extLst>
      <p:ext uri="{BB962C8B-B14F-4D97-AF65-F5344CB8AC3E}">
        <p14:creationId xmlns:p14="http://schemas.microsoft.com/office/powerpoint/2010/main" val="375988817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17465</TotalTime>
  <Words>268</Words>
  <Application>Microsoft Office PowerPoint</Application>
  <PresentationFormat>Custom</PresentationFormat>
  <Paragraphs>62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2435</cp:revision>
  <dcterms:created xsi:type="dcterms:W3CDTF">2017-07-21T05:01:19Z</dcterms:created>
  <dcterms:modified xsi:type="dcterms:W3CDTF">2022-06-13T05:45:39Z</dcterms:modified>
</cp:coreProperties>
</file>