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1202" r:id="rId2"/>
    <p:sldId id="1206" r:id="rId3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7F7F7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26" autoAdjust="0"/>
    <p:restoredTop sz="90144" autoAdjust="0"/>
  </p:normalViewPr>
  <p:slideViewPr>
    <p:cSldViewPr snapToGrid="0">
      <p:cViewPr varScale="1">
        <p:scale>
          <a:sx n="73" d="100"/>
          <a:sy n="73" d="100"/>
        </p:scale>
        <p:origin x="546" y="48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1950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2D0179E8-EA40-4046-A42E-895211F4FE1A}"/>
    <pc:docChg chg="custSel addSld delSld modSld">
      <pc:chgData name="Subramani K" userId="bf009f75-d47a-408b-a678-4666a6eafc4c" providerId="ADAL" clId="{2D0179E8-EA40-4046-A42E-895211F4FE1A}" dt="2022-03-17T08:58:16.369" v="8" actId="20577"/>
      <pc:docMkLst>
        <pc:docMk/>
      </pc:docMkLst>
      <pc:sldChg chg="addSp delSp modSp mod">
        <pc:chgData name="Subramani K" userId="bf009f75-d47a-408b-a678-4666a6eafc4c" providerId="ADAL" clId="{2D0179E8-EA40-4046-A42E-895211F4FE1A}" dt="2022-03-17T08:58:13.129" v="6"/>
        <pc:sldMkLst>
          <pc:docMk/>
          <pc:sldMk cId="2508173990" sldId="1202"/>
        </pc:sldMkLst>
        <pc:spChg chg="mod">
          <ac:chgData name="Subramani K" userId="bf009f75-d47a-408b-a678-4666a6eafc4c" providerId="ADAL" clId="{2D0179E8-EA40-4046-A42E-895211F4FE1A}" dt="2022-03-17T08:58:13.129" v="6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2D0179E8-EA40-4046-A42E-895211F4FE1A}" dt="2022-03-17T08:57:57.349" v="4"/>
          <ac:spMkLst>
            <pc:docMk/>
            <pc:sldMk cId="2508173990" sldId="1202"/>
            <ac:spMk id="24" creationId="{62F3301F-AA21-45D3-83FC-D7D1CF0B16D5}"/>
          </ac:spMkLst>
        </pc:spChg>
        <pc:spChg chg="mod">
          <ac:chgData name="Subramani K" userId="bf009f75-d47a-408b-a678-4666a6eafc4c" providerId="ADAL" clId="{2D0179E8-EA40-4046-A42E-895211F4FE1A}" dt="2022-03-17T08:57:57.349" v="4"/>
          <ac:spMkLst>
            <pc:docMk/>
            <pc:sldMk cId="2508173990" sldId="1202"/>
            <ac:spMk id="29" creationId="{D16ED6E8-4200-4608-9D53-26ED36BFFC5E}"/>
          </ac:spMkLst>
        </pc:spChg>
        <pc:spChg chg="del mod">
          <ac:chgData name="Subramani K" userId="bf009f75-d47a-408b-a678-4666a6eafc4c" providerId="ADAL" clId="{2D0179E8-EA40-4046-A42E-895211F4FE1A}" dt="2022-03-17T08:57:47.524" v="3" actId="478"/>
          <ac:spMkLst>
            <pc:docMk/>
            <pc:sldMk cId="2508173990" sldId="1202"/>
            <ac:spMk id="33" creationId="{AA349A83-99C6-447A-8F1B-66CCA1BBBB13}"/>
          </ac:spMkLst>
        </pc:spChg>
        <pc:spChg chg="mod">
          <ac:chgData name="Subramani K" userId="bf009f75-d47a-408b-a678-4666a6eafc4c" providerId="ADAL" clId="{2D0179E8-EA40-4046-A42E-895211F4FE1A}" dt="2022-03-17T08:57:57.349" v="4"/>
          <ac:spMkLst>
            <pc:docMk/>
            <pc:sldMk cId="2508173990" sldId="1202"/>
            <ac:spMk id="34" creationId="{7D88F10C-D2FF-400E-86B6-D03BC41AB24C}"/>
          </ac:spMkLst>
        </pc:spChg>
        <pc:spChg chg="del">
          <ac:chgData name="Subramani K" userId="bf009f75-d47a-408b-a678-4666a6eafc4c" providerId="ADAL" clId="{2D0179E8-EA40-4046-A42E-895211F4FE1A}" dt="2022-03-17T08:57:47.524" v="3" actId="478"/>
          <ac:spMkLst>
            <pc:docMk/>
            <pc:sldMk cId="2508173990" sldId="1202"/>
            <ac:spMk id="35" creationId="{F56929DF-CB96-4836-B318-EE20AFA9665D}"/>
          </ac:spMkLst>
        </pc:spChg>
        <pc:spChg chg="del mod">
          <ac:chgData name="Subramani K" userId="bf009f75-d47a-408b-a678-4666a6eafc4c" providerId="ADAL" clId="{2D0179E8-EA40-4046-A42E-895211F4FE1A}" dt="2022-03-17T08:57:47.524" v="3" actId="478"/>
          <ac:spMkLst>
            <pc:docMk/>
            <pc:sldMk cId="2508173990" sldId="1202"/>
            <ac:spMk id="36" creationId="{4048AF46-126A-4D0C-A785-D3D2DF7908B8}"/>
          </ac:spMkLst>
        </pc:spChg>
        <pc:spChg chg="mod">
          <ac:chgData name="Subramani K" userId="bf009f75-d47a-408b-a678-4666a6eafc4c" providerId="ADAL" clId="{2D0179E8-EA40-4046-A42E-895211F4FE1A}" dt="2022-03-17T08:57:57.349" v="4"/>
          <ac:spMkLst>
            <pc:docMk/>
            <pc:sldMk cId="2508173990" sldId="1202"/>
            <ac:spMk id="37" creationId="{2F0ACE8B-3A65-4C0C-B114-434FD33F13A4}"/>
          </ac:spMkLst>
        </pc:spChg>
        <pc:spChg chg="mod">
          <ac:chgData name="Subramani K" userId="bf009f75-d47a-408b-a678-4666a6eafc4c" providerId="ADAL" clId="{2D0179E8-EA40-4046-A42E-895211F4FE1A}" dt="2022-03-17T08:57:57.349" v="4"/>
          <ac:spMkLst>
            <pc:docMk/>
            <pc:sldMk cId="2508173990" sldId="1202"/>
            <ac:spMk id="38" creationId="{390FB3F9-C1EC-4FF2-B282-C99209096F5B}"/>
          </ac:spMkLst>
        </pc:spChg>
        <pc:spChg chg="mod">
          <ac:chgData name="Subramani K" userId="bf009f75-d47a-408b-a678-4666a6eafc4c" providerId="ADAL" clId="{2D0179E8-EA40-4046-A42E-895211F4FE1A}" dt="2022-03-17T08:57:57.349" v="4"/>
          <ac:spMkLst>
            <pc:docMk/>
            <pc:sldMk cId="2508173990" sldId="1202"/>
            <ac:spMk id="41" creationId="{EC3549CE-269C-4E1F-B4F6-552FE079F8A4}"/>
          </ac:spMkLst>
        </pc:spChg>
        <pc:spChg chg="mod">
          <ac:chgData name="Subramani K" userId="bf009f75-d47a-408b-a678-4666a6eafc4c" providerId="ADAL" clId="{2D0179E8-EA40-4046-A42E-895211F4FE1A}" dt="2022-03-17T08:57:57.349" v="4"/>
          <ac:spMkLst>
            <pc:docMk/>
            <pc:sldMk cId="2508173990" sldId="1202"/>
            <ac:spMk id="42" creationId="{F7ADCC5C-36BF-40EC-9BBD-5C5C2D5CB2FB}"/>
          </ac:spMkLst>
        </pc:spChg>
        <pc:spChg chg="mod">
          <ac:chgData name="Subramani K" userId="bf009f75-d47a-408b-a678-4666a6eafc4c" providerId="ADAL" clId="{2D0179E8-EA40-4046-A42E-895211F4FE1A}" dt="2022-03-17T08:57:57.349" v="4"/>
          <ac:spMkLst>
            <pc:docMk/>
            <pc:sldMk cId="2508173990" sldId="1202"/>
            <ac:spMk id="43" creationId="{54BBAA71-BAF0-4EFD-A7CD-13E49C064A55}"/>
          </ac:spMkLst>
        </pc:spChg>
        <pc:spChg chg="mod">
          <ac:chgData name="Subramani K" userId="bf009f75-d47a-408b-a678-4666a6eafc4c" providerId="ADAL" clId="{2D0179E8-EA40-4046-A42E-895211F4FE1A}" dt="2022-03-17T08:57:57.349" v="4"/>
          <ac:spMkLst>
            <pc:docMk/>
            <pc:sldMk cId="2508173990" sldId="1202"/>
            <ac:spMk id="46" creationId="{2E4B71AC-C220-48FC-B962-766896C0B170}"/>
          </ac:spMkLst>
        </pc:spChg>
        <pc:spChg chg="mod">
          <ac:chgData name="Subramani K" userId="bf009f75-d47a-408b-a678-4666a6eafc4c" providerId="ADAL" clId="{2D0179E8-EA40-4046-A42E-895211F4FE1A}" dt="2022-03-17T08:57:57.349" v="4"/>
          <ac:spMkLst>
            <pc:docMk/>
            <pc:sldMk cId="2508173990" sldId="1202"/>
            <ac:spMk id="47" creationId="{BDA086D6-938A-41EC-94D9-F34166B8649D}"/>
          </ac:spMkLst>
        </pc:spChg>
        <pc:spChg chg="mod">
          <ac:chgData name="Subramani K" userId="bf009f75-d47a-408b-a678-4666a6eafc4c" providerId="ADAL" clId="{2D0179E8-EA40-4046-A42E-895211F4FE1A}" dt="2022-03-17T08:57:57.349" v="4"/>
          <ac:spMkLst>
            <pc:docMk/>
            <pc:sldMk cId="2508173990" sldId="1202"/>
            <ac:spMk id="48" creationId="{D710028C-B5CB-4A58-8D04-5C0F2E5C5B6F}"/>
          </ac:spMkLst>
        </pc:spChg>
        <pc:spChg chg="mod">
          <ac:chgData name="Subramani K" userId="bf009f75-d47a-408b-a678-4666a6eafc4c" providerId="ADAL" clId="{2D0179E8-EA40-4046-A42E-895211F4FE1A}" dt="2022-03-17T08:57:57.349" v="4"/>
          <ac:spMkLst>
            <pc:docMk/>
            <pc:sldMk cId="2508173990" sldId="1202"/>
            <ac:spMk id="51" creationId="{AFEB0977-870D-4227-B333-05ACD8CCBE18}"/>
          </ac:spMkLst>
        </pc:spChg>
        <pc:spChg chg="mod">
          <ac:chgData name="Subramani K" userId="bf009f75-d47a-408b-a678-4666a6eafc4c" providerId="ADAL" clId="{2D0179E8-EA40-4046-A42E-895211F4FE1A}" dt="2022-03-17T08:57:57.349" v="4"/>
          <ac:spMkLst>
            <pc:docMk/>
            <pc:sldMk cId="2508173990" sldId="1202"/>
            <ac:spMk id="52" creationId="{9458F25C-BB1F-48D4-BD43-5FE5B8EBA8D4}"/>
          </ac:spMkLst>
        </pc:spChg>
        <pc:spChg chg="mod">
          <ac:chgData name="Subramani K" userId="bf009f75-d47a-408b-a678-4666a6eafc4c" providerId="ADAL" clId="{2D0179E8-EA40-4046-A42E-895211F4FE1A}" dt="2022-03-17T08:57:57.349" v="4"/>
          <ac:spMkLst>
            <pc:docMk/>
            <pc:sldMk cId="2508173990" sldId="1202"/>
            <ac:spMk id="53" creationId="{528FE815-EDD3-4AE4-9C86-1CCC0DC990BE}"/>
          </ac:spMkLst>
        </pc:spChg>
        <pc:spChg chg="add mod">
          <ac:chgData name="Subramani K" userId="bf009f75-d47a-408b-a678-4666a6eafc4c" providerId="ADAL" clId="{2D0179E8-EA40-4046-A42E-895211F4FE1A}" dt="2022-03-17T08:57:57.349" v="4"/>
          <ac:spMkLst>
            <pc:docMk/>
            <pc:sldMk cId="2508173990" sldId="1202"/>
            <ac:spMk id="55" creationId="{6FC30419-8508-4324-9CB5-DFFA9EA8B04A}"/>
          </ac:spMkLst>
        </pc:spChg>
        <pc:spChg chg="add mod">
          <ac:chgData name="Subramani K" userId="bf009f75-d47a-408b-a678-4666a6eafc4c" providerId="ADAL" clId="{2D0179E8-EA40-4046-A42E-895211F4FE1A}" dt="2022-03-17T08:57:57.349" v="4"/>
          <ac:spMkLst>
            <pc:docMk/>
            <pc:sldMk cId="2508173990" sldId="1202"/>
            <ac:spMk id="56" creationId="{67FEA691-BFB2-431A-9E79-1EDAA36405C0}"/>
          </ac:spMkLst>
        </pc:spChg>
        <pc:grpChg chg="del mod">
          <ac:chgData name="Subramani K" userId="bf009f75-d47a-408b-a678-4666a6eafc4c" providerId="ADAL" clId="{2D0179E8-EA40-4046-A42E-895211F4FE1A}" dt="2022-03-17T08:57:47.524" v="3" actId="478"/>
          <ac:grpSpMkLst>
            <pc:docMk/>
            <pc:sldMk cId="2508173990" sldId="1202"/>
            <ac:grpSpMk id="10" creationId="{C56C960D-42CB-4AE0-9F8C-8AAB8929C23C}"/>
          </ac:grpSpMkLst>
        </pc:grpChg>
        <pc:grpChg chg="del mod">
          <ac:chgData name="Subramani K" userId="bf009f75-d47a-408b-a678-4666a6eafc4c" providerId="ADAL" clId="{2D0179E8-EA40-4046-A42E-895211F4FE1A}" dt="2022-03-17T08:57:47.524" v="3" actId="478"/>
          <ac:grpSpMkLst>
            <pc:docMk/>
            <pc:sldMk cId="2508173990" sldId="1202"/>
            <ac:grpSpMk id="20" creationId="{FEEED24D-26EA-4B2A-ADD4-AD7AA1FD17BA}"/>
          </ac:grpSpMkLst>
        </pc:grpChg>
        <pc:grpChg chg="add mod">
          <ac:chgData name="Subramani K" userId="bf009f75-d47a-408b-a678-4666a6eafc4c" providerId="ADAL" clId="{2D0179E8-EA40-4046-A42E-895211F4FE1A}" dt="2022-03-17T08:57:57.349" v="4"/>
          <ac:grpSpMkLst>
            <pc:docMk/>
            <pc:sldMk cId="2508173990" sldId="1202"/>
            <ac:grpSpMk id="23" creationId="{679D0743-D000-4300-9E37-D7C299DEDBDF}"/>
          </ac:grpSpMkLst>
        </pc:grpChg>
        <pc:grpChg chg="del">
          <ac:chgData name="Subramani K" userId="bf009f75-d47a-408b-a678-4666a6eafc4c" providerId="ADAL" clId="{2D0179E8-EA40-4046-A42E-895211F4FE1A}" dt="2022-03-17T08:57:47.524" v="3" actId="478"/>
          <ac:grpSpMkLst>
            <pc:docMk/>
            <pc:sldMk cId="2508173990" sldId="1202"/>
            <ac:grpSpMk id="25" creationId="{D84DD2CE-01CA-4A9C-BBA3-796213161E12}"/>
          </ac:grpSpMkLst>
        </pc:grpChg>
        <pc:grpChg chg="mod">
          <ac:chgData name="Subramani K" userId="bf009f75-d47a-408b-a678-4666a6eafc4c" providerId="ADAL" clId="{2D0179E8-EA40-4046-A42E-895211F4FE1A}" dt="2022-03-17T08:57:57.349" v="4"/>
          <ac:grpSpMkLst>
            <pc:docMk/>
            <pc:sldMk cId="2508173990" sldId="1202"/>
            <ac:grpSpMk id="26" creationId="{5BF52267-D808-4511-9D2C-79914A6F9A8B}"/>
          </ac:grpSpMkLst>
        </pc:grpChg>
        <pc:grpChg chg="add mod">
          <ac:chgData name="Subramani K" userId="bf009f75-d47a-408b-a678-4666a6eafc4c" providerId="ADAL" clId="{2D0179E8-EA40-4046-A42E-895211F4FE1A}" dt="2022-03-17T08:57:57.349" v="4"/>
          <ac:grpSpMkLst>
            <pc:docMk/>
            <pc:sldMk cId="2508173990" sldId="1202"/>
            <ac:grpSpMk id="31" creationId="{1FDC16F1-F83C-4874-8E15-4EE0BE06DD01}"/>
          </ac:grpSpMkLst>
        </pc:grpChg>
        <pc:grpChg chg="add mod">
          <ac:chgData name="Subramani K" userId="bf009f75-d47a-408b-a678-4666a6eafc4c" providerId="ADAL" clId="{2D0179E8-EA40-4046-A42E-895211F4FE1A}" dt="2022-03-17T08:57:57.349" v="4"/>
          <ac:grpSpMkLst>
            <pc:docMk/>
            <pc:sldMk cId="2508173990" sldId="1202"/>
            <ac:grpSpMk id="40" creationId="{F0EABFED-BB8F-4562-905A-795911A5BA3E}"/>
          </ac:grpSpMkLst>
        </pc:grpChg>
        <pc:grpChg chg="add mod">
          <ac:chgData name="Subramani K" userId="bf009f75-d47a-408b-a678-4666a6eafc4c" providerId="ADAL" clId="{2D0179E8-EA40-4046-A42E-895211F4FE1A}" dt="2022-03-17T08:57:57.349" v="4"/>
          <ac:grpSpMkLst>
            <pc:docMk/>
            <pc:sldMk cId="2508173990" sldId="1202"/>
            <ac:grpSpMk id="45" creationId="{AF2A5D50-BF12-41E6-9D69-58605BCDA82B}"/>
          </ac:grpSpMkLst>
        </pc:grpChg>
        <pc:grpChg chg="add mod">
          <ac:chgData name="Subramani K" userId="bf009f75-d47a-408b-a678-4666a6eafc4c" providerId="ADAL" clId="{2D0179E8-EA40-4046-A42E-895211F4FE1A}" dt="2022-03-17T08:57:57.349" v="4"/>
          <ac:grpSpMkLst>
            <pc:docMk/>
            <pc:sldMk cId="2508173990" sldId="1202"/>
            <ac:grpSpMk id="50" creationId="{F2E9B5FB-E077-4ACE-A34F-44523A396CDF}"/>
          </ac:grpSpMkLst>
        </pc:grpChg>
        <pc:picChg chg="mod">
          <ac:chgData name="Subramani K" userId="bf009f75-d47a-408b-a678-4666a6eafc4c" providerId="ADAL" clId="{2D0179E8-EA40-4046-A42E-895211F4FE1A}" dt="2022-03-17T08:57:57.349" v="4"/>
          <ac:picMkLst>
            <pc:docMk/>
            <pc:sldMk cId="2508173990" sldId="1202"/>
            <ac:picMk id="27" creationId="{DB465ECE-4AEF-4C0A-B479-F95C7C6F66E3}"/>
          </ac:picMkLst>
        </pc:picChg>
        <pc:picChg chg="add mod">
          <ac:chgData name="Subramani K" userId="bf009f75-d47a-408b-a678-4666a6eafc4c" providerId="ADAL" clId="{2D0179E8-EA40-4046-A42E-895211F4FE1A}" dt="2022-03-17T08:57:57.349" v="4"/>
          <ac:picMkLst>
            <pc:docMk/>
            <pc:sldMk cId="2508173990" sldId="1202"/>
            <ac:picMk id="54" creationId="{EA282528-617A-4068-B459-48D3062D3A89}"/>
          </ac:picMkLst>
        </pc:picChg>
        <pc:cxnChg chg="mod">
          <ac:chgData name="Subramani K" userId="bf009f75-d47a-408b-a678-4666a6eafc4c" providerId="ADAL" clId="{2D0179E8-EA40-4046-A42E-895211F4FE1A}" dt="2022-03-17T08:57:57.349" v="4"/>
          <ac:cxnSpMkLst>
            <pc:docMk/>
            <pc:sldMk cId="2508173990" sldId="1202"/>
            <ac:cxnSpMk id="39" creationId="{7DEB110C-0B18-45FC-88B3-022402CE4542}"/>
          </ac:cxnSpMkLst>
        </pc:cxnChg>
        <pc:cxnChg chg="mod">
          <ac:chgData name="Subramani K" userId="bf009f75-d47a-408b-a678-4666a6eafc4c" providerId="ADAL" clId="{2D0179E8-EA40-4046-A42E-895211F4FE1A}" dt="2022-03-17T08:57:57.349" v="4"/>
          <ac:cxnSpMkLst>
            <pc:docMk/>
            <pc:sldMk cId="2508173990" sldId="1202"/>
            <ac:cxnSpMk id="44" creationId="{982483FF-CE57-43EF-9246-3B04126FDAE1}"/>
          </ac:cxnSpMkLst>
        </pc:cxnChg>
        <pc:cxnChg chg="mod">
          <ac:chgData name="Subramani K" userId="bf009f75-d47a-408b-a678-4666a6eafc4c" providerId="ADAL" clId="{2D0179E8-EA40-4046-A42E-895211F4FE1A}" dt="2022-03-17T08:57:57.349" v="4"/>
          <ac:cxnSpMkLst>
            <pc:docMk/>
            <pc:sldMk cId="2508173990" sldId="1202"/>
            <ac:cxnSpMk id="49" creationId="{A4B45AD2-55BD-4E62-8810-18C31664807E}"/>
          </ac:cxnSpMkLst>
        </pc:cxnChg>
      </pc:sldChg>
      <pc:sldChg chg="del">
        <pc:chgData name="Subramani K" userId="bf009f75-d47a-408b-a678-4666a6eafc4c" providerId="ADAL" clId="{2D0179E8-EA40-4046-A42E-895211F4FE1A}" dt="2022-03-17T08:57:41.307" v="0" actId="47"/>
        <pc:sldMkLst>
          <pc:docMk/>
          <pc:sldMk cId="37492774" sldId="1205"/>
        </pc:sldMkLst>
      </pc:sldChg>
      <pc:sldChg chg="modSp add del mod">
        <pc:chgData name="Subramani K" userId="bf009f75-d47a-408b-a678-4666a6eafc4c" providerId="ADAL" clId="{2D0179E8-EA40-4046-A42E-895211F4FE1A}" dt="2022-03-17T08:58:16.369" v="8" actId="20577"/>
        <pc:sldMkLst>
          <pc:docMk/>
          <pc:sldMk cId="1940554314" sldId="1206"/>
        </pc:sldMkLst>
        <pc:spChg chg="mod">
          <ac:chgData name="Subramani K" userId="bf009f75-d47a-408b-a678-4666a6eafc4c" providerId="ADAL" clId="{2D0179E8-EA40-4046-A42E-895211F4FE1A}" dt="2022-03-17T08:58:16.369" v="8" actId="20577"/>
          <ac:spMkLst>
            <pc:docMk/>
            <pc:sldMk cId="1940554314" sldId="1206"/>
            <ac:spMk id="9" creationId="{B7E2EC3C-9883-47AA-9BD1-48DE0A1C8C38}"/>
          </ac:spMkLst>
        </pc:spChg>
      </pc:sldChg>
    </pc:docChg>
  </pc:docChgLst>
  <pc:docChgLst>
    <pc:chgData name="Subramani K" userId="bf009f75-d47a-408b-a678-4666a6eafc4c" providerId="ADAL" clId="{366B4F5A-4395-4184-877B-E52DC4B60848}"/>
    <pc:docChg chg="undo custSel modSld">
      <pc:chgData name="Subramani K" userId="bf009f75-d47a-408b-a678-4666a6eafc4c" providerId="ADAL" clId="{366B4F5A-4395-4184-877B-E52DC4B60848}" dt="2022-03-16T02:12:20.539" v="276" actId="1035"/>
      <pc:docMkLst>
        <pc:docMk/>
      </pc:docMkLst>
      <pc:sldChg chg="addSp delSp modSp mod">
        <pc:chgData name="Subramani K" userId="bf009f75-d47a-408b-a678-4666a6eafc4c" providerId="ADAL" clId="{366B4F5A-4395-4184-877B-E52DC4B60848}" dt="2022-03-16T02:12:20.539" v="276" actId="1035"/>
        <pc:sldMkLst>
          <pc:docMk/>
          <pc:sldMk cId="2508173990" sldId="1202"/>
        </pc:sldMkLst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3" creationId="{38A89BC3-EBB0-4E8E-866E-B407DA92EA64}"/>
          </ac:spMkLst>
        </pc:spChg>
        <pc:spChg chg="mod">
          <ac:chgData name="Subramani K" userId="bf009f75-d47a-408b-a678-4666a6eafc4c" providerId="ADAL" clId="{366B4F5A-4395-4184-877B-E52DC4B60848}" dt="2022-03-16T02:12:10.169" v="268" actId="20577"/>
          <ac:spMkLst>
            <pc:docMk/>
            <pc:sldMk cId="2508173990" sldId="1202"/>
            <ac:spMk id="4" creationId="{153BB5DD-E787-40D5-9AA0-9848D6EB31CB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5" creationId="{033A932D-BF4B-43C7-A1A0-F760C585C0B1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6" creationId="{C6766735-5C97-4DB5-867B-E58506869CD8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7" creationId="{FCF8EDEA-6D00-4669-86AE-64498ABE4998}"/>
          </ac:spMkLst>
        </pc:spChg>
        <pc:spChg chg="mod">
          <ac:chgData name="Subramani K" userId="bf009f75-d47a-408b-a678-4666a6eafc4c" providerId="ADAL" clId="{366B4F5A-4395-4184-877B-E52DC4B60848}" dt="2022-03-16T02:04:21.322" v="2"/>
          <ac:spMkLst>
            <pc:docMk/>
            <pc:sldMk cId="2508173990" sldId="1202"/>
            <ac:spMk id="9" creationId="{B7E2EC3C-9883-47AA-9BD1-48DE0A1C8C38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3" creationId="{627F2011-0F99-4B42-BC2C-8F72C5D3FD8D}"/>
          </ac:spMkLst>
        </pc:spChg>
        <pc:spChg chg="del mod topLvl">
          <ac:chgData name="Subramani K" userId="bf009f75-d47a-408b-a678-4666a6eafc4c" providerId="ADAL" clId="{366B4F5A-4395-4184-877B-E52DC4B60848}" dt="2022-03-16T02:08:09.198" v="99" actId="478"/>
          <ac:spMkLst>
            <pc:docMk/>
            <pc:sldMk cId="2508173990" sldId="1202"/>
            <ac:spMk id="14" creationId="{ACB013D3-E719-43F0-BDCD-32C3B31065C4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7" creationId="{0CAF469B-8902-4338-847C-D2CF56245C69}"/>
          </ac:spMkLst>
        </pc:spChg>
        <pc:spChg chg="del mod topLvl">
          <ac:chgData name="Subramani K" userId="bf009f75-d47a-408b-a678-4666a6eafc4c" providerId="ADAL" clId="{366B4F5A-4395-4184-877B-E52DC4B60848}" dt="2022-03-16T02:08:21.599" v="102" actId="478"/>
          <ac:spMkLst>
            <pc:docMk/>
            <pc:sldMk cId="2508173990" sldId="1202"/>
            <ac:spMk id="19" creationId="{7260E041-C955-4DC8-BC9C-101DB39CC5AE}"/>
          </ac:spMkLst>
        </pc:spChg>
        <pc:spChg chg="add mod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22" creationId="{0508B001-D35B-4372-9283-6934C0C3B788}"/>
          </ac:spMkLst>
        </pc:spChg>
        <pc:grpChg chg="add del mod">
          <ac:chgData name="Subramani K" userId="bf009f75-d47a-408b-a678-4666a6eafc4c" providerId="ADAL" clId="{366B4F5A-4395-4184-877B-E52DC4B60848}" dt="2022-03-16T02:08:01.551" v="95" actId="165"/>
          <ac:grpSpMkLst>
            <pc:docMk/>
            <pc:sldMk cId="2508173990" sldId="1202"/>
            <ac:grpSpMk id="11" creationId="{97536F86-D2BF-4612-B44C-40B0B7FD0E04}"/>
          </ac:grpSpMkLst>
        </pc:grpChg>
        <pc:grpChg chg="add del mod topLvl">
          <ac:chgData name="Subramani K" userId="bf009f75-d47a-408b-a678-4666a6eafc4c" providerId="ADAL" clId="{366B4F5A-4395-4184-877B-E52DC4B60848}" dt="2022-03-16T02:08:07.242" v="98" actId="165"/>
          <ac:grpSpMkLst>
            <pc:docMk/>
            <pc:sldMk cId="2508173990" sldId="1202"/>
            <ac:grpSpMk id="12" creationId="{24CFCB4F-362F-452D-8C20-EBA579C432D8}"/>
          </ac:grpSpMkLst>
        </pc:grpChg>
        <pc:grpChg chg="add del mod">
          <ac:chgData name="Subramani K" userId="bf009f75-d47a-408b-a678-4666a6eafc4c" providerId="ADAL" clId="{366B4F5A-4395-4184-877B-E52DC4B60848}" dt="2022-03-16T02:08:13.885" v="100" actId="165"/>
          <ac:grpSpMkLst>
            <pc:docMk/>
            <pc:sldMk cId="2508173990" sldId="1202"/>
            <ac:grpSpMk id="16" creationId="{3EBAFADD-3701-4E6C-8AFD-713699B4CFF5}"/>
          </ac:grpSpMkLst>
        </pc:grpChg>
        <pc:grpChg chg="del mod topLvl">
          <ac:chgData name="Subramani K" userId="bf009f75-d47a-408b-a678-4666a6eafc4c" providerId="ADAL" clId="{366B4F5A-4395-4184-877B-E52DC4B60848}" dt="2022-03-16T02:08:19.518" v="101" actId="165"/>
          <ac:grpSpMkLst>
            <pc:docMk/>
            <pc:sldMk cId="2508173990" sldId="1202"/>
            <ac:grpSpMk id="18" creationId="{F818523F-5758-4477-98CF-462566225D0C}"/>
          </ac:grpSpMkLst>
        </pc:grpChg>
        <pc:picChg chg="del">
          <ac:chgData name="Subramani K" userId="bf009f75-d47a-408b-a678-4666a6eafc4c" providerId="ADAL" clId="{366B4F5A-4395-4184-877B-E52DC4B60848}" dt="2022-03-16T02:04:38.820" v="3" actId="478"/>
          <ac:picMkLst>
            <pc:docMk/>
            <pc:sldMk cId="2508173990" sldId="1202"/>
            <ac:picMk id="2" creationId="{3D01B861-C612-4D42-8B49-955BD7FE5614}"/>
          </ac:picMkLst>
        </pc:picChg>
        <pc:picChg chg="add mod">
          <ac:chgData name="Subramani K" userId="bf009f75-d47a-408b-a678-4666a6eafc4c" providerId="ADAL" clId="{366B4F5A-4395-4184-877B-E52DC4B60848}" dt="2022-03-16T02:05:28.063" v="6" actId="1076"/>
          <ac:picMkLst>
            <pc:docMk/>
            <pc:sldMk cId="2508173990" sldId="1202"/>
            <ac:picMk id="10" creationId="{5446DAD8-7161-4A32-9DE1-4098BD14CFF1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5" creationId="{A2713AA8-B718-4E9E-B8AF-FB03D6128D33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20" creationId="{EF351370-2942-43F1-8DF2-F85387EC1824}"/>
          </ac:picMkLst>
        </pc:picChg>
        <pc:picChg chg="add del">
          <ac:chgData name="Subramani K" userId="bf009f75-d47a-408b-a678-4666a6eafc4c" providerId="ADAL" clId="{366B4F5A-4395-4184-877B-E52DC4B60848}" dt="2022-03-16T02:08:58.127" v="108"/>
          <ac:picMkLst>
            <pc:docMk/>
            <pc:sldMk cId="2508173990" sldId="1202"/>
            <ac:picMk id="1026" creationId="{D607DFA9-A29A-49CC-916A-92C98FCC33D2}"/>
          </ac:picMkLst>
        </pc:picChg>
        <pc:picChg chg="add mod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41C324BA-0D31-4461-AF1C-A4E5D7874BC0}"/>
    <pc:docChg chg="undo custSel modSld">
      <pc:chgData name="Subramani K" userId="bf009f75-d47a-408b-a678-4666a6eafc4c" providerId="ADAL" clId="{41C324BA-0D31-4461-AF1C-A4E5D7874BC0}" dt="2022-04-18T10:07:50.733" v="114" actId="20577"/>
      <pc:docMkLst>
        <pc:docMk/>
      </pc:docMkLst>
      <pc:sldChg chg="addSp delSp modSp mod">
        <pc:chgData name="Subramani K" userId="bf009f75-d47a-408b-a678-4666a6eafc4c" providerId="ADAL" clId="{41C324BA-0D31-4461-AF1C-A4E5D7874BC0}" dt="2022-04-18T10:07:50.733" v="114" actId="20577"/>
        <pc:sldMkLst>
          <pc:docMk/>
          <pc:sldMk cId="2508173990" sldId="1202"/>
        </pc:sldMkLst>
        <pc:spChg chg="mod">
          <ac:chgData name="Subramani K" userId="bf009f75-d47a-408b-a678-4666a6eafc4c" providerId="ADAL" clId="{41C324BA-0D31-4461-AF1C-A4E5D7874BC0}" dt="2022-04-18T10:07:29.878" v="70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41C324BA-0D31-4461-AF1C-A4E5D7874BC0}" dt="2022-04-18T10:07:50.733" v="114" actId="20577"/>
          <ac:spMkLst>
            <pc:docMk/>
            <pc:sldMk cId="2508173990" sldId="1202"/>
            <ac:spMk id="14" creationId="{D4C948DF-669C-42CA-B0CC-3EF35C283FEC}"/>
          </ac:spMkLst>
        </pc:spChg>
        <pc:spChg chg="mod">
          <ac:chgData name="Subramani K" userId="bf009f75-d47a-408b-a678-4666a6eafc4c" providerId="ADAL" clId="{41C324BA-0D31-4461-AF1C-A4E5D7874BC0}" dt="2022-04-18T10:06:22.329" v="1" actId="207"/>
          <ac:spMkLst>
            <pc:docMk/>
            <pc:sldMk cId="2508173990" sldId="1202"/>
            <ac:spMk id="24" creationId="{62F3301F-AA21-45D3-83FC-D7D1CF0B16D5}"/>
          </ac:spMkLst>
        </pc:spChg>
        <pc:spChg chg="add mod">
          <ac:chgData name="Subramani K" userId="bf009f75-d47a-408b-a678-4666a6eafc4c" providerId="ADAL" clId="{41C324BA-0D31-4461-AF1C-A4E5D7874BC0}" dt="2022-04-18T10:07:17.299" v="69" actId="14100"/>
          <ac:spMkLst>
            <pc:docMk/>
            <pc:sldMk cId="2508173990" sldId="1202"/>
            <ac:spMk id="36" creationId="{197DA8F5-7CC6-4DFA-9012-8513DD4C06C9}"/>
          </ac:spMkLst>
        </pc:spChg>
        <pc:grpChg chg="del">
          <ac:chgData name="Subramani K" userId="bf009f75-d47a-408b-a678-4666a6eafc4c" providerId="ADAL" clId="{41C324BA-0D31-4461-AF1C-A4E5D7874BC0}" dt="2022-04-18T10:06:17.190" v="0" actId="478"/>
          <ac:grpSpMkLst>
            <pc:docMk/>
            <pc:sldMk cId="2508173990" sldId="1202"/>
            <ac:grpSpMk id="31" creationId="{1FDC16F1-F83C-4874-8E15-4EE0BE06DD01}"/>
          </ac:grpSpMkLst>
        </pc:grpChg>
        <pc:grpChg chg="del">
          <ac:chgData name="Subramani K" userId="bf009f75-d47a-408b-a678-4666a6eafc4c" providerId="ADAL" clId="{41C324BA-0D31-4461-AF1C-A4E5D7874BC0}" dt="2022-04-18T10:06:17.190" v="0" actId="478"/>
          <ac:grpSpMkLst>
            <pc:docMk/>
            <pc:sldMk cId="2508173990" sldId="1202"/>
            <ac:grpSpMk id="40" creationId="{F0EABFED-BB8F-4562-905A-795911A5BA3E}"/>
          </ac:grpSpMkLst>
        </pc:grpChg>
        <pc:grpChg chg="del">
          <ac:chgData name="Subramani K" userId="bf009f75-d47a-408b-a678-4666a6eafc4c" providerId="ADAL" clId="{41C324BA-0D31-4461-AF1C-A4E5D7874BC0}" dt="2022-04-18T10:06:17.190" v="0" actId="478"/>
          <ac:grpSpMkLst>
            <pc:docMk/>
            <pc:sldMk cId="2508173990" sldId="1202"/>
            <ac:grpSpMk id="45" creationId="{AF2A5D50-BF12-41E6-9D69-58605BCDA82B}"/>
          </ac:grpSpMkLst>
        </pc:grpChg>
        <pc:grpChg chg="del">
          <ac:chgData name="Subramani K" userId="bf009f75-d47a-408b-a678-4666a6eafc4c" providerId="ADAL" clId="{41C324BA-0D31-4461-AF1C-A4E5D7874BC0}" dt="2022-04-18T10:06:17.190" v="0" actId="478"/>
          <ac:grpSpMkLst>
            <pc:docMk/>
            <pc:sldMk cId="2508173990" sldId="1202"/>
            <ac:grpSpMk id="50" creationId="{F2E9B5FB-E077-4ACE-A34F-44523A396CDF}"/>
          </ac:grpSpMkLst>
        </pc:grpChg>
        <pc:picChg chg="del">
          <ac:chgData name="Subramani K" userId="bf009f75-d47a-408b-a678-4666a6eafc4c" providerId="ADAL" clId="{41C324BA-0D31-4461-AF1C-A4E5D7874BC0}" dt="2022-04-18T10:06:17.190" v="0" actId="478"/>
          <ac:picMkLst>
            <pc:docMk/>
            <pc:sldMk cId="2508173990" sldId="1202"/>
            <ac:picMk id="54" creationId="{EA282528-617A-4068-B459-48D3062D3A89}"/>
          </ac:picMkLst>
        </pc:picChg>
      </pc:sldChg>
    </pc:docChg>
  </pc:docChgLst>
  <pc:docChgLst>
    <pc:chgData name="Subramani K" userId="bf009f75-d47a-408b-a678-4666a6eafc4c" providerId="ADAL" clId="{D6A944B6-3D2D-4B8F-A778-A5E71BA553F0}"/>
    <pc:docChg chg="modSld">
      <pc:chgData name="Subramani K" userId="bf009f75-d47a-408b-a678-4666a6eafc4c" providerId="ADAL" clId="{D6A944B6-3D2D-4B8F-A778-A5E71BA553F0}" dt="2022-03-17T07:31:21.523" v="4" actId="20577"/>
      <pc:docMkLst>
        <pc:docMk/>
      </pc:docMkLst>
      <pc:sldChg chg="modSp mod">
        <pc:chgData name="Subramani K" userId="bf009f75-d47a-408b-a678-4666a6eafc4c" providerId="ADAL" clId="{D6A944B6-3D2D-4B8F-A778-A5E71BA553F0}" dt="2022-03-17T07:31:13.054" v="0"/>
        <pc:sldMkLst>
          <pc:docMk/>
          <pc:sldMk cId="2508173990" sldId="1202"/>
        </pc:sldMkLst>
        <pc:spChg chg="mod">
          <ac:chgData name="Subramani K" userId="bf009f75-d47a-408b-a678-4666a6eafc4c" providerId="ADAL" clId="{D6A944B6-3D2D-4B8F-A778-A5E71BA553F0}" dt="2022-03-17T07:31:13.054" v="0"/>
          <ac:spMkLst>
            <pc:docMk/>
            <pc:sldMk cId="2508173990" sldId="1202"/>
            <ac:spMk id="9" creationId="{B7E2EC3C-9883-47AA-9BD1-48DE0A1C8C38}"/>
          </ac:spMkLst>
        </pc:spChg>
      </pc:sldChg>
      <pc:sldChg chg="modSp mod">
        <pc:chgData name="Subramani K" userId="bf009f75-d47a-408b-a678-4666a6eafc4c" providerId="ADAL" clId="{D6A944B6-3D2D-4B8F-A778-A5E71BA553F0}" dt="2022-03-17T07:31:21.523" v="4" actId="20577"/>
        <pc:sldMkLst>
          <pc:docMk/>
          <pc:sldMk cId="2336240711" sldId="1204"/>
        </pc:sldMkLst>
        <pc:spChg chg="mod">
          <ac:chgData name="Subramani K" userId="bf009f75-d47a-408b-a678-4666a6eafc4c" providerId="ADAL" clId="{D6A944B6-3D2D-4B8F-A778-A5E71BA553F0}" dt="2022-03-17T07:31:21.523" v="4" actId="20577"/>
          <ac:spMkLst>
            <pc:docMk/>
            <pc:sldMk cId="2336240711" sldId="1204"/>
            <ac:spMk id="9" creationId="{B7E2EC3C-9883-47AA-9BD1-48DE0A1C8C38}"/>
          </ac:spMkLst>
        </pc:spChg>
      </pc:sldChg>
    </pc:docChg>
  </pc:docChgLst>
  <pc:docChgLst>
    <pc:chgData name="Subramani K" userId="bf009f75-d47a-408b-a678-4666a6eafc4c" providerId="ADAL" clId="{AD86113F-1C20-40FE-B576-69261555BA98}"/>
    <pc:docChg chg="undo redo custSel addSld modSld">
      <pc:chgData name="Subramani K" userId="bf009f75-d47a-408b-a678-4666a6eafc4c" providerId="ADAL" clId="{AD86113F-1C20-40FE-B576-69261555BA98}" dt="2022-03-17T06:46:32.919" v="279" actId="20577"/>
      <pc:docMkLst>
        <pc:docMk/>
      </pc:docMkLst>
      <pc:sldChg chg="addSp delSp modSp mod">
        <pc:chgData name="Subramani K" userId="bf009f75-d47a-408b-a678-4666a6eafc4c" providerId="ADAL" clId="{AD86113F-1C20-40FE-B576-69261555BA98}" dt="2022-03-17T06:46:17.861" v="271"/>
        <pc:sldMkLst>
          <pc:docMk/>
          <pc:sldMk cId="2508173990" sldId="1202"/>
        </pc:sldMkLst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AD86113F-1C20-40FE-B576-69261555BA98}" dt="2022-03-17T06:46:17.861" v="271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AD86113F-1C20-40FE-B576-69261555BA98}" dt="2022-03-17T06:44:40.480" v="216" actId="313"/>
          <ac:spMkLst>
            <pc:docMk/>
            <pc:sldMk cId="2508173990" sldId="1202"/>
            <ac:spMk id="14" creationId="{D4C948DF-669C-42CA-B0CC-3EF35C283FEC}"/>
          </ac:spMkLst>
        </pc:spChg>
        <pc:spChg chg="del">
          <ac:chgData name="Subramani K" userId="bf009f75-d47a-408b-a678-4666a6eafc4c" providerId="ADAL" clId="{AD86113F-1C20-40FE-B576-69261555BA98}" dt="2022-03-17T06:36:30.307" v="0" actId="478"/>
          <ac:spMkLst>
            <pc:docMk/>
            <pc:sldMk cId="2508173990" sldId="1202"/>
            <ac:spMk id="23" creationId="{340F78A2-C38C-4E18-8368-41998FE19FF1}"/>
          </ac:spMkLst>
        </pc:spChg>
        <pc:spChg chg="del">
          <ac:chgData name="Subramani K" userId="bf009f75-d47a-408b-a678-4666a6eafc4c" providerId="ADAL" clId="{AD86113F-1C20-40FE-B576-69261555BA98}" dt="2022-03-17T06:36:30.307" v="0" actId="478"/>
          <ac:spMkLst>
            <pc:docMk/>
            <pc:sldMk cId="2508173990" sldId="1202"/>
            <ac:spMk id="25" creationId="{3AF6BCF3-3C65-4A5F-BEC0-CCC5F3A5CF11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26" creationId="{45581601-7B6C-48A9-955F-DAB0C2EB4250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27" creationId="{E88A9A86-09F2-4CD5-9085-0BF323C71F98}"/>
          </ac:spMkLst>
        </pc:spChg>
        <pc:spChg chg="add del">
          <ac:chgData name="Subramani K" userId="bf009f75-d47a-408b-a678-4666a6eafc4c" providerId="ADAL" clId="{AD86113F-1C20-40FE-B576-69261555BA98}" dt="2022-03-17T06:40:42.145" v="8" actId="22"/>
          <ac:spMkLst>
            <pc:docMk/>
            <pc:sldMk cId="2508173990" sldId="1202"/>
            <ac:spMk id="28" creationId="{33AC884F-C9B7-4654-AA78-4B7D83F96BBA}"/>
          </ac:spMkLst>
        </pc:spChg>
        <pc:spChg chg="add del mod">
          <ac:chgData name="Subramani K" userId="bf009f75-d47a-408b-a678-4666a6eafc4c" providerId="ADAL" clId="{AD86113F-1C20-40FE-B576-69261555BA98}" dt="2022-03-17T06:40:55.302" v="15" actId="21"/>
          <ac:spMkLst>
            <pc:docMk/>
            <pc:sldMk cId="2508173990" sldId="1202"/>
            <ac:spMk id="29" creationId="{5A753ACC-018B-4369-A0F9-C48880B92378}"/>
          </ac:spMkLst>
        </pc:spChg>
        <pc:spChg chg="add mod">
          <ac:chgData name="Subramani K" userId="bf009f75-d47a-408b-a678-4666a6eafc4c" providerId="ADAL" clId="{AD86113F-1C20-40FE-B576-69261555BA98}" dt="2022-03-17T06:45:08.196" v="256" actId="6549"/>
          <ac:spMkLst>
            <pc:docMk/>
            <pc:sldMk cId="2508173990" sldId="1202"/>
            <ac:spMk id="30" creationId="{A7F3710A-8EE6-42B3-9C88-7DEAD57D2295}"/>
          </ac:spMkLst>
        </pc:spChg>
        <pc:spChg chg="mod">
          <ac:chgData name="Subramani K" userId="bf009f75-d47a-408b-a678-4666a6eafc4c" providerId="ADAL" clId="{AD86113F-1C20-40FE-B576-69261555BA98}" dt="2022-03-17T06:42:30.960" v="116" actId="20577"/>
          <ac:spMkLst>
            <pc:docMk/>
            <pc:sldMk cId="2508173990" sldId="1202"/>
            <ac:spMk id="32" creationId="{1E91CEBB-CF07-4BD3-8BD8-59B3CAB6FF2C}"/>
          </ac:spMkLst>
        </pc:spChg>
        <pc:spChg chg="mod">
          <ac:chgData name="Subramani K" userId="bf009f75-d47a-408b-a678-4666a6eafc4c" providerId="ADAL" clId="{AD86113F-1C20-40FE-B576-69261555BA98}" dt="2022-03-17T06:41:35.637" v="24"/>
          <ac:spMkLst>
            <pc:docMk/>
            <pc:sldMk cId="2508173990" sldId="1202"/>
            <ac:spMk id="35" creationId="{8F6D4620-83E8-4C22-BFF1-C476289F7882}"/>
          </ac:spMkLst>
        </pc:spChg>
        <pc:spChg chg="mod">
          <ac:chgData name="Subramani K" userId="bf009f75-d47a-408b-a678-4666a6eafc4c" providerId="ADAL" clId="{AD86113F-1C20-40FE-B576-69261555BA98}" dt="2022-03-17T06:42:40.315" v="117"/>
          <ac:spMkLst>
            <pc:docMk/>
            <pc:sldMk cId="2508173990" sldId="1202"/>
            <ac:spMk id="37" creationId="{B4F5324F-82B6-458F-88B8-036688AD6E1B}"/>
          </ac:spMkLst>
        </pc:spChg>
        <pc:spChg chg="mod">
          <ac:chgData name="Subramani K" userId="bf009f75-d47a-408b-a678-4666a6eafc4c" providerId="ADAL" clId="{AD86113F-1C20-40FE-B576-69261555BA98}" dt="2022-03-17T06:42:40.315" v="117"/>
          <ac:spMkLst>
            <pc:docMk/>
            <pc:sldMk cId="2508173990" sldId="1202"/>
            <ac:spMk id="38" creationId="{393B6706-BA91-4DC5-8985-99EC66069FE8}"/>
          </ac:spMkLst>
        </pc:spChg>
        <pc:spChg chg="mod">
          <ac:chgData name="Subramani K" userId="bf009f75-d47a-408b-a678-4666a6eafc4c" providerId="ADAL" clId="{AD86113F-1C20-40FE-B576-69261555BA98}" dt="2022-03-17T06:42:40.315" v="117"/>
          <ac:spMkLst>
            <pc:docMk/>
            <pc:sldMk cId="2508173990" sldId="1202"/>
            <ac:spMk id="39" creationId="{1D2EF55D-F6FF-42E4-A252-DB244B82CDA3}"/>
          </ac:spMkLst>
        </pc:spChg>
        <pc:spChg chg="add del">
          <ac:chgData name="Subramani K" userId="bf009f75-d47a-408b-a678-4666a6eafc4c" providerId="ADAL" clId="{AD86113F-1C20-40FE-B576-69261555BA98}" dt="2022-03-17T06:40:57.277" v="16" actId="478"/>
          <ac:spMkLst>
            <pc:docMk/>
            <pc:sldMk cId="2508173990" sldId="1202"/>
            <ac:spMk id="42" creationId="{F8E6E74A-225B-4AE4-9AD8-35C4EA611AA3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44" creationId="{1986AD0B-5E57-4DA0-8532-F113A96B40B1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45" creationId="{279445F6-CEDC-4D07-8E0D-A4DDA4B4F057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47" creationId="{CB7A1EA6-AEEC-4E5B-BF85-99C6C54BFAAA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50" creationId="{323B0332-D72E-4523-8A2D-DF40710AE2CE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54" creationId="{9C8D4826-29E7-4FDB-B873-C0083CDDAB91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55" creationId="{F5EBB1A0-AF06-434E-9EA6-B0964CEE6498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56" creationId="{24F21A2C-43BD-4D9B-955A-76AB60E7ECB2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57" creationId="{CE96DB7C-8D84-410E-AC96-EF1700BA9E46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58" creationId="{AA4B11CE-2A2C-4D51-9838-4381305B7872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60" creationId="{DFFC1938-A429-4829-A7D4-9A61420C62CC}"/>
          </ac:spMkLst>
        </pc:spChg>
        <pc:spChg chg="add mod">
          <ac:chgData name="Subramani K" userId="bf009f75-d47a-408b-a678-4666a6eafc4c" providerId="ADAL" clId="{AD86113F-1C20-40FE-B576-69261555BA98}" dt="2022-03-17T06:45:29.666" v="268" actId="1036"/>
          <ac:spMkLst>
            <pc:docMk/>
            <pc:sldMk cId="2508173990" sldId="1202"/>
            <ac:spMk id="64" creationId="{D3DE8A73-B76F-45A2-A8B7-6964F9CD104E}"/>
          </ac:spMkLst>
        </pc:s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31" creationId="{C8CC3860-0C04-4517-AE72-EF1D84CDA200}"/>
          </ac:grpSpMkLst>
        </pc:grpChg>
        <pc:grpChg chg="mod">
          <ac:chgData name="Subramani K" userId="bf009f75-d47a-408b-a678-4666a6eafc4c" providerId="ADAL" clId="{AD86113F-1C20-40FE-B576-69261555BA98}" dt="2022-03-17T06:41:35.637" v="24"/>
          <ac:grpSpMkLst>
            <pc:docMk/>
            <pc:sldMk cId="2508173990" sldId="1202"/>
            <ac:grpSpMk id="33" creationId="{D2DF3456-D63F-40FB-BF79-FAF7CBB77B51}"/>
          </ac:grpSpMkLst>
        </pc:grpChg>
        <pc:grpChg chg="add mod or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36" creationId="{02E5521E-C336-4FC1-8904-224ECEB8BBD7}"/>
          </ac:grpSpMkLst>
        </pc:gr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41" creationId="{33F112CC-4F0F-4C39-B545-F4F4E87EF661}"/>
          </ac:grpSpMkLst>
        </pc:gr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46" creationId="{BE163DAB-70AC-4713-B40E-290A1DB65DC9}"/>
          </ac:grpSpMkLst>
        </pc:gr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51" creationId="{F7E94852-7C80-4080-AAD2-AC30285401C1}"/>
          </ac:grpSpMkLst>
        </pc:grpChg>
        <pc:grpChg chg="add del mod">
          <ac:chgData name="Subramani K" userId="bf009f75-d47a-408b-a678-4666a6eafc4c" providerId="ADAL" clId="{AD86113F-1C20-40FE-B576-69261555BA98}" dt="2022-03-17T06:43:06.557" v="119" actId="478"/>
          <ac:grpSpMkLst>
            <pc:docMk/>
            <pc:sldMk cId="2508173990" sldId="1202"/>
            <ac:grpSpMk id="59" creationId="{E68BD208-7255-42F1-BC7C-AD4031D53DCA}"/>
          </ac:grpSpMkLst>
        </pc:grpChg>
        <pc:grpChg chg="mod">
          <ac:chgData name="Subramani K" userId="bf009f75-d47a-408b-a678-4666a6eafc4c" providerId="ADAL" clId="{AD86113F-1C20-40FE-B576-69261555BA98}" dt="2022-03-17T06:43:04.640" v="118"/>
          <ac:grpSpMkLst>
            <pc:docMk/>
            <pc:sldMk cId="2508173990" sldId="1202"/>
            <ac:grpSpMk id="61" creationId="{0C75E258-6D97-41B1-86AC-57FC3C4B1A6B}"/>
          </ac:grpSpMkLst>
        </pc:grpChg>
        <pc:picChg chg="del">
          <ac:chgData name="Subramani K" userId="bf009f75-d47a-408b-a678-4666a6eafc4c" providerId="ADAL" clId="{AD86113F-1C20-40FE-B576-69261555BA98}" dt="2022-03-17T06:36:30.307" v="0" actId="478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AD86113F-1C20-40FE-B576-69261555BA98}" dt="2022-03-17T06:42:12.951" v="111" actId="14100"/>
          <ac:picMkLst>
            <pc:docMk/>
            <pc:sldMk cId="2508173990" sldId="1202"/>
            <ac:picMk id="34" creationId="{F8CFEA30-39F7-4055-A4E8-50FB7522FD07}"/>
          </ac:picMkLst>
        </pc:picChg>
        <pc:picChg chg="add del">
          <ac:chgData name="Subramani K" userId="bf009f75-d47a-408b-a678-4666a6eafc4c" providerId="ADAL" clId="{AD86113F-1C20-40FE-B576-69261555BA98}" dt="2022-03-17T06:36:40.892" v="3" actId="478"/>
          <ac:picMkLst>
            <pc:docMk/>
            <pc:sldMk cId="2508173990" sldId="1202"/>
            <ac:picMk id="43" creationId="{7E0C7D7C-DA25-484B-8B6A-7526FDAC3741}"/>
          </ac:picMkLst>
        </pc:picChg>
        <pc:picChg chg="add del">
          <ac:chgData name="Subramani K" userId="bf009f75-d47a-408b-a678-4666a6eafc4c" providerId="ADAL" clId="{AD86113F-1C20-40FE-B576-69261555BA98}" dt="2022-03-17T06:36:40.892" v="3" actId="478"/>
          <ac:picMkLst>
            <pc:docMk/>
            <pc:sldMk cId="2508173990" sldId="1202"/>
            <ac:picMk id="48" creationId="{4FC33848-77E1-44A9-BDB1-4A143EC08C04}"/>
          </ac:picMkLst>
        </pc:picChg>
        <pc:picChg chg="add del">
          <ac:chgData name="Subramani K" userId="bf009f75-d47a-408b-a678-4666a6eafc4c" providerId="ADAL" clId="{AD86113F-1C20-40FE-B576-69261555BA98}" dt="2022-03-17T06:36:40.892" v="3" actId="478"/>
          <ac:picMkLst>
            <pc:docMk/>
            <pc:sldMk cId="2508173990" sldId="1202"/>
            <ac:picMk id="49" creationId="{AD6021AC-22A1-422D-AFC2-710F0CB39706}"/>
          </ac:picMkLst>
        </pc:picChg>
        <pc:picChg chg="add mod">
          <ac:chgData name="Subramani K" userId="bf009f75-d47a-408b-a678-4666a6eafc4c" providerId="ADAL" clId="{AD86113F-1C20-40FE-B576-69261555BA98}" dt="2022-03-17T06:45:11.536" v="257" actId="1076"/>
          <ac:picMkLst>
            <pc:docMk/>
            <pc:sldMk cId="2508173990" sldId="1202"/>
            <ac:picMk id="65" creationId="{6BCE794B-2F66-4C21-A04E-EED49ADD14A6}"/>
          </ac:picMkLst>
        </pc:pic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3" creationId="{D2BAB3E4-17D6-4C40-988C-76181A47957B}"/>
          </ac:cxnSpMkLst>
        </pc:cxnChg>
        <pc:cxnChg chg="add mod">
          <ac:chgData name="Subramani K" userId="bf009f75-d47a-408b-a678-4666a6eafc4c" providerId="ADAL" clId="{AD86113F-1C20-40FE-B576-69261555BA98}" dt="2022-03-17T06:37:00.740" v="6" actId="1038"/>
          <ac:cxnSpMkLst>
            <pc:docMk/>
            <pc:sldMk cId="2508173990" sldId="1202"/>
            <ac:cxnSpMk id="4" creationId="{2EACDE21-5AA9-436E-BE2C-34964D3827F1}"/>
          </ac:cxnSpMkLst>
        </pc:cxn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5" creationId="{3B1195A0-5F14-47AC-8AB4-2C5EE6597E66}"/>
          </ac:cxnSpMkLst>
        </pc:cxnChg>
        <pc:cxnChg chg="add mod">
          <ac:chgData name="Subramani K" userId="bf009f75-d47a-408b-a678-4666a6eafc4c" providerId="ADAL" clId="{AD86113F-1C20-40FE-B576-69261555BA98}" dt="2022-03-17T06:45:02.566" v="252" actId="1036"/>
          <ac:cxnSpMkLst>
            <pc:docMk/>
            <pc:sldMk cId="2508173990" sldId="1202"/>
            <ac:cxnSpMk id="40" creationId="{D55962A9-0491-4706-8BB9-1B0AE6982BD4}"/>
          </ac:cxnSpMkLst>
        </pc:cxn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52" creationId="{62CBA750-8A82-49D6-BACD-D9D93E8AB6B2}"/>
          </ac:cxnSpMkLst>
        </pc:cxn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53" creationId="{57514183-37CE-4795-92DC-6748CEFF6737}"/>
          </ac:cxnSpMkLst>
        </pc:cxnChg>
        <pc:cxnChg chg="mod">
          <ac:chgData name="Subramani K" userId="bf009f75-d47a-408b-a678-4666a6eafc4c" providerId="ADAL" clId="{AD86113F-1C20-40FE-B576-69261555BA98}" dt="2022-03-17T06:43:04.640" v="118"/>
          <ac:cxnSpMkLst>
            <pc:docMk/>
            <pc:sldMk cId="2508173990" sldId="1202"/>
            <ac:cxnSpMk id="62" creationId="{00FA91EE-2475-4CCF-AD60-739FAD5C1F92}"/>
          </ac:cxnSpMkLst>
        </pc:cxnChg>
        <pc:cxnChg chg="mod">
          <ac:chgData name="Subramani K" userId="bf009f75-d47a-408b-a678-4666a6eafc4c" providerId="ADAL" clId="{AD86113F-1C20-40FE-B576-69261555BA98}" dt="2022-03-17T06:43:04.640" v="118"/>
          <ac:cxnSpMkLst>
            <pc:docMk/>
            <pc:sldMk cId="2508173990" sldId="1202"/>
            <ac:cxnSpMk id="63" creationId="{736C71CE-D0F8-4160-A0F2-BDDB7F1A6F1E}"/>
          </ac:cxnSpMkLst>
        </pc:cxnChg>
      </pc:sldChg>
      <pc:sldChg chg="modSp add mod">
        <pc:chgData name="Subramani K" userId="bf009f75-d47a-408b-a678-4666a6eafc4c" providerId="ADAL" clId="{AD86113F-1C20-40FE-B576-69261555BA98}" dt="2022-03-17T06:46:26.267" v="276" actId="20577"/>
        <pc:sldMkLst>
          <pc:docMk/>
          <pc:sldMk cId="2285015065" sldId="1203"/>
        </pc:sldMkLst>
        <pc:spChg chg="mod">
          <ac:chgData name="Subramani K" userId="bf009f75-d47a-408b-a678-4666a6eafc4c" providerId="ADAL" clId="{AD86113F-1C20-40FE-B576-69261555BA98}" dt="2022-03-17T06:46:26.267" v="276" actId="20577"/>
          <ac:spMkLst>
            <pc:docMk/>
            <pc:sldMk cId="2285015065" sldId="1203"/>
            <ac:spMk id="9" creationId="{B7E2EC3C-9883-47AA-9BD1-48DE0A1C8C38}"/>
          </ac:spMkLst>
        </pc:spChg>
      </pc:sldChg>
      <pc:sldChg chg="modSp add mod">
        <pc:chgData name="Subramani K" userId="bf009f75-d47a-408b-a678-4666a6eafc4c" providerId="ADAL" clId="{AD86113F-1C20-40FE-B576-69261555BA98}" dt="2022-03-17T06:46:32.919" v="279" actId="20577"/>
        <pc:sldMkLst>
          <pc:docMk/>
          <pc:sldMk cId="1539429775" sldId="1204"/>
        </pc:sldMkLst>
        <pc:spChg chg="mod">
          <ac:chgData name="Subramani K" userId="bf009f75-d47a-408b-a678-4666a6eafc4c" providerId="ADAL" clId="{AD86113F-1C20-40FE-B576-69261555BA98}" dt="2022-03-17T06:46:32.919" v="279" actId="20577"/>
          <ac:spMkLst>
            <pc:docMk/>
            <pc:sldMk cId="1539429775" sldId="1204"/>
            <ac:spMk id="9" creationId="{B7E2EC3C-9883-47AA-9BD1-48DE0A1C8C38}"/>
          </ac:spMkLst>
        </pc:spChg>
      </pc:sldChg>
    </pc:docChg>
  </pc:docChgLst>
  <pc:docChgLst>
    <pc:chgData name="Subramani K" userId="bf009f75-d47a-408b-a678-4666a6eafc4c" providerId="ADAL" clId="{225D53E6-453E-47BC-8EAA-CCA061213C2E}"/>
    <pc:docChg chg="undo custSel modSld">
      <pc:chgData name="Subramani K" userId="bf009f75-d47a-408b-a678-4666a6eafc4c" providerId="ADAL" clId="{225D53E6-453E-47BC-8EAA-CCA061213C2E}" dt="2022-03-16T06:10:18.419" v="126"/>
      <pc:docMkLst>
        <pc:docMk/>
      </pc:docMkLst>
      <pc:sldChg chg="addSp delSp modSp mod">
        <pc:chgData name="Subramani K" userId="bf009f75-d47a-408b-a678-4666a6eafc4c" providerId="ADAL" clId="{225D53E6-453E-47BC-8EAA-CCA061213C2E}" dt="2022-03-16T06:10:18.419" v="126"/>
        <pc:sldMkLst>
          <pc:docMk/>
          <pc:sldMk cId="2508173990" sldId="1202"/>
        </pc:sldMkLst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6" creationId="{225EA034-7FEC-4B55-9E47-01A2191D5A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8" creationId="{7CADB652-EBBD-41A2-90DB-03DE8A3E5668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9" creationId="{6588B96B-5141-43BF-AF28-EDC6A8062267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1" creationId="{8F42208D-7DB1-4A8D-A5BD-47426C44E472}"/>
          </ac:spMkLst>
        </pc:spChg>
        <pc:spChg chg="mod topLvl">
          <ac:chgData name="Subramani K" userId="bf009f75-d47a-408b-a678-4666a6eafc4c" providerId="ADAL" clId="{225D53E6-453E-47BC-8EAA-CCA061213C2E}" dt="2022-03-16T06:10:15.991" v="124"/>
          <ac:spMkLst>
            <pc:docMk/>
            <pc:sldMk cId="2508173990" sldId="1202"/>
            <ac:spMk id="22" creationId="{08B2B303-E3EB-42AD-B97F-4A4482E487D6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3" creationId="{75759C79-B769-44CB-B86F-F20B407DF08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27" creationId="{605AF365-D596-40A5-93DD-02AA63F62D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8" creationId="{AF97F43B-DA83-42A9-AE8B-F98E5C5CF72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9" creationId="{4AA3291F-B78A-45D7-BFAA-E848CF1C41E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33" creationId="{DC2470C5-FE34-46C1-9524-10E6CF2502F4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5" creationId="{D41AD454-97BD-4FC0-8BC2-A76840D595E5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6" creationId="{A178787D-3FF6-4157-8904-43CE4CFE993B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9" creationId="{59CF4A97-B251-43C5-B79D-C1C783A6097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40" creationId="{8DEDB37C-0362-4C49-838A-4AC6B1A07A91}"/>
          </ac:spMkLst>
        </pc:spChg>
        <pc:spChg chg="add 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42" creationId="{F8E6E74A-225B-4AE4-9AD8-35C4EA611AA3}"/>
          </ac:spMkLst>
        </pc:spChg>
        <pc:spChg chg="add mod">
          <ac:chgData name="Subramani K" userId="bf009f75-d47a-408b-a678-4666a6eafc4c" providerId="ADAL" clId="{225D53E6-453E-47BC-8EAA-CCA061213C2E}" dt="2022-03-16T06:10:14.138" v="123" actId="20577"/>
          <ac:spMkLst>
            <pc:docMk/>
            <pc:sldMk cId="2508173990" sldId="1202"/>
            <ac:spMk id="44" creationId="{E6631364-11D8-4A99-849B-7F4C110E1531}"/>
          </ac:spMkLst>
        </pc:spChg>
        <pc:spChg chg="add del mod">
          <ac:chgData name="Subramani K" userId="bf009f75-d47a-408b-a678-4666a6eafc4c" providerId="ADAL" clId="{225D53E6-453E-47BC-8EAA-CCA061213C2E}" dt="2022-03-16T06:07:23.577" v="24"/>
          <ac:spMkLst>
            <pc:docMk/>
            <pc:sldMk cId="2508173990" sldId="1202"/>
            <ac:spMk id="46" creationId="{869A34C7-09F1-4EE3-96B8-2CCE44AC0D92}"/>
          </ac:spMkLst>
        </pc:spChg>
        <pc:spChg chg="add mod">
          <ac:chgData name="Subramani K" userId="bf009f75-d47a-408b-a678-4666a6eafc4c" providerId="ADAL" clId="{225D53E6-453E-47BC-8EAA-CCA061213C2E}" dt="2022-03-16T06:10:17.426" v="125"/>
          <ac:spMkLst>
            <pc:docMk/>
            <pc:sldMk cId="2508173990" sldId="1202"/>
            <ac:spMk id="47" creationId="{CF9E73D6-20FB-4F6A-BF06-39E8C52520D3}"/>
          </ac:spMkLst>
        </pc:spChg>
        <pc:spChg chg="add mod">
          <ac:chgData name="Subramani K" userId="bf009f75-d47a-408b-a678-4666a6eafc4c" providerId="ADAL" clId="{225D53E6-453E-47BC-8EAA-CCA061213C2E}" dt="2022-03-16T06:10:18.419" v="126"/>
          <ac:spMkLst>
            <pc:docMk/>
            <pc:sldMk cId="2508173990" sldId="1202"/>
            <ac:spMk id="50" creationId="{1BBB2100-0646-49CB-B787-84A43634528D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4" creationId="{9C8D4826-29E7-4FDB-B873-C0083CDDAB91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5" creationId="{F5EBB1A0-AF06-434E-9EA6-B0964CEE6498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225D53E6-453E-47BC-8EAA-CCA061213C2E}" dt="2022-03-16T05:57:54.865" v="4" actId="165"/>
          <ac:grpSpMkLst>
            <pc:docMk/>
            <pc:sldMk cId="2508173990" sldId="1202"/>
            <ac:grpSpMk id="20" creationId="{931646EE-BC77-4CF5-9CB6-DE3409647F6D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26" creationId="{47C452E3-B3DA-434F-8FCE-2C19FB6FEB61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32" creationId="{BE544A1F-9677-4B1F-8FFA-D5B7A14F4BBB}"/>
          </ac:grpSpMkLst>
        </pc:grpChg>
        <pc:picChg chg="mod topLvl">
          <ac:chgData name="Subramani K" userId="bf009f75-d47a-408b-a678-4666a6eafc4c" providerId="ADAL" clId="{225D53E6-453E-47BC-8EAA-CCA061213C2E}" dt="2022-03-16T05:58:03.122" v="8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30" creationId="{611E74C2-4B27-4001-98AF-59FC8CF8E57F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4" creationId="{E03B05F1-B4DF-47E5-8D5A-7331FF5B004C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7" creationId="{EBCC1E09-6CA6-47CC-B319-A733A4A10980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8" creationId="{10E80A81-23C1-4CEE-A746-2F5E8011D59A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41" creationId="{583C252F-41C1-46B3-9C4F-BB6AE5EAD7DF}"/>
          </ac:picMkLst>
        </pc:picChg>
        <pc:picChg chg="add mod">
          <ac:chgData name="Subramani K" userId="bf009f75-d47a-408b-a678-4666a6eafc4c" providerId="ADAL" clId="{225D53E6-453E-47BC-8EAA-CCA061213C2E}" dt="2022-03-16T06:07:21.217" v="22" actId="1076"/>
          <ac:picMkLst>
            <pc:docMk/>
            <pc:sldMk cId="2508173990" sldId="1202"/>
            <ac:picMk id="43" creationId="{7E0C7D7C-DA25-484B-8B6A-7526FDAC3741}"/>
          </ac:picMkLst>
        </pc:picChg>
        <pc:picChg chg="add del mod">
          <ac:chgData name="Subramani K" userId="bf009f75-d47a-408b-a678-4666a6eafc4c" providerId="ADAL" clId="{225D53E6-453E-47BC-8EAA-CCA061213C2E}" dt="2022-03-16T06:07:23.577" v="24"/>
          <ac:picMkLst>
            <pc:docMk/>
            <pc:sldMk cId="2508173990" sldId="1202"/>
            <ac:picMk id="45" creationId="{8FB87B58-4962-4111-BC09-FF7F1D6E27F9}"/>
          </ac:picMkLst>
        </pc:picChg>
        <pc:picChg chg="add mod">
          <ac:chgData name="Subramani K" userId="bf009f75-d47a-408b-a678-4666a6eafc4c" providerId="ADAL" clId="{225D53E6-453E-47BC-8EAA-CCA061213C2E}" dt="2022-03-16T06:07:32.206" v="27" actId="1076"/>
          <ac:picMkLst>
            <pc:docMk/>
            <pc:sldMk cId="2508173990" sldId="1202"/>
            <ac:picMk id="48" creationId="{4FC33848-77E1-44A9-BDB1-4A143EC08C04}"/>
          </ac:picMkLst>
        </pc:picChg>
        <pc:picChg chg="add mod">
          <ac:chgData name="Subramani K" userId="bf009f75-d47a-408b-a678-4666a6eafc4c" providerId="ADAL" clId="{225D53E6-453E-47BC-8EAA-CCA061213C2E}" dt="2022-03-16T06:07:39.261" v="38" actId="1037"/>
          <ac:picMkLst>
            <pc:docMk/>
            <pc:sldMk cId="2508173990" sldId="1202"/>
            <ac:picMk id="49" creationId="{AD6021AC-22A1-422D-AFC2-710F0CB39706}"/>
          </ac:picMkLst>
        </pc:picChg>
        <pc:cxnChg chg="add mod">
          <ac:chgData name="Subramani K" userId="bf009f75-d47a-408b-a678-4666a6eafc4c" providerId="ADAL" clId="{225D53E6-453E-47BC-8EAA-CCA061213C2E}" dt="2022-03-16T06:07:48.836" v="42" actId="1036"/>
          <ac:cxnSpMkLst>
            <pc:docMk/>
            <pc:sldMk cId="2508173990" sldId="1202"/>
            <ac:cxnSpMk id="3" creationId="{D2BAB3E4-17D6-4C40-988C-76181A47957B}"/>
          </ac:cxnSpMkLst>
        </pc:cxnChg>
        <pc:cxnChg chg="add">
          <ac:chgData name="Subramani K" userId="bf009f75-d47a-408b-a678-4666a6eafc4c" providerId="ADAL" clId="{225D53E6-453E-47BC-8EAA-CCA061213C2E}" dt="2022-03-16T06:07:58.613" v="45" actId="11529"/>
          <ac:cxnSpMkLst>
            <pc:docMk/>
            <pc:sldMk cId="2508173990" sldId="1202"/>
            <ac:cxnSpMk id="5" creationId="{3B1195A0-5F14-47AC-8AB4-2C5EE6597E66}"/>
          </ac:cxnSpMkLst>
        </pc:cxnChg>
        <pc:cxnChg chg="del mod topLvl">
          <ac:chgData name="Subramani K" userId="bf009f75-d47a-408b-a678-4666a6eafc4c" providerId="ADAL" clId="{225D53E6-453E-47BC-8EAA-CCA061213C2E}" dt="2022-03-16T05:57:56.845" v="5" actId="478"/>
          <ac:cxnSpMkLst>
            <pc:docMk/>
            <pc:sldMk cId="2508173990" sldId="1202"/>
            <ac:cxnSpMk id="25" creationId="{A6661658-2DD2-4FDB-A745-10991597C9B4}"/>
          </ac:cxnSpMkLst>
        </pc:cxnChg>
        <pc:cxnChg chg="mod">
          <ac:chgData name="Subramani K" userId="bf009f75-d47a-408b-a678-4666a6eafc4c" providerId="ADAL" clId="{225D53E6-453E-47BC-8EAA-CCA061213C2E}" dt="2022-03-16T05:57:37.094" v="1"/>
          <ac:cxnSpMkLst>
            <pc:docMk/>
            <pc:sldMk cId="2508173990" sldId="1202"/>
            <ac:cxnSpMk id="31" creationId="{92B7F284-AF54-4EA4-816C-27E29F0D6619}"/>
          </ac:cxnSpMkLst>
        </pc:cxnChg>
        <pc:cxnChg chg="add del mod">
          <ac:chgData name="Subramani K" userId="bf009f75-d47a-408b-a678-4666a6eafc4c" providerId="ADAL" clId="{225D53E6-453E-47BC-8EAA-CCA061213C2E}" dt="2022-03-16T06:07:50.341" v="44"/>
          <ac:cxnSpMkLst>
            <pc:docMk/>
            <pc:sldMk cId="2508173990" sldId="1202"/>
            <ac:cxnSpMk id="51" creationId="{6F8F163E-78C5-4B5C-8F48-C87F73CD235A}"/>
          </ac:cxnSpMkLst>
        </pc:cxnChg>
        <pc:cxnChg chg="add mod">
          <ac:chgData name="Subramani K" userId="bf009f75-d47a-408b-a678-4666a6eafc4c" providerId="ADAL" clId="{225D53E6-453E-47BC-8EAA-CCA061213C2E}" dt="2022-03-16T06:08:01.592" v="47" actId="1076"/>
          <ac:cxnSpMkLst>
            <pc:docMk/>
            <pc:sldMk cId="2508173990" sldId="1202"/>
            <ac:cxnSpMk id="52" creationId="{62CBA750-8A82-49D6-BACD-D9D93E8AB6B2}"/>
          </ac:cxnSpMkLst>
        </pc:cxnChg>
        <pc:cxnChg chg="add mod">
          <ac:chgData name="Subramani K" userId="bf009f75-d47a-408b-a678-4666a6eafc4c" providerId="ADAL" clId="{225D53E6-453E-47BC-8EAA-CCA061213C2E}" dt="2022-03-16T06:08:05.508" v="49" actId="1076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5FCE6499-D586-40CB-B01A-1C261EEF3A96}"/>
    <pc:docChg chg="custSel modSld">
      <pc:chgData name="Subramani K" userId="bf009f75-d47a-408b-a678-4666a6eafc4c" providerId="ADAL" clId="{5FCE6499-D586-40CB-B01A-1C261EEF3A96}" dt="2022-03-16T06:27:15.609" v="14" actId="554"/>
      <pc:docMkLst>
        <pc:docMk/>
      </pc:docMkLst>
      <pc:sldChg chg="addSp delSp modSp mod">
        <pc:chgData name="Subramani K" userId="bf009f75-d47a-408b-a678-4666a6eafc4c" providerId="ADAL" clId="{5FCE6499-D586-40CB-B01A-1C261EEF3A96}" dt="2022-03-16T06:27:15.609" v="14" actId="554"/>
        <pc:sldMkLst>
          <pc:docMk/>
          <pc:sldMk cId="2508173990" sldId="1202"/>
        </pc:sldMkLst>
        <pc:spChg chg="mod">
          <ac:chgData name="Subramani K" userId="bf009f75-d47a-408b-a678-4666a6eafc4c" providerId="ADAL" clId="{5FCE6499-D586-40CB-B01A-1C261EEF3A96}" dt="2022-03-16T06:10:47.628" v="0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22" creationId="{08B2B303-E3EB-42AD-B97F-4A4482E487D6}"/>
          </ac:spMkLst>
        </pc:spChg>
        <pc:spChg chg="add mod">
          <ac:chgData name="Subramani K" userId="bf009f75-d47a-408b-a678-4666a6eafc4c" providerId="ADAL" clId="{5FCE6499-D586-40CB-B01A-1C261EEF3A96}" dt="2022-03-16T06:27:15.609" v="14" actId="554"/>
          <ac:spMkLst>
            <pc:docMk/>
            <pc:sldMk cId="2508173990" sldId="1202"/>
            <ac:spMk id="23" creationId="{340F78A2-C38C-4E18-8368-41998FE19FF1}"/>
          </ac:spMkLst>
        </pc:spChg>
        <pc:spChg chg="add mod">
          <ac:chgData name="Subramani K" userId="bf009f75-d47a-408b-a678-4666a6eafc4c" providerId="ADAL" clId="{5FCE6499-D586-40CB-B01A-1C261EEF3A96}" dt="2022-03-16T06:27:11.127" v="12" actId="554"/>
          <ac:spMkLst>
            <pc:docMk/>
            <pc:sldMk cId="2508173990" sldId="1202"/>
            <ac:spMk id="25" creationId="{3AF6BCF3-3C65-4A5F-BEC0-CCC5F3A5CF11}"/>
          </ac:spMkLst>
        </pc:spChg>
        <pc:spChg chg="add mod">
          <ac:chgData name="Subramani K" userId="bf009f75-d47a-408b-a678-4666a6eafc4c" providerId="ADAL" clId="{5FCE6499-D586-40CB-B01A-1C261EEF3A96}" dt="2022-03-16T06:27:15.609" v="14" actId="554"/>
          <ac:spMkLst>
            <pc:docMk/>
            <pc:sldMk cId="2508173990" sldId="1202"/>
            <ac:spMk id="26" creationId="{45581601-7B6C-48A9-955F-DAB0C2EB4250}"/>
          </ac:spMkLst>
        </pc:spChg>
        <pc:spChg chg="add mod">
          <ac:chgData name="Subramani K" userId="bf009f75-d47a-408b-a678-4666a6eafc4c" providerId="ADAL" clId="{5FCE6499-D586-40CB-B01A-1C261EEF3A96}" dt="2022-03-16T06:27:11.127" v="12" actId="554"/>
          <ac:spMkLst>
            <pc:docMk/>
            <pc:sldMk cId="2508173990" sldId="1202"/>
            <ac:spMk id="27" creationId="{E88A9A86-09F2-4CD5-9085-0BF323C71F98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44" creationId="{E6631364-11D8-4A99-849B-7F4C110E1531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47" creationId="{CF9E73D6-20FB-4F6A-BF06-39E8C52520D3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50" creationId="{1BBB2100-0646-49CB-B787-84A43634528D}"/>
          </ac:spMkLst>
        </pc:spChg>
      </pc:sldChg>
    </pc:docChg>
  </pc:docChgLst>
  <pc:docChgLst>
    <pc:chgData name="Subramani K" userId="bf009f75-d47a-408b-a678-4666a6eafc4c" providerId="ADAL" clId="{A155CE85-AE4C-4A05-8157-699F55C8B1C1}"/>
    <pc:docChg chg="undo custSel addSld delSld modSld">
      <pc:chgData name="Subramani K" userId="bf009f75-d47a-408b-a678-4666a6eafc4c" providerId="ADAL" clId="{A155CE85-AE4C-4A05-8157-699F55C8B1C1}" dt="2022-03-17T07:30:23.262" v="294" actId="47"/>
      <pc:docMkLst>
        <pc:docMk/>
      </pc:docMkLst>
      <pc:sldChg chg="addSp delSp modSp mod">
        <pc:chgData name="Subramani K" userId="bf009f75-d47a-408b-a678-4666a6eafc4c" providerId="ADAL" clId="{A155CE85-AE4C-4A05-8157-699F55C8B1C1}" dt="2022-03-17T07:30:05.579" v="291" actId="1037"/>
        <pc:sldMkLst>
          <pc:docMk/>
          <pc:sldMk cId="2508173990" sldId="1202"/>
        </pc:sldMkLst>
        <pc:spChg chg="mod">
          <ac:chgData name="Subramani K" userId="bf009f75-d47a-408b-a678-4666a6eafc4c" providerId="ADAL" clId="{A155CE85-AE4C-4A05-8157-699F55C8B1C1}" dt="2022-03-17T07:21:24.200" v="229" actId="20577"/>
          <ac:spMkLst>
            <pc:docMk/>
            <pc:sldMk cId="2508173990" sldId="1202"/>
            <ac:spMk id="13" creationId="{476FA45B-5FDB-4BF9-B28A-5382B72CE7AD}"/>
          </ac:spMkLst>
        </pc:spChg>
        <pc:spChg chg="mod">
          <ac:chgData name="Subramani K" userId="bf009f75-d47a-408b-a678-4666a6eafc4c" providerId="ADAL" clId="{A155CE85-AE4C-4A05-8157-699F55C8B1C1}" dt="2022-03-17T07:06:59.261" v="0"/>
          <ac:spMkLst>
            <pc:docMk/>
            <pc:sldMk cId="2508173990" sldId="1202"/>
            <ac:spMk id="17" creationId="{52A16A28-07F5-4C3D-A727-66295F11BF88}"/>
          </ac:spMkLst>
        </pc:spChg>
        <pc:spChg chg="add del mod">
          <ac:chgData name="Subramani K" userId="bf009f75-d47a-408b-a678-4666a6eafc4c" providerId="ADAL" clId="{A155CE85-AE4C-4A05-8157-699F55C8B1C1}" dt="2022-03-17T07:21:42.617" v="233" actId="478"/>
          <ac:spMkLst>
            <pc:docMk/>
            <pc:sldMk cId="2508173990" sldId="1202"/>
            <ac:spMk id="18" creationId="{2F2B9477-2FB5-406D-A3B9-ED6018A4880B}"/>
          </ac:spMkLst>
        </pc:spChg>
        <pc:spChg chg="add del mod">
          <ac:chgData name="Subramani K" userId="bf009f75-d47a-408b-a678-4666a6eafc4c" providerId="ADAL" clId="{A155CE85-AE4C-4A05-8157-699F55C8B1C1}" dt="2022-03-17T07:15:22.130" v="53" actId="478"/>
          <ac:spMkLst>
            <pc:docMk/>
            <pc:sldMk cId="2508173990" sldId="1202"/>
            <ac:spMk id="22" creationId="{253D4D18-CECF-4203-A5EF-5C5F052D4212}"/>
          </ac:spMkLst>
        </pc:spChg>
        <pc:spChg chg="add mod">
          <ac:chgData name="Subramani K" userId="bf009f75-d47a-408b-a678-4666a6eafc4c" providerId="ADAL" clId="{A155CE85-AE4C-4A05-8157-699F55C8B1C1}" dt="2022-03-17T07:20:17.969" v="184" actId="207"/>
          <ac:spMkLst>
            <pc:docMk/>
            <pc:sldMk cId="2508173990" sldId="1202"/>
            <ac:spMk id="23" creationId="{E29731A7-9FF6-4F78-8C01-8D1E87FB18B4}"/>
          </ac:spMkLst>
        </pc:spChg>
        <pc:spChg chg="add mod">
          <ac:chgData name="Subramani K" userId="bf009f75-d47a-408b-a678-4666a6eafc4c" providerId="ADAL" clId="{A155CE85-AE4C-4A05-8157-699F55C8B1C1}" dt="2022-03-17T07:22:21.597" v="254" actId="554"/>
          <ac:spMkLst>
            <pc:docMk/>
            <pc:sldMk cId="2508173990" sldId="1202"/>
            <ac:spMk id="24" creationId="{CF98BF8E-F58D-4850-9C61-59F391CA66CC}"/>
          </ac:spMkLst>
        </pc:spChg>
        <pc:spChg chg="add del mod">
          <ac:chgData name="Subramani K" userId="bf009f75-d47a-408b-a678-4666a6eafc4c" providerId="ADAL" clId="{A155CE85-AE4C-4A05-8157-699F55C8B1C1}" dt="2022-03-17T07:22:05.616" v="238" actId="478"/>
          <ac:spMkLst>
            <pc:docMk/>
            <pc:sldMk cId="2508173990" sldId="1202"/>
            <ac:spMk id="25" creationId="{6D19242B-86CF-4A85-B6C4-EDB368A2CD83}"/>
          </ac:spMkLst>
        </pc:spChg>
        <pc:spChg chg="add mod">
          <ac:chgData name="Subramani K" userId="bf009f75-d47a-408b-a678-4666a6eafc4c" providerId="ADAL" clId="{A155CE85-AE4C-4A05-8157-699F55C8B1C1}" dt="2022-03-17T07:19:12.909" v="114" actId="1037"/>
          <ac:spMkLst>
            <pc:docMk/>
            <pc:sldMk cId="2508173990" sldId="1202"/>
            <ac:spMk id="26" creationId="{5E0EE72F-0FCB-4091-88F4-944BBDCA693B}"/>
          </ac:spMkLst>
        </pc:spChg>
        <pc:spChg chg="add mod">
          <ac:chgData name="Subramani K" userId="bf009f75-d47a-408b-a678-4666a6eafc4c" providerId="ADAL" clId="{A155CE85-AE4C-4A05-8157-699F55C8B1C1}" dt="2022-03-17T07:19:12.909" v="114" actId="1037"/>
          <ac:spMkLst>
            <pc:docMk/>
            <pc:sldMk cId="2508173990" sldId="1202"/>
            <ac:spMk id="27" creationId="{D3ADFD93-44BF-492B-BBC0-BE741C71F39C}"/>
          </ac:spMkLst>
        </pc:spChg>
        <pc:spChg chg="add mod">
          <ac:chgData name="Subramani K" userId="bf009f75-d47a-408b-a678-4666a6eafc4c" providerId="ADAL" clId="{A155CE85-AE4C-4A05-8157-699F55C8B1C1}" dt="2022-03-17T07:20:39.142" v="200" actId="1037"/>
          <ac:spMkLst>
            <pc:docMk/>
            <pc:sldMk cId="2508173990" sldId="1202"/>
            <ac:spMk id="29" creationId="{D8D00DEE-9006-44B1-8530-52A1C0266B50}"/>
          </ac:spMkLst>
        </pc:spChg>
        <pc:spChg chg="mod">
          <ac:chgData name="Subramani K" userId="bf009f75-d47a-408b-a678-4666a6eafc4c" providerId="ADAL" clId="{A155CE85-AE4C-4A05-8157-699F55C8B1C1}" dt="2022-03-17T07:18:24.609" v="74" actId="14100"/>
          <ac:spMkLst>
            <pc:docMk/>
            <pc:sldMk cId="2508173990" sldId="1202"/>
            <ac:spMk id="30" creationId="{A7F3710A-8EE6-42B3-9C88-7DEAD57D2295}"/>
          </ac:spMkLst>
        </pc:spChg>
        <pc:spChg chg="add mod">
          <ac:chgData name="Subramani K" userId="bf009f75-d47a-408b-a678-4666a6eafc4c" providerId="ADAL" clId="{A155CE85-AE4C-4A05-8157-699F55C8B1C1}" dt="2022-03-17T07:22:24.840" v="255" actId="1037"/>
          <ac:spMkLst>
            <pc:docMk/>
            <pc:sldMk cId="2508173990" sldId="1202"/>
            <ac:spMk id="31" creationId="{AAB084AA-6C6E-4C76-883C-083A4AA025E9}"/>
          </ac:spMkLst>
        </pc:spChg>
        <pc:grpChg chg="add mod">
          <ac:chgData name="Subramani K" userId="bf009f75-d47a-408b-a678-4666a6eafc4c" providerId="ADAL" clId="{A155CE85-AE4C-4A05-8157-699F55C8B1C1}" dt="2022-03-17T07:18:29.806" v="86" actId="1035"/>
          <ac:grpSpMkLst>
            <pc:docMk/>
            <pc:sldMk cId="2508173990" sldId="1202"/>
            <ac:grpSpMk id="10" creationId="{C56C960D-42CB-4AE0-9F8C-8AAB8929C23C}"/>
          </ac:grpSpMkLst>
        </pc:grpChg>
        <pc:grpChg chg="mod">
          <ac:chgData name="Subramani K" userId="bf009f75-d47a-408b-a678-4666a6eafc4c" providerId="ADAL" clId="{A155CE85-AE4C-4A05-8157-699F55C8B1C1}" dt="2022-03-17T07:06:59.261" v="0"/>
          <ac:grpSpMkLst>
            <pc:docMk/>
            <pc:sldMk cId="2508173990" sldId="1202"/>
            <ac:grpSpMk id="15" creationId="{7D59D14D-E044-4C6C-9761-9870D15B1084}"/>
          </ac:grpSpMkLst>
        </pc:grpChg>
        <pc:graphicFrameChg chg="add del mod">
          <ac:chgData name="Subramani K" userId="bf009f75-d47a-408b-a678-4666a6eafc4c" providerId="ADAL" clId="{A155CE85-AE4C-4A05-8157-699F55C8B1C1}" dt="2022-03-17T07:13:26.999" v="16" actId="12084"/>
          <ac:graphicFrameMkLst>
            <pc:docMk/>
            <pc:sldMk cId="2508173990" sldId="1202"/>
            <ac:graphicFrameMk id="5" creationId="{990C7DCB-58E3-4D1F-9AC6-6925E9039BF8}"/>
          </ac:graphicFrameMkLst>
        </pc:graphicFrameChg>
        <pc:picChg chg="add del mod">
          <ac:chgData name="Subramani K" userId="bf009f75-d47a-408b-a678-4666a6eafc4c" providerId="ADAL" clId="{A155CE85-AE4C-4A05-8157-699F55C8B1C1}" dt="2022-03-17T07:13:31.339" v="17" actId="478"/>
          <ac:picMkLst>
            <pc:docMk/>
            <pc:sldMk cId="2508173990" sldId="1202"/>
            <ac:picMk id="3" creationId="{C86B5339-4A4C-4C26-A9B1-774D54C7D33F}"/>
          </ac:picMkLst>
        </pc:picChg>
        <pc:picChg chg="add del mod">
          <ac:chgData name="Subramani K" userId="bf009f75-d47a-408b-a678-4666a6eafc4c" providerId="ADAL" clId="{A155CE85-AE4C-4A05-8157-699F55C8B1C1}" dt="2022-03-17T07:14:47.043" v="43" actId="21"/>
          <ac:picMkLst>
            <pc:docMk/>
            <pc:sldMk cId="2508173990" sldId="1202"/>
            <ac:picMk id="7" creationId="{4B841191-53DF-4EEA-A66E-E71404B184CB}"/>
          </ac:picMkLst>
        </pc:picChg>
        <pc:picChg chg="mod">
          <ac:chgData name="Subramani K" userId="bf009f75-d47a-408b-a678-4666a6eafc4c" providerId="ADAL" clId="{A155CE85-AE4C-4A05-8157-699F55C8B1C1}" dt="2022-03-17T07:06:59.261" v="0"/>
          <ac:picMkLst>
            <pc:docMk/>
            <pc:sldMk cId="2508173990" sldId="1202"/>
            <ac:picMk id="16" creationId="{A4B7836F-2D95-4941-B59A-601AC1BB5C3B}"/>
          </ac:picMkLst>
        </pc:picChg>
        <pc:picChg chg="add del mod">
          <ac:chgData name="Subramani K" userId="bf009f75-d47a-408b-a678-4666a6eafc4c" providerId="ADAL" clId="{A155CE85-AE4C-4A05-8157-699F55C8B1C1}" dt="2022-03-17T07:15:22.130" v="53" actId="478"/>
          <ac:picMkLst>
            <pc:docMk/>
            <pc:sldMk cId="2508173990" sldId="1202"/>
            <ac:picMk id="19" creationId="{47629289-3983-49EA-BA4C-40D3184B7DEA}"/>
          </ac:picMkLst>
        </pc:picChg>
        <pc:picChg chg="add del mod modCrop">
          <ac:chgData name="Subramani K" userId="bf009f75-d47a-408b-a678-4666a6eafc4c" providerId="ADAL" clId="{A155CE85-AE4C-4A05-8157-699F55C8B1C1}" dt="2022-03-17T07:28:40.369" v="257" actId="478"/>
          <ac:picMkLst>
            <pc:docMk/>
            <pc:sldMk cId="2508173990" sldId="1202"/>
            <ac:picMk id="21" creationId="{A11709AB-2BC3-4FC0-AA3E-173CF6C9CE52}"/>
          </ac:picMkLst>
        </pc:picChg>
        <pc:picChg chg="add del mod">
          <ac:chgData name="Subramani K" userId="bf009f75-d47a-408b-a678-4666a6eafc4c" providerId="ADAL" clId="{A155CE85-AE4C-4A05-8157-699F55C8B1C1}" dt="2022-03-17T07:29:23.617" v="276" actId="478"/>
          <ac:picMkLst>
            <pc:docMk/>
            <pc:sldMk cId="2508173990" sldId="1202"/>
            <ac:picMk id="32" creationId="{83206B60-861F-4773-9B08-816407514359}"/>
          </ac:picMkLst>
        </pc:picChg>
        <pc:picChg chg="add mod modCrop">
          <ac:chgData name="Subramani K" userId="bf009f75-d47a-408b-a678-4666a6eafc4c" providerId="ADAL" clId="{A155CE85-AE4C-4A05-8157-699F55C8B1C1}" dt="2022-03-17T07:30:05.579" v="291" actId="1037"/>
          <ac:picMkLst>
            <pc:docMk/>
            <pc:sldMk cId="2508173990" sldId="1202"/>
            <ac:picMk id="34" creationId="{2BF93F0C-418E-4810-A330-C55475B4E640}"/>
          </ac:picMkLst>
        </pc:picChg>
        <pc:picChg chg="del">
          <ac:chgData name="Subramani K" userId="bf009f75-d47a-408b-a678-4666a6eafc4c" providerId="ADAL" clId="{A155CE85-AE4C-4A05-8157-699F55C8B1C1}" dt="2022-03-17T07:13:53.820" v="22" actId="478"/>
          <ac:picMkLst>
            <pc:docMk/>
            <pc:sldMk cId="2508173990" sldId="1202"/>
            <ac:picMk id="65" creationId="{6BCE794B-2F66-4C21-A04E-EED49ADD14A6}"/>
          </ac:picMkLst>
        </pc:picChg>
      </pc:sldChg>
      <pc:sldChg chg="addSp delSp modSp del mod">
        <pc:chgData name="Subramani K" userId="bf009f75-d47a-408b-a678-4666a6eafc4c" providerId="ADAL" clId="{A155CE85-AE4C-4A05-8157-699F55C8B1C1}" dt="2022-03-17T07:30:23.262" v="294" actId="47"/>
        <pc:sldMkLst>
          <pc:docMk/>
          <pc:sldMk cId="2285015065" sldId="1203"/>
        </pc:sldMkLst>
        <pc:spChg chg="add del mod">
          <ac:chgData name="Subramani K" userId="bf009f75-d47a-408b-a678-4666a6eafc4c" providerId="ADAL" clId="{A155CE85-AE4C-4A05-8157-699F55C8B1C1}" dt="2022-03-17T07:15:14.420" v="51" actId="478"/>
          <ac:spMkLst>
            <pc:docMk/>
            <pc:sldMk cId="2285015065" sldId="1203"/>
            <ac:spMk id="13" creationId="{D701C10F-386F-444F-A198-51AC6BA7C992}"/>
          </ac:spMkLst>
        </pc:spChg>
        <pc:picChg chg="add del">
          <ac:chgData name="Subramani K" userId="bf009f75-d47a-408b-a678-4666a6eafc4c" providerId="ADAL" clId="{A155CE85-AE4C-4A05-8157-699F55C8B1C1}" dt="2022-03-17T07:28:37.995" v="256" actId="478"/>
          <ac:picMkLst>
            <pc:docMk/>
            <pc:sldMk cId="2285015065" sldId="1203"/>
            <ac:picMk id="3" creationId="{92824F86-6BF5-4DC2-A11F-718E9553CE97}"/>
          </ac:picMkLst>
        </pc:picChg>
        <pc:picChg chg="add del mod">
          <ac:chgData name="Subramani K" userId="bf009f75-d47a-408b-a678-4666a6eafc4c" providerId="ADAL" clId="{A155CE85-AE4C-4A05-8157-699F55C8B1C1}" dt="2022-03-17T07:15:14.420" v="51" actId="478"/>
          <ac:picMkLst>
            <pc:docMk/>
            <pc:sldMk cId="2285015065" sldId="1203"/>
            <ac:picMk id="10" creationId="{133FE653-90E0-453E-A0D6-C61B4C97D42F}"/>
          </ac:picMkLst>
        </pc:picChg>
      </pc:sldChg>
      <pc:sldChg chg="del">
        <pc:chgData name="Subramani K" userId="bf009f75-d47a-408b-a678-4666a6eafc4c" providerId="ADAL" clId="{A155CE85-AE4C-4A05-8157-699F55C8B1C1}" dt="2022-03-17T07:30:17.277" v="292" actId="47"/>
        <pc:sldMkLst>
          <pc:docMk/>
          <pc:sldMk cId="1539429775" sldId="1204"/>
        </pc:sldMkLst>
      </pc:sldChg>
      <pc:sldChg chg="add">
        <pc:chgData name="Subramani K" userId="bf009f75-d47a-408b-a678-4666a6eafc4c" providerId="ADAL" clId="{A155CE85-AE4C-4A05-8157-699F55C8B1C1}" dt="2022-03-17T07:30:21.734" v="293"/>
        <pc:sldMkLst>
          <pc:docMk/>
          <pc:sldMk cId="2336240711" sldId="1204"/>
        </pc:sldMkLst>
      </pc:sldChg>
    </pc:docChg>
  </pc:docChgLst>
  <pc:docChgLst>
    <pc:chgData name="Subramani K" userId="bf009f75-d47a-408b-a678-4666a6eafc4c" providerId="ADAL" clId="{BC52A45B-D2DF-4D88-AD0B-4F07A2FE6816}"/>
    <pc:docChg chg="custSel modSld">
      <pc:chgData name="Subramani K" userId="bf009f75-d47a-408b-a678-4666a6eafc4c" providerId="ADAL" clId="{BC52A45B-D2DF-4D88-AD0B-4F07A2FE6816}" dt="2022-03-17T06:53:08.941" v="0" actId="478"/>
      <pc:docMkLst>
        <pc:docMk/>
      </pc:docMkLst>
      <pc:sldChg chg="delSp mod">
        <pc:chgData name="Subramani K" userId="bf009f75-d47a-408b-a678-4666a6eafc4c" providerId="ADAL" clId="{BC52A45B-D2DF-4D88-AD0B-4F07A2FE6816}" dt="2022-03-17T06:53:08.941" v="0" actId="478"/>
        <pc:sldMkLst>
          <pc:docMk/>
          <pc:sldMk cId="2508173990" sldId="1202"/>
        </pc:sldMkLst>
        <pc:spChg chg="del">
          <ac:chgData name="Subramani K" userId="bf009f75-d47a-408b-a678-4666a6eafc4c" providerId="ADAL" clId="{BC52A45B-D2DF-4D88-AD0B-4F07A2FE6816}" dt="2022-03-17T06:53:08.941" v="0" actId="478"/>
          <ac:spMkLst>
            <pc:docMk/>
            <pc:sldMk cId="2508173990" sldId="1202"/>
            <ac:spMk id="64" creationId="{D3DE8A73-B76F-45A2-A8B7-6964F9CD104E}"/>
          </ac:spMkLst>
        </pc:s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31" creationId="{C8CC3860-0C04-4517-AE72-EF1D84CDA200}"/>
          </ac:grpSpMkLst>
        </pc:gr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36" creationId="{02E5521E-C336-4FC1-8904-224ECEB8BBD7}"/>
          </ac:grpSpMkLst>
        </pc:gr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41" creationId="{33F112CC-4F0F-4C39-B545-F4F4E87EF661}"/>
          </ac:grpSpMkLst>
        </pc:gr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46" creationId="{BE163DAB-70AC-4713-B40E-290A1DB65DC9}"/>
          </ac:grpSpMkLst>
        </pc:gr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51" creationId="{F7E94852-7C80-4080-AAD2-AC30285401C1}"/>
          </ac:grpSpMkLst>
        </pc:grpChg>
        <pc:cxnChg chg="del">
          <ac:chgData name="Subramani K" userId="bf009f75-d47a-408b-a678-4666a6eafc4c" providerId="ADAL" clId="{BC52A45B-D2DF-4D88-AD0B-4F07A2FE6816}" dt="2022-03-17T06:53:08.941" v="0" actId="478"/>
          <ac:cxnSpMkLst>
            <pc:docMk/>
            <pc:sldMk cId="2508173990" sldId="1202"/>
            <ac:cxnSpMk id="40" creationId="{D55962A9-0491-4706-8BB9-1B0AE6982BD4}"/>
          </ac:cxnSpMkLst>
        </pc:cxnChg>
      </pc:sldChg>
    </pc:docChg>
  </pc:docChgLst>
  <pc:docChgLst>
    <pc:chgData name="Subramani K" userId="bf009f75-d47a-408b-a678-4666a6eafc4c" providerId="ADAL" clId="{0DE68FA3-B9B3-4ABD-95A8-6EB68E1C3242}"/>
    <pc:docChg chg="undo custSel delSld modSld">
      <pc:chgData name="Subramani K" userId="bf009f75-d47a-408b-a678-4666a6eafc4c" providerId="ADAL" clId="{0DE68FA3-B9B3-4ABD-95A8-6EB68E1C3242}" dt="2022-03-16T02:03:38.528" v="44" actId="207"/>
      <pc:docMkLst>
        <pc:docMk/>
      </pc:docMkLst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280253278" sldId="918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3516150905" sldId="963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02798844" sldId="964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529230612" sldId="965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16588319" sldId="1063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938408761" sldId="1080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4256484723" sldId="1081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552151777" sldId="1184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744988023" sldId="1185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896177132" sldId="1201"/>
        </pc:sldMkLst>
      </pc:sldChg>
      <pc:sldChg chg="addSp modSp mod">
        <pc:chgData name="Subramani K" userId="bf009f75-d47a-408b-a678-4666a6eafc4c" providerId="ADAL" clId="{0DE68FA3-B9B3-4ABD-95A8-6EB68E1C3242}" dt="2022-03-16T02:03:38.528" v="44" actId="207"/>
        <pc:sldMkLst>
          <pc:docMk/>
          <pc:sldMk cId="2508173990" sldId="1202"/>
        </pc:sldMkLst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3" creationId="{38A89BC3-EBB0-4E8E-866E-B407DA92EA64}"/>
          </ac:spMkLst>
        </pc:spChg>
        <pc:spChg chg="add mod">
          <ac:chgData name="Subramani K" userId="bf009f75-d47a-408b-a678-4666a6eafc4c" providerId="ADAL" clId="{0DE68FA3-B9B3-4ABD-95A8-6EB68E1C3242}" dt="2022-03-16T02:02:39.447" v="27" actId="1076"/>
          <ac:spMkLst>
            <pc:docMk/>
            <pc:sldMk cId="2508173990" sldId="1202"/>
            <ac:spMk id="4" creationId="{153BB5DD-E787-40D5-9AA0-9848D6EB31CB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5" creationId="{033A932D-BF4B-43C7-A1A0-F760C585C0B1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6" creationId="{C6766735-5C97-4DB5-867B-E58506869CD8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7" creationId="{FCF8EDEA-6D00-4669-86AE-64498ABE4998}"/>
          </ac:spMkLst>
        </pc:spChg>
        <pc:spChg chg="add mod">
          <ac:chgData name="Subramani K" userId="bf009f75-d47a-408b-a678-4666a6eafc4c" providerId="ADAL" clId="{0DE68FA3-B9B3-4ABD-95A8-6EB68E1C3242}" dt="2022-03-16T02:03:38.528" v="44" actId="207"/>
          <ac:spMkLst>
            <pc:docMk/>
            <pc:sldMk cId="2508173990" sldId="1202"/>
            <ac:spMk id="9" creationId="{B7E2EC3C-9883-47AA-9BD1-48DE0A1C8C38}"/>
          </ac:spMkLst>
        </pc:spChg>
        <pc:picChg chg="add mod">
          <ac:chgData name="Subramani K" userId="bf009f75-d47a-408b-a678-4666a6eafc4c" providerId="ADAL" clId="{0DE68FA3-B9B3-4ABD-95A8-6EB68E1C3242}" dt="2022-03-16T01:25:09.989" v="4" actId="1076"/>
          <ac:picMkLst>
            <pc:docMk/>
            <pc:sldMk cId="2508173990" sldId="1202"/>
            <ac:picMk id="2" creationId="{3D01B861-C612-4D42-8B49-955BD7FE5614}"/>
          </ac:picMkLst>
        </pc:picChg>
      </pc:sldChg>
      <pc:sldChg chg="del">
        <pc:chgData name="Subramani K" userId="bf009f75-d47a-408b-a678-4666a6eafc4c" providerId="ADAL" clId="{0DE68FA3-B9B3-4ABD-95A8-6EB68E1C3242}" dt="2022-03-16T01:24:45.745" v="2" actId="47"/>
        <pc:sldMkLst>
          <pc:docMk/>
          <pc:sldMk cId="3955926053" sldId="1204"/>
        </pc:sldMkLst>
      </pc:sldChg>
    </pc:docChg>
  </pc:docChgLst>
  <pc:docChgLst>
    <pc:chgData name="Subramani K" userId="bf009f75-d47a-408b-a678-4666a6eafc4c" providerId="ADAL" clId="{C9FC676C-A27E-4DE7-8DBF-52506DE52585}"/>
    <pc:docChg chg="undo custSel modSld">
      <pc:chgData name="Subramani K" userId="bf009f75-d47a-408b-a678-4666a6eafc4c" providerId="ADAL" clId="{C9FC676C-A27E-4DE7-8DBF-52506DE52585}" dt="2022-03-16T02:22:04.026" v="156" actId="1035"/>
      <pc:docMkLst>
        <pc:docMk/>
      </pc:docMkLst>
      <pc:sldChg chg="addSp delSp modSp mod">
        <pc:chgData name="Subramani K" userId="bf009f75-d47a-408b-a678-4666a6eafc4c" providerId="ADAL" clId="{C9FC676C-A27E-4DE7-8DBF-52506DE52585}" dt="2022-03-16T02:22:04.026" v="156" actId="1035"/>
        <pc:sldMkLst>
          <pc:docMk/>
          <pc:sldMk cId="2508173990" sldId="1202"/>
        </pc:sldMkLst>
        <pc:spChg chg="del mod">
          <ac:chgData name="Subramani K" userId="bf009f75-d47a-408b-a678-4666a6eafc4c" providerId="ADAL" clId="{C9FC676C-A27E-4DE7-8DBF-52506DE52585}" dt="2022-03-16T02:17:59.954" v="56" actId="478"/>
          <ac:spMkLst>
            <pc:docMk/>
            <pc:sldMk cId="2508173990" sldId="1202"/>
            <ac:spMk id="4" creationId="{153BB5DD-E787-40D5-9AA0-9848D6EB31CB}"/>
          </ac:spMkLst>
        </pc:spChg>
        <pc:spChg chg="mod">
          <ac:chgData name="Subramani K" userId="bf009f75-d47a-408b-a678-4666a6eafc4c" providerId="ADAL" clId="{C9FC676C-A27E-4DE7-8DBF-52506DE52585}" dt="2022-03-16T02:13:47.820" v="5" actId="40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1" creationId="{A7B00251-C2D9-4A67-B8BF-963F0B8C8DF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2" creationId="{B4BEA475-7A09-41F4-B29E-D01CEF32D3D4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3" creationId="{627F2011-0F99-4B42-BC2C-8F72C5D3FD8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4" creationId="{D4C948DF-669C-42CA-B0CC-3EF35C283FEC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7" creationId="{0CAF469B-8902-4338-847C-D2CF56245C69}"/>
          </ac:spMkLst>
        </pc:spChg>
        <pc:spChg chg="add mod">
          <ac:chgData name="Subramani K" userId="bf009f75-d47a-408b-a678-4666a6eafc4c" providerId="ADAL" clId="{C9FC676C-A27E-4DE7-8DBF-52506DE52585}" dt="2022-03-16T02:19:30.356" v="106" actId="14100"/>
          <ac:spMkLst>
            <pc:docMk/>
            <pc:sldMk cId="2508173990" sldId="1202"/>
            <ac:spMk id="18" creationId="{7CADB652-EBBD-41A2-90DB-03DE8A3E5668}"/>
          </ac:spMkLst>
        </pc:spChg>
        <pc:spChg chg="add mod ord">
          <ac:chgData name="Subramani K" userId="bf009f75-d47a-408b-a678-4666a6eafc4c" providerId="ADAL" clId="{C9FC676C-A27E-4DE7-8DBF-52506DE52585}" dt="2022-03-16T02:18:58.348" v="101" actId="1076"/>
          <ac:spMkLst>
            <pc:docMk/>
            <pc:sldMk cId="2508173990" sldId="1202"/>
            <ac:spMk id="19" creationId="{6588B96B-5141-43BF-AF28-EDC6A8062267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1" creationId="{8F42208D-7DB1-4A8D-A5BD-47426C44E472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22" creationId="{0508B001-D35B-4372-9283-6934C0C3B788}"/>
          </ac:spMkLst>
        </pc:spChg>
        <pc:spChg chg="add mod">
          <ac:chgData name="Subramani K" userId="bf009f75-d47a-408b-a678-4666a6eafc4c" providerId="ADAL" clId="{C9FC676C-A27E-4DE7-8DBF-52506DE52585}" dt="2022-03-16T02:18:54.846" v="100" actId="14100"/>
          <ac:spMkLst>
            <pc:docMk/>
            <pc:sldMk cId="2508173990" sldId="1202"/>
            <ac:spMk id="23" creationId="{75759C79-B769-44CB-B86F-F20B407DF086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8" creationId="{AF97F43B-DA83-42A9-AE8B-F98E5C5CF72F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9" creationId="{4AA3291F-B78A-45D7-BFAA-E848CF1C41E6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0" creationId="{0633E7B4-0EE4-4F61-B983-BA077288D3D8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1" creationId="{1688B45E-CC47-4980-A7E6-BFF5D28CF094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3" creationId="{B8AEB2F9-F7DC-4904-A315-E906675DCDDE}"/>
          </ac:spMkLst>
        </pc:spChg>
        <pc:spChg chg="add mod">
          <ac:chgData name="Subramani K" userId="bf009f75-d47a-408b-a678-4666a6eafc4c" providerId="ADAL" clId="{C9FC676C-A27E-4DE7-8DBF-52506DE52585}" dt="2022-03-16T02:20:29.753" v="124"/>
          <ac:spMkLst>
            <pc:docMk/>
            <pc:sldMk cId="2508173990" sldId="1202"/>
            <ac:spMk id="35" creationId="{D41AD454-97BD-4FC0-8BC2-A76840D595E5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6" creationId="{A178787D-3FF6-4157-8904-43CE4CFE993B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9" creationId="{59CF4A97-B251-43C5-B79D-C1C783A60972}"/>
          </ac:spMkLst>
        </pc:spChg>
        <pc:spChg chg="add mod">
          <ac:chgData name="Subramani K" userId="bf009f75-d47a-408b-a678-4666a6eafc4c" providerId="ADAL" clId="{C9FC676C-A27E-4DE7-8DBF-52506DE52585}" dt="2022-03-16T02:22:04.026" v="156" actId="1035"/>
          <ac:spMkLst>
            <pc:docMk/>
            <pc:sldMk cId="2508173990" sldId="1202"/>
            <ac:spMk id="40" creationId="{8DEDB37C-0362-4C49-838A-4AC6B1A07A91}"/>
          </ac:spMkLst>
        </pc:spChg>
        <pc:picChg chg="del">
          <ac:chgData name="Subramani K" userId="bf009f75-d47a-408b-a678-4666a6eafc4c" providerId="ADAL" clId="{C9FC676C-A27E-4DE7-8DBF-52506DE52585}" dt="2022-03-16T02:16:46.403" v="7" actId="478"/>
          <ac:picMkLst>
            <pc:docMk/>
            <pc:sldMk cId="2508173990" sldId="1202"/>
            <ac:picMk id="10" creationId="{5446DAD8-7161-4A32-9DE1-4098BD14CFF1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5" creationId="{A2713AA8-B718-4E9E-B8AF-FB03D6128D33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20" creationId="{EF351370-2942-43F1-8DF2-F85387EC1824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4" creationId="{15188EAA-D95A-493B-9546-1C7BBDDE2633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5" creationId="{1DDAD8BD-1D97-4097-A0A1-CC7FDB935C05}"/>
          </ac:picMkLst>
        </pc:picChg>
        <pc:picChg chg="add del mod">
          <ac:chgData name="Subramani K" userId="bf009f75-d47a-408b-a678-4666a6eafc4c" providerId="ADAL" clId="{C9FC676C-A27E-4DE7-8DBF-52506DE52585}" dt="2022-03-16T02:17:16.705" v="17" actId="478"/>
          <ac:picMkLst>
            <pc:docMk/>
            <pc:sldMk cId="2508173990" sldId="1202"/>
            <ac:picMk id="26" creationId="{7AF64B25-B458-4873-9E57-7009C6B0681E}"/>
          </ac:picMkLst>
        </pc:picChg>
        <pc:picChg chg="add del mod">
          <ac:chgData name="Subramani K" userId="bf009f75-d47a-408b-a678-4666a6eafc4c" providerId="ADAL" clId="{C9FC676C-A27E-4DE7-8DBF-52506DE52585}" dt="2022-03-16T02:17:16.106" v="16" actId="478"/>
          <ac:picMkLst>
            <pc:docMk/>
            <pc:sldMk cId="2508173990" sldId="1202"/>
            <ac:picMk id="27" creationId="{C93B414A-2684-4373-9EE1-BA916B787050}"/>
          </ac:picMkLst>
        </pc:picChg>
        <pc:picChg chg="add del mod">
          <ac:chgData name="Subramani K" userId="bf009f75-d47a-408b-a678-4666a6eafc4c" providerId="ADAL" clId="{C9FC676C-A27E-4DE7-8DBF-52506DE52585}" dt="2022-03-16T02:19:16.363" v="103"/>
          <ac:picMkLst>
            <pc:docMk/>
            <pc:sldMk cId="2508173990" sldId="1202"/>
            <ac:picMk id="32" creationId="{14D7412D-EF4A-4891-9BE1-0531B53AFCD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4" creationId="{E03B05F1-B4DF-47E5-8D5A-7331FF5B004C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7" creationId="{EBCC1E09-6CA6-47CC-B319-A733A4A1098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8" creationId="{10E80A81-23C1-4CEE-A746-2F5E8011D59A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lakshmikanth" userId="34ec4a14-2b32-4e23-8e6c-bf79444b9b1f" providerId="ADAL" clId="{18A0F718-114A-4178-B988-EAF506341756}"/>
    <pc:docChg chg="custSel modSld">
      <pc:chgData name="lakshmikanth" userId="34ec4a14-2b32-4e23-8e6c-bf79444b9b1f" providerId="ADAL" clId="{18A0F718-114A-4178-B988-EAF506341756}" dt="2022-03-17T12:14:35.924" v="0" actId="478"/>
      <pc:docMkLst>
        <pc:docMk/>
      </pc:docMkLst>
      <pc:sldChg chg="delSp mod">
        <pc:chgData name="lakshmikanth" userId="34ec4a14-2b32-4e23-8e6c-bf79444b9b1f" providerId="ADAL" clId="{18A0F718-114A-4178-B988-EAF506341756}" dt="2022-03-17T12:14:35.924" v="0" actId="478"/>
        <pc:sldMkLst>
          <pc:docMk/>
          <pc:sldMk cId="1940554314" sldId="1206"/>
        </pc:sldMkLst>
        <pc:spChg chg="del">
          <ac:chgData name="lakshmikanth" userId="34ec4a14-2b32-4e23-8e6c-bf79444b9b1f" providerId="ADAL" clId="{18A0F718-114A-4178-B988-EAF506341756}" dt="2022-03-17T12:14:35.924" v="0" actId="478"/>
          <ac:spMkLst>
            <pc:docMk/>
            <pc:sldMk cId="1940554314" sldId="1206"/>
            <ac:spMk id="9" creationId="{B7E2EC3C-9883-47AA-9BD1-48DE0A1C8C38}"/>
          </ac:spMkLst>
        </pc:spChg>
        <pc:spChg chg="del">
          <ac:chgData name="lakshmikanth" userId="34ec4a14-2b32-4e23-8e6c-bf79444b9b1f" providerId="ADAL" clId="{18A0F718-114A-4178-B988-EAF506341756}" dt="2022-03-17T12:14:35.924" v="0" actId="478"/>
          <ac:spMkLst>
            <pc:docMk/>
            <pc:sldMk cId="1940554314" sldId="1206"/>
            <ac:spMk id="12" creationId="{B4BEA475-7A09-41F4-B29E-D01CEF32D3D4}"/>
          </ac:spMkLst>
        </pc:spChg>
      </pc:sldChg>
    </pc:docChg>
  </pc:docChgLst>
  <pc:docChgLst>
    <pc:chgData name="lakshmikanth" userId="34ec4a14-2b32-4e23-8e6c-bf79444b9b1f" providerId="ADAL" clId="{64D1B0D9-C6D8-4859-836D-921DEAD46A3F}"/>
    <pc:docChg chg="undo custSel modSld delMainMaster modMainMaster">
      <pc:chgData name="lakshmikanth" userId="34ec4a14-2b32-4e23-8e6c-bf79444b9b1f" providerId="ADAL" clId="{64D1B0D9-C6D8-4859-836D-921DEAD46A3F}" dt="2022-03-17T06:23:06.922" v="42" actId="1076"/>
      <pc:docMkLst>
        <pc:docMk/>
      </pc:docMkLst>
      <pc:sldChg chg="modSp mod">
        <pc:chgData name="lakshmikanth" userId="34ec4a14-2b32-4e23-8e6c-bf79444b9b1f" providerId="ADAL" clId="{64D1B0D9-C6D8-4859-836D-921DEAD46A3F}" dt="2022-03-17T06:23:06.922" v="42" actId="1076"/>
        <pc:sldMkLst>
          <pc:docMk/>
          <pc:sldMk cId="2508173990" sldId="1202"/>
        </pc:sldMkLst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lakshmikanth" userId="34ec4a14-2b32-4e23-8e6c-bf79444b9b1f" providerId="ADAL" clId="{64D1B0D9-C6D8-4859-836D-921DEAD46A3F}" dt="2022-03-16T12:02:16.354" v="0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23" creationId="{340F78A2-C38C-4E18-8368-41998FE19FF1}"/>
          </ac:spMkLst>
        </pc:spChg>
        <pc:spChg chg="mod">
          <ac:chgData name="lakshmikanth" userId="34ec4a14-2b32-4e23-8e6c-bf79444b9b1f" providerId="ADAL" clId="{64D1B0D9-C6D8-4859-836D-921DEAD46A3F}" dt="2022-03-17T06:01:22.434" v="19" actId="1076"/>
          <ac:spMkLst>
            <pc:docMk/>
            <pc:sldMk cId="2508173990" sldId="1202"/>
            <ac:spMk id="25" creationId="{3AF6BCF3-3C65-4A5F-BEC0-CCC5F3A5CF11}"/>
          </ac:spMkLst>
        </pc:spChg>
        <pc:spChg chg="mod">
          <ac:chgData name="lakshmikanth" userId="34ec4a14-2b32-4e23-8e6c-bf79444b9b1f" providerId="ADAL" clId="{64D1B0D9-C6D8-4859-836D-921DEAD46A3F}" dt="2022-03-17T06:02:14.593" v="32" actId="14100"/>
          <ac:spMkLst>
            <pc:docMk/>
            <pc:sldMk cId="2508173990" sldId="1202"/>
            <ac:spMk id="26" creationId="{45581601-7B6C-48A9-955F-DAB0C2EB4250}"/>
          </ac:spMkLst>
        </pc:spChg>
        <pc:spChg chg="mod">
          <ac:chgData name="lakshmikanth" userId="34ec4a14-2b32-4e23-8e6c-bf79444b9b1f" providerId="ADAL" clId="{64D1B0D9-C6D8-4859-836D-921DEAD46A3F}" dt="2022-03-17T06:02:26.363" v="36" actId="14100"/>
          <ac:spMkLst>
            <pc:docMk/>
            <pc:sldMk cId="2508173990" sldId="1202"/>
            <ac:spMk id="27" creationId="{E88A9A86-09F2-4CD5-9085-0BF323C71F98}"/>
          </ac:spMkLst>
        </pc:spChg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42" creationId="{F8E6E74A-225B-4AE4-9AD8-35C4EA611AA3}"/>
          </ac:spMkLst>
        </pc:spChg>
        <pc:spChg chg="mod">
          <ac:chgData name="lakshmikanth" userId="34ec4a14-2b32-4e23-8e6c-bf79444b9b1f" providerId="ADAL" clId="{64D1B0D9-C6D8-4859-836D-921DEAD46A3F}" dt="2022-03-17T06:23:06.922" v="42" actId="1076"/>
          <ac:spMkLst>
            <pc:docMk/>
            <pc:sldMk cId="2508173990" sldId="1202"/>
            <ac:spMk id="54" creationId="{9C8D4826-29E7-4FDB-B873-C0083CDDAB91}"/>
          </ac:spMkLst>
        </pc:spChg>
        <pc:spChg chg="mod">
          <ac:chgData name="lakshmikanth" userId="34ec4a14-2b32-4e23-8e6c-bf79444b9b1f" providerId="ADAL" clId="{64D1B0D9-C6D8-4859-836D-921DEAD46A3F}" dt="2022-03-17T06:01:32.388" v="21" actId="1076"/>
          <ac:spMkLst>
            <pc:docMk/>
            <pc:sldMk cId="2508173990" sldId="1202"/>
            <ac:spMk id="55" creationId="{F5EBB1A0-AF06-434E-9EA6-B0964CEE6498}"/>
          </ac:spMkLst>
        </pc:spChg>
        <pc:spChg chg="mod">
          <ac:chgData name="lakshmikanth" userId="34ec4a14-2b32-4e23-8e6c-bf79444b9b1f" providerId="ADAL" clId="{64D1B0D9-C6D8-4859-836D-921DEAD46A3F}" dt="2022-03-17T06:02:10.768" v="31" actId="1076"/>
          <ac:spMkLst>
            <pc:docMk/>
            <pc:sldMk cId="2508173990" sldId="1202"/>
            <ac:spMk id="56" creationId="{24F21A2C-43BD-4D9B-955A-76AB60E7ECB2}"/>
          </ac:spMkLst>
        </pc:spChg>
        <pc:picChg chg="mod">
          <ac:chgData name="lakshmikanth" userId="34ec4a14-2b32-4e23-8e6c-bf79444b9b1f" providerId="ADAL" clId="{64D1B0D9-C6D8-4859-836D-921DEAD46A3F}" dt="2022-03-17T06:01:09.485" v="16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lakshmikanth" userId="34ec4a14-2b32-4e23-8e6c-bf79444b9b1f" providerId="ADAL" clId="{64D1B0D9-C6D8-4859-836D-921DEAD46A3F}" dt="2022-03-17T06:01:25.330" v="20" actId="1076"/>
          <ac:picMkLst>
            <pc:docMk/>
            <pc:sldMk cId="2508173990" sldId="1202"/>
            <ac:picMk id="43" creationId="{7E0C7D7C-DA25-484B-8B6A-7526FDAC3741}"/>
          </ac:picMkLst>
        </pc:picChg>
        <pc:picChg chg="mod">
          <ac:chgData name="lakshmikanth" userId="34ec4a14-2b32-4e23-8e6c-bf79444b9b1f" providerId="ADAL" clId="{64D1B0D9-C6D8-4859-836D-921DEAD46A3F}" dt="2022-03-17T06:01:37.697" v="24" actId="1076"/>
          <ac:picMkLst>
            <pc:docMk/>
            <pc:sldMk cId="2508173990" sldId="1202"/>
            <ac:picMk id="48" creationId="{4FC33848-77E1-44A9-BDB1-4A143EC08C04}"/>
          </ac:picMkLst>
        </pc:picChg>
        <pc:picChg chg="mod">
          <ac:chgData name="lakshmikanth" userId="34ec4a14-2b32-4e23-8e6c-bf79444b9b1f" providerId="ADAL" clId="{64D1B0D9-C6D8-4859-836D-921DEAD46A3F}" dt="2022-03-17T06:02:31.128" v="37" actId="1076"/>
          <ac:picMkLst>
            <pc:docMk/>
            <pc:sldMk cId="2508173990" sldId="1202"/>
            <ac:picMk id="49" creationId="{AD6021AC-22A1-422D-AFC2-710F0CB39706}"/>
          </ac:picMkLst>
        </pc:picChg>
        <pc:cxnChg chg="mod">
          <ac:chgData name="lakshmikanth" userId="34ec4a14-2b32-4e23-8e6c-bf79444b9b1f" providerId="ADAL" clId="{64D1B0D9-C6D8-4859-836D-921DEAD46A3F}" dt="2022-03-17T06:02:39.704" v="39" actId="14100"/>
          <ac:cxnSpMkLst>
            <pc:docMk/>
            <pc:sldMk cId="2508173990" sldId="1202"/>
            <ac:cxnSpMk id="3" creationId="{D2BAB3E4-17D6-4C40-988C-76181A47957B}"/>
          </ac:cxnSpMkLst>
        </pc:cxnChg>
        <pc:cxnChg chg="mod">
          <ac:chgData name="lakshmikanth" userId="34ec4a14-2b32-4e23-8e6c-bf79444b9b1f" providerId="ADAL" clId="{64D1B0D9-C6D8-4859-836D-921DEAD46A3F}" dt="2022-03-17T06:01:19.230" v="18" actId="1076"/>
          <ac:cxnSpMkLst>
            <pc:docMk/>
            <pc:sldMk cId="2508173990" sldId="1202"/>
            <ac:cxnSpMk id="5" creationId="{3B1195A0-5F14-47AC-8AB4-2C5EE6597E66}"/>
          </ac:cxnSpMkLst>
        </pc:cxnChg>
        <pc:cxnChg chg="mod">
          <ac:chgData name="lakshmikanth" userId="34ec4a14-2b32-4e23-8e6c-bf79444b9b1f" providerId="ADAL" clId="{64D1B0D9-C6D8-4859-836D-921DEAD46A3F}" dt="2022-03-17T06:01:34.188" v="22" actId="1076"/>
          <ac:cxnSpMkLst>
            <pc:docMk/>
            <pc:sldMk cId="2508173990" sldId="1202"/>
            <ac:cxnSpMk id="52" creationId="{62CBA750-8A82-49D6-BACD-D9D93E8AB6B2}"/>
          </ac:cxnSpMkLst>
        </pc:cxnChg>
        <pc:cxnChg chg="mod">
          <ac:chgData name="lakshmikanth" userId="34ec4a14-2b32-4e23-8e6c-bf79444b9b1f" providerId="ADAL" clId="{64D1B0D9-C6D8-4859-836D-921DEAD46A3F}" dt="2022-03-17T06:02:18.952" v="34" actId="1076"/>
          <ac:cxnSpMkLst>
            <pc:docMk/>
            <pc:sldMk cId="2508173990" sldId="1202"/>
            <ac:cxnSpMk id="53" creationId="{57514183-37CE-4795-92DC-6748CEFF6737}"/>
          </ac:cxnSpMkLst>
        </pc:cxnChg>
      </pc:sldChg>
      <pc:sldMasterChg chg="delSldLayout">
        <pc:chgData name="lakshmikanth" userId="34ec4a14-2b32-4e23-8e6c-bf79444b9b1f" providerId="ADAL" clId="{64D1B0D9-C6D8-4859-836D-921DEAD46A3F}" dt="2022-03-17T05:59:46.464" v="12" actId="2696"/>
        <pc:sldMasterMkLst>
          <pc:docMk/>
          <pc:sldMasterMk cId="4161333945" sldId="2147483654"/>
        </pc:sldMasterMkLst>
        <pc:sldLayoutChg chg="del">
          <pc:chgData name="lakshmikanth" userId="34ec4a14-2b32-4e23-8e6c-bf79444b9b1f" providerId="ADAL" clId="{64D1B0D9-C6D8-4859-836D-921DEAD46A3F}" dt="2022-03-17T05:59:46.464" v="12" actId="2696"/>
          <pc:sldLayoutMkLst>
            <pc:docMk/>
            <pc:sldMasterMk cId="4161333945" sldId="2147483654"/>
            <pc:sldLayoutMk cId="1926339809" sldId="2147483650"/>
          </pc:sldLayoutMkLst>
        </pc:sldLayoutChg>
        <pc:sldLayoutChg chg="del">
          <pc:chgData name="lakshmikanth" userId="34ec4a14-2b32-4e23-8e6c-bf79444b9b1f" providerId="ADAL" clId="{64D1B0D9-C6D8-4859-836D-921DEAD46A3F}" dt="2022-03-17T05:59:42.352" v="1" actId="2696"/>
          <pc:sldLayoutMkLst>
            <pc:docMk/>
            <pc:sldMasterMk cId="4161333945" sldId="2147483654"/>
            <pc:sldLayoutMk cId="1639728466" sldId="2147483655"/>
          </pc:sldLayoutMkLst>
        </pc:sldLayoutChg>
        <pc:sldLayoutChg chg="del">
          <pc:chgData name="lakshmikanth" userId="34ec4a14-2b32-4e23-8e6c-bf79444b9b1f" providerId="ADAL" clId="{64D1B0D9-C6D8-4859-836D-921DEAD46A3F}" dt="2022-03-17T05:59:42.578" v="2" actId="2696"/>
          <pc:sldLayoutMkLst>
            <pc:docMk/>
            <pc:sldMasterMk cId="4161333945" sldId="2147483654"/>
            <pc:sldLayoutMk cId="259000429" sldId="2147483656"/>
          </pc:sldLayoutMkLst>
        </pc:sldLayoutChg>
        <pc:sldLayoutChg chg="del">
          <pc:chgData name="lakshmikanth" userId="34ec4a14-2b32-4e23-8e6c-bf79444b9b1f" providerId="ADAL" clId="{64D1B0D9-C6D8-4859-836D-921DEAD46A3F}" dt="2022-03-17T05:59:42.795" v="3" actId="2696"/>
          <pc:sldLayoutMkLst>
            <pc:docMk/>
            <pc:sldMasterMk cId="4161333945" sldId="2147483654"/>
            <pc:sldLayoutMk cId="295286322" sldId="2147483657"/>
          </pc:sldLayoutMkLst>
        </pc:sldLayoutChg>
        <pc:sldLayoutChg chg="del">
          <pc:chgData name="lakshmikanth" userId="34ec4a14-2b32-4e23-8e6c-bf79444b9b1f" providerId="ADAL" clId="{64D1B0D9-C6D8-4859-836D-921DEAD46A3F}" dt="2022-03-17T05:59:42.939" v="4" actId="2696"/>
          <pc:sldLayoutMkLst>
            <pc:docMk/>
            <pc:sldMasterMk cId="4161333945" sldId="2147483654"/>
            <pc:sldLayoutMk cId="2078663273" sldId="2147483658"/>
          </pc:sldLayoutMkLst>
        </pc:sldLayoutChg>
        <pc:sldLayoutChg chg="del">
          <pc:chgData name="lakshmikanth" userId="34ec4a14-2b32-4e23-8e6c-bf79444b9b1f" providerId="ADAL" clId="{64D1B0D9-C6D8-4859-836D-921DEAD46A3F}" dt="2022-03-17T05:59:43.121" v="5" actId="2696"/>
          <pc:sldLayoutMkLst>
            <pc:docMk/>
            <pc:sldMasterMk cId="4161333945" sldId="2147483654"/>
            <pc:sldLayoutMk cId="2058141232" sldId="2147483659"/>
          </pc:sldLayoutMkLst>
        </pc:sldLayoutChg>
        <pc:sldLayoutChg chg="del">
          <pc:chgData name="lakshmikanth" userId="34ec4a14-2b32-4e23-8e6c-bf79444b9b1f" providerId="ADAL" clId="{64D1B0D9-C6D8-4859-836D-921DEAD46A3F}" dt="2022-03-17T05:59:43.312" v="6" actId="2696"/>
          <pc:sldLayoutMkLst>
            <pc:docMk/>
            <pc:sldMasterMk cId="4161333945" sldId="2147483654"/>
            <pc:sldLayoutMk cId="3108530289" sldId="2147483660"/>
          </pc:sldLayoutMkLst>
        </pc:sldLayoutChg>
        <pc:sldLayoutChg chg="del">
          <pc:chgData name="lakshmikanth" userId="34ec4a14-2b32-4e23-8e6c-bf79444b9b1f" providerId="ADAL" clId="{64D1B0D9-C6D8-4859-836D-921DEAD46A3F}" dt="2022-03-17T05:59:43.525" v="7" actId="2696"/>
          <pc:sldLayoutMkLst>
            <pc:docMk/>
            <pc:sldMasterMk cId="4161333945" sldId="2147483654"/>
            <pc:sldLayoutMk cId="3271842433" sldId="2147483661"/>
          </pc:sldLayoutMkLst>
        </pc:sldLayoutChg>
        <pc:sldLayoutChg chg="del">
          <pc:chgData name="lakshmikanth" userId="34ec4a14-2b32-4e23-8e6c-bf79444b9b1f" providerId="ADAL" clId="{64D1B0D9-C6D8-4859-836D-921DEAD46A3F}" dt="2022-03-17T05:59:43.709" v="8" actId="2696"/>
          <pc:sldLayoutMkLst>
            <pc:docMk/>
            <pc:sldMasterMk cId="4161333945" sldId="2147483654"/>
            <pc:sldLayoutMk cId="2209812380" sldId="2147483662"/>
          </pc:sldLayoutMkLst>
        </pc:sldLayoutChg>
        <pc:sldLayoutChg chg="del">
          <pc:chgData name="lakshmikanth" userId="34ec4a14-2b32-4e23-8e6c-bf79444b9b1f" providerId="ADAL" clId="{64D1B0D9-C6D8-4859-836D-921DEAD46A3F}" dt="2022-03-17T05:59:43.891" v="9" actId="2696"/>
          <pc:sldLayoutMkLst>
            <pc:docMk/>
            <pc:sldMasterMk cId="4161333945" sldId="2147483654"/>
            <pc:sldLayoutMk cId="1785646230" sldId="2147483663"/>
          </pc:sldLayoutMkLst>
        </pc:sldLayoutChg>
        <pc:sldLayoutChg chg="del">
          <pc:chgData name="lakshmikanth" userId="34ec4a14-2b32-4e23-8e6c-bf79444b9b1f" providerId="ADAL" clId="{64D1B0D9-C6D8-4859-836D-921DEAD46A3F}" dt="2022-03-17T05:59:44.071" v="10" actId="2696"/>
          <pc:sldLayoutMkLst>
            <pc:docMk/>
            <pc:sldMasterMk cId="4161333945" sldId="2147483654"/>
            <pc:sldLayoutMk cId="3289023513" sldId="2147483664"/>
          </pc:sldLayoutMkLst>
        </pc:sldLayoutChg>
        <pc:sldLayoutChg chg="del">
          <pc:chgData name="lakshmikanth" userId="34ec4a14-2b32-4e23-8e6c-bf79444b9b1f" providerId="ADAL" clId="{64D1B0D9-C6D8-4859-836D-921DEAD46A3F}" dt="2022-03-17T05:59:44.248" v="11" actId="2696"/>
          <pc:sldLayoutMkLst>
            <pc:docMk/>
            <pc:sldMasterMk cId="4161333945" sldId="2147483654"/>
            <pc:sldLayoutMk cId="3143237465" sldId="2147483665"/>
          </pc:sldLayoutMkLst>
        </pc:sldLayoutChg>
      </pc:sldMasterChg>
      <pc:sldMasterChg chg="modSp mod">
        <pc:chgData name="lakshmikanth" userId="34ec4a14-2b32-4e23-8e6c-bf79444b9b1f" providerId="ADAL" clId="{64D1B0D9-C6D8-4859-836D-921DEAD46A3F}" dt="2022-03-17T06:03:16.215" v="41" actId="14100"/>
        <pc:sldMasterMkLst>
          <pc:docMk/>
          <pc:sldMasterMk cId="933481472" sldId="2147483684"/>
        </pc:sldMasterMkLst>
        <pc:graphicFrameChg chg="mod modGraphic">
          <ac:chgData name="lakshmikanth" userId="34ec4a14-2b32-4e23-8e6c-bf79444b9b1f" providerId="ADAL" clId="{64D1B0D9-C6D8-4859-836D-921DEAD46A3F}" dt="2022-03-17T06:03:16.215" v="41" actId="14100"/>
          <ac:graphicFrameMkLst>
            <pc:docMk/>
            <pc:sldMasterMk cId="933481472" sldId="2147483684"/>
            <ac:graphicFrameMk id="4" creationId="{E2EF0984-7CEB-4BD2-B22A-EF45018E6E2B}"/>
          </ac:graphicFrameMkLst>
        </pc:graphicFrameChg>
      </pc:sldMasterChg>
      <pc:sldMasterChg chg="del delSldLayout">
        <pc:chgData name="lakshmikanth" userId="34ec4a14-2b32-4e23-8e6c-bf79444b9b1f" providerId="ADAL" clId="{64D1B0D9-C6D8-4859-836D-921DEAD46A3F}" dt="2022-03-17T06:00:07.684" v="13" actId="6013"/>
        <pc:sldMasterMkLst>
          <pc:docMk/>
          <pc:sldMasterMk cId="2012573480" sldId="2147483684"/>
        </pc:sldMasterMkLst>
        <pc:sldLayoutChg chg="del">
          <pc:chgData name="lakshmikanth" userId="34ec4a14-2b32-4e23-8e6c-bf79444b9b1f" providerId="ADAL" clId="{64D1B0D9-C6D8-4859-836D-921DEAD46A3F}" dt="2022-03-17T06:00:07.684" v="13" actId="6013"/>
          <pc:sldLayoutMkLst>
            <pc:docMk/>
            <pc:sldMasterMk cId="2012573480" sldId="2147483684"/>
            <pc:sldLayoutMk cId="4120363765" sldId="2147483685"/>
          </pc:sldLayoutMkLst>
        </pc:sldLayoutChg>
      </pc:sldMasterChg>
    </pc:docChg>
  </pc:docChgLst>
  <pc:docChgLst>
    <pc:chgData name="Subramani K" userId="bf009f75-d47a-408b-a678-4666a6eafc4c" providerId="ADAL" clId="{D27A4147-48A3-4CB1-862F-F5BAE0EF6CF1}"/>
    <pc:docChg chg="undo custSel addSld delSld modSld">
      <pc:chgData name="Subramani K" userId="bf009f75-d47a-408b-a678-4666a6eafc4c" providerId="ADAL" clId="{D27A4147-48A3-4CB1-862F-F5BAE0EF6CF1}" dt="2022-03-17T08:45:31.146" v="172" actId="20577"/>
      <pc:docMkLst>
        <pc:docMk/>
      </pc:docMkLst>
      <pc:sldChg chg="addSp delSp modSp mod">
        <pc:chgData name="Subramani K" userId="bf009f75-d47a-408b-a678-4666a6eafc4c" providerId="ADAL" clId="{D27A4147-48A3-4CB1-862F-F5BAE0EF6CF1}" dt="2022-03-17T08:13:29.363" v="26"/>
        <pc:sldMkLst>
          <pc:docMk/>
          <pc:sldMk cId="2508173990" sldId="1202"/>
        </pc:sldMkLst>
        <pc:spChg chg="mod">
          <ac:chgData name="Subramani K" userId="bf009f75-d47a-408b-a678-4666a6eafc4c" providerId="ADAL" clId="{D27A4147-48A3-4CB1-862F-F5BAE0EF6CF1}" dt="2022-03-17T08:13:29.363" v="26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D27A4147-48A3-4CB1-862F-F5BAE0EF6CF1}" dt="2022-03-17T07:37:19.030" v="4" actId="14100"/>
          <ac:spMkLst>
            <pc:docMk/>
            <pc:sldMk cId="2508173990" sldId="1202"/>
            <ac:spMk id="13" creationId="{476FA45B-5FDB-4BF9-B28A-5382B72CE7AD}"/>
          </ac:spMkLst>
        </pc:spChg>
        <pc:spChg chg="mod">
          <ac:chgData name="Subramani K" userId="bf009f75-d47a-408b-a678-4666a6eafc4c" providerId="ADAL" clId="{D27A4147-48A3-4CB1-862F-F5BAE0EF6CF1}" dt="2022-03-17T07:37:35.329" v="5"/>
          <ac:spMkLst>
            <pc:docMk/>
            <pc:sldMk cId="2508173990" sldId="1202"/>
            <ac:spMk id="22" creationId="{B599143E-9287-4CDF-80F7-2D1325BCB9F4}"/>
          </ac:spMkLst>
        </pc:spChg>
        <pc:spChg chg="del">
          <ac:chgData name="Subramani K" userId="bf009f75-d47a-408b-a678-4666a6eafc4c" providerId="ADAL" clId="{D27A4147-48A3-4CB1-862F-F5BAE0EF6CF1}" dt="2022-03-17T07:36:40.270" v="2" actId="478"/>
          <ac:spMkLst>
            <pc:docMk/>
            <pc:sldMk cId="2508173990" sldId="1202"/>
            <ac:spMk id="23" creationId="{E29731A7-9FF6-4F78-8C01-8D1E87FB18B4}"/>
          </ac:spMkLst>
        </pc:spChg>
        <pc:spChg chg="del">
          <ac:chgData name="Subramani K" userId="bf009f75-d47a-408b-a678-4666a6eafc4c" providerId="ADAL" clId="{D27A4147-48A3-4CB1-862F-F5BAE0EF6CF1}" dt="2022-03-17T07:36:35.744" v="0" actId="478"/>
          <ac:spMkLst>
            <pc:docMk/>
            <pc:sldMk cId="2508173990" sldId="1202"/>
            <ac:spMk id="24" creationId="{CF98BF8E-F58D-4850-9C61-59F391CA66CC}"/>
          </ac:spMkLst>
        </pc:spChg>
        <pc:spChg chg="del">
          <ac:chgData name="Subramani K" userId="bf009f75-d47a-408b-a678-4666a6eafc4c" providerId="ADAL" clId="{D27A4147-48A3-4CB1-862F-F5BAE0EF6CF1}" dt="2022-03-17T07:36:38.330" v="1" actId="478"/>
          <ac:spMkLst>
            <pc:docMk/>
            <pc:sldMk cId="2508173990" sldId="1202"/>
            <ac:spMk id="26" creationId="{5E0EE72F-0FCB-4091-88F4-944BBDCA693B}"/>
          </ac:spMkLst>
        </pc:spChg>
        <pc:spChg chg="del">
          <ac:chgData name="Subramani K" userId="bf009f75-d47a-408b-a678-4666a6eafc4c" providerId="ADAL" clId="{D27A4147-48A3-4CB1-862F-F5BAE0EF6CF1}" dt="2022-03-17T07:36:38.330" v="1" actId="478"/>
          <ac:spMkLst>
            <pc:docMk/>
            <pc:sldMk cId="2508173990" sldId="1202"/>
            <ac:spMk id="27" creationId="{D3ADFD93-44BF-492B-BBC0-BE741C71F39C}"/>
          </ac:spMkLst>
        </pc:spChg>
        <pc:spChg chg="del">
          <ac:chgData name="Subramani K" userId="bf009f75-d47a-408b-a678-4666a6eafc4c" providerId="ADAL" clId="{D27A4147-48A3-4CB1-862F-F5BAE0EF6CF1}" dt="2022-03-17T07:36:40.270" v="2" actId="478"/>
          <ac:spMkLst>
            <pc:docMk/>
            <pc:sldMk cId="2508173990" sldId="1202"/>
            <ac:spMk id="29" creationId="{D8D00DEE-9006-44B1-8530-52A1C0266B50}"/>
          </ac:spMkLst>
        </pc:spChg>
        <pc:spChg chg="del">
          <ac:chgData name="Subramani K" userId="bf009f75-d47a-408b-a678-4666a6eafc4c" providerId="ADAL" clId="{D27A4147-48A3-4CB1-862F-F5BAE0EF6CF1}" dt="2022-03-17T07:36:35.744" v="0" actId="478"/>
          <ac:spMkLst>
            <pc:docMk/>
            <pc:sldMk cId="2508173990" sldId="1202"/>
            <ac:spMk id="31" creationId="{AAB084AA-6C6E-4C76-883C-083A4AA025E9}"/>
          </ac:spMkLst>
        </pc:spChg>
        <pc:spChg chg="mod">
          <ac:chgData name="Subramani K" userId="bf009f75-d47a-408b-a678-4666a6eafc4c" providerId="ADAL" clId="{D27A4147-48A3-4CB1-862F-F5BAE0EF6CF1}" dt="2022-03-17T07:37:36.876" v="6"/>
          <ac:spMkLst>
            <pc:docMk/>
            <pc:sldMk cId="2508173990" sldId="1202"/>
            <ac:spMk id="32" creationId="{FE16EEC1-9F6B-4344-A010-688D8549191E}"/>
          </ac:spMkLst>
        </pc:spChg>
        <pc:spChg chg="add mod">
          <ac:chgData name="Subramani K" userId="bf009f75-d47a-408b-a678-4666a6eafc4c" providerId="ADAL" clId="{D27A4147-48A3-4CB1-862F-F5BAE0EF6CF1}" dt="2022-03-17T08:12:54.568" v="17" actId="14100"/>
          <ac:spMkLst>
            <pc:docMk/>
            <pc:sldMk cId="2508173990" sldId="1202"/>
            <ac:spMk id="33" creationId="{AA349A83-99C6-447A-8F1B-66CCA1BBBB13}"/>
          </ac:spMkLst>
        </pc:spChg>
        <pc:spChg chg="add mod">
          <ac:chgData name="Subramani K" userId="bf009f75-d47a-408b-a678-4666a6eafc4c" providerId="ADAL" clId="{D27A4147-48A3-4CB1-862F-F5BAE0EF6CF1}" dt="2022-03-17T08:13:01.103" v="20" actId="14100"/>
          <ac:spMkLst>
            <pc:docMk/>
            <pc:sldMk cId="2508173990" sldId="1202"/>
            <ac:spMk id="35" creationId="{F56929DF-CB96-4836-B318-EE20AFA9665D}"/>
          </ac:spMkLst>
        </pc:spChg>
        <pc:spChg chg="add mod">
          <ac:chgData name="Subramani K" userId="bf009f75-d47a-408b-a678-4666a6eafc4c" providerId="ADAL" clId="{D27A4147-48A3-4CB1-862F-F5BAE0EF6CF1}" dt="2022-03-17T08:13:10.181" v="23" actId="14100"/>
          <ac:spMkLst>
            <pc:docMk/>
            <pc:sldMk cId="2508173990" sldId="1202"/>
            <ac:spMk id="36" creationId="{4048AF46-126A-4D0C-A785-D3D2DF7908B8}"/>
          </ac:spMkLst>
        </pc:spChg>
        <pc:grpChg chg="add mod">
          <ac:chgData name="Subramani K" userId="bf009f75-d47a-408b-a678-4666a6eafc4c" providerId="ADAL" clId="{D27A4147-48A3-4CB1-862F-F5BAE0EF6CF1}" dt="2022-03-17T07:37:44.232" v="8" actId="554"/>
          <ac:grpSpMkLst>
            <pc:docMk/>
            <pc:sldMk cId="2508173990" sldId="1202"/>
            <ac:grpSpMk id="20" creationId="{FEEED24D-26EA-4B2A-ADD4-AD7AA1FD17BA}"/>
          </ac:grpSpMkLst>
        </pc:grpChg>
        <pc:grpChg chg="add mod">
          <ac:chgData name="Subramani K" userId="bf009f75-d47a-408b-a678-4666a6eafc4c" providerId="ADAL" clId="{D27A4147-48A3-4CB1-862F-F5BAE0EF6CF1}" dt="2022-03-17T07:37:44.232" v="8" actId="554"/>
          <ac:grpSpMkLst>
            <pc:docMk/>
            <pc:sldMk cId="2508173990" sldId="1202"/>
            <ac:grpSpMk id="25" creationId="{D84DD2CE-01CA-4A9C-BBA3-796213161E12}"/>
          </ac:grpSpMkLst>
        </pc:grpChg>
        <pc:picChg chg="mod">
          <ac:chgData name="Subramani K" userId="bf009f75-d47a-408b-a678-4666a6eafc4c" providerId="ADAL" clId="{D27A4147-48A3-4CB1-862F-F5BAE0EF6CF1}" dt="2022-03-17T07:37:35.329" v="5"/>
          <ac:picMkLst>
            <pc:docMk/>
            <pc:sldMk cId="2508173990" sldId="1202"/>
            <ac:picMk id="21" creationId="{3F0350C4-B707-44CB-BBCF-FC73CFD6DCDB}"/>
          </ac:picMkLst>
        </pc:picChg>
        <pc:picChg chg="mod">
          <ac:chgData name="Subramani K" userId="bf009f75-d47a-408b-a678-4666a6eafc4c" providerId="ADAL" clId="{D27A4147-48A3-4CB1-862F-F5BAE0EF6CF1}" dt="2022-03-17T07:37:36.876" v="6"/>
          <ac:picMkLst>
            <pc:docMk/>
            <pc:sldMk cId="2508173990" sldId="1202"/>
            <ac:picMk id="28" creationId="{70FEE648-15FC-44E6-8641-BDB27438F4AB}"/>
          </ac:picMkLst>
        </pc:picChg>
        <pc:picChg chg="del">
          <ac:chgData name="Subramani K" userId="bf009f75-d47a-408b-a678-4666a6eafc4c" providerId="ADAL" clId="{D27A4147-48A3-4CB1-862F-F5BAE0EF6CF1}" dt="2022-03-17T07:36:35.744" v="0" actId="478"/>
          <ac:picMkLst>
            <pc:docMk/>
            <pc:sldMk cId="2508173990" sldId="1202"/>
            <ac:picMk id="34" creationId="{2BF93F0C-418E-4810-A330-C55475B4E640}"/>
          </ac:picMkLst>
        </pc:picChg>
      </pc:sldChg>
      <pc:sldChg chg="del">
        <pc:chgData name="Subramani K" userId="bf009f75-d47a-408b-a678-4666a6eafc4c" providerId="ADAL" clId="{D27A4147-48A3-4CB1-862F-F5BAE0EF6CF1}" dt="2022-03-17T08:13:14.052" v="25" actId="47"/>
        <pc:sldMkLst>
          <pc:docMk/>
          <pc:sldMk cId="2336240711" sldId="1204"/>
        </pc:sldMkLst>
      </pc:sldChg>
      <pc:sldChg chg="addSp delSp modSp add mod">
        <pc:chgData name="Subramani K" userId="bf009f75-d47a-408b-a678-4666a6eafc4c" providerId="ADAL" clId="{D27A4147-48A3-4CB1-862F-F5BAE0EF6CF1}" dt="2022-03-17T08:45:25.629" v="168" actId="20577"/>
        <pc:sldMkLst>
          <pc:docMk/>
          <pc:sldMk cId="37492774" sldId="1205"/>
        </pc:sldMkLst>
        <pc:spChg chg="mod">
          <ac:chgData name="Subramani K" userId="bf009f75-d47a-408b-a678-4666a6eafc4c" providerId="ADAL" clId="{D27A4147-48A3-4CB1-862F-F5BAE0EF6CF1}" dt="2022-03-17T08:45:25.629" v="168" actId="20577"/>
          <ac:spMkLst>
            <pc:docMk/>
            <pc:sldMk cId="37492774" sldId="1205"/>
            <ac:spMk id="9" creationId="{B7E2EC3C-9883-47AA-9BD1-48DE0A1C8C38}"/>
          </ac:spMkLst>
        </pc:spChg>
        <pc:spChg chg="add mod">
          <ac:chgData name="Subramani K" userId="bf009f75-d47a-408b-a678-4666a6eafc4c" providerId="ADAL" clId="{D27A4147-48A3-4CB1-862F-F5BAE0EF6CF1}" dt="2022-03-17T08:19:26.621" v="162" actId="1035"/>
          <ac:spMkLst>
            <pc:docMk/>
            <pc:sldMk cId="37492774" sldId="1205"/>
            <ac:spMk id="23" creationId="{45D052D9-78BB-4005-88F2-651BD4BF4B62}"/>
          </ac:spMkLst>
        </pc:spChg>
        <pc:spChg chg="add mod">
          <ac:chgData name="Subramani K" userId="bf009f75-d47a-408b-a678-4666a6eafc4c" providerId="ADAL" clId="{D27A4147-48A3-4CB1-862F-F5BAE0EF6CF1}" dt="2022-03-17T08:17:48.722" v="129" actId="1038"/>
          <ac:spMkLst>
            <pc:docMk/>
            <pc:sldMk cId="37492774" sldId="1205"/>
            <ac:spMk id="24" creationId="{0C619169-0871-4436-B163-7B4182A5D935}"/>
          </ac:spMkLst>
        </pc:spChg>
        <pc:spChg chg="add del mod">
          <ac:chgData name="Subramani K" userId="bf009f75-d47a-408b-a678-4666a6eafc4c" providerId="ADAL" clId="{D27A4147-48A3-4CB1-862F-F5BAE0EF6CF1}" dt="2022-03-17T08:16:26.297" v="94"/>
          <ac:spMkLst>
            <pc:docMk/>
            <pc:sldMk cId="37492774" sldId="1205"/>
            <ac:spMk id="26" creationId="{F6A83979-777E-4830-97E5-8EAA11E1DCB9}"/>
          </ac:spMkLst>
        </pc:spChg>
        <pc:spChg chg="add mod">
          <ac:chgData name="Subramani K" userId="bf009f75-d47a-408b-a678-4666a6eafc4c" providerId="ADAL" clId="{D27A4147-48A3-4CB1-862F-F5BAE0EF6CF1}" dt="2022-03-17T08:16:42.766" v="100" actId="164"/>
          <ac:spMkLst>
            <pc:docMk/>
            <pc:sldMk cId="37492774" sldId="1205"/>
            <ac:spMk id="27" creationId="{4773F9C6-3A44-4D01-B0B9-824508747BAC}"/>
          </ac:spMkLst>
        </pc:spChg>
        <pc:spChg chg="add mod">
          <ac:chgData name="Subramani K" userId="bf009f75-d47a-408b-a678-4666a6eafc4c" providerId="ADAL" clId="{D27A4147-48A3-4CB1-862F-F5BAE0EF6CF1}" dt="2022-03-17T08:16:42.766" v="100" actId="164"/>
          <ac:spMkLst>
            <pc:docMk/>
            <pc:sldMk cId="37492774" sldId="1205"/>
            <ac:spMk id="29" creationId="{89CD388C-864B-4292-B0DC-93F8DFCC5EC9}"/>
          </ac:spMkLst>
        </pc:spChg>
        <pc:spChg chg="del">
          <ac:chgData name="Subramani K" userId="bf009f75-d47a-408b-a678-4666a6eafc4c" providerId="ADAL" clId="{D27A4147-48A3-4CB1-862F-F5BAE0EF6CF1}" dt="2022-03-17T08:13:38.659" v="29" actId="478"/>
          <ac:spMkLst>
            <pc:docMk/>
            <pc:sldMk cId="37492774" sldId="1205"/>
            <ac:spMk id="30" creationId="{A7F3710A-8EE6-42B3-9C88-7DEAD57D2295}"/>
          </ac:spMkLst>
        </pc:spChg>
        <pc:spChg chg="del mod">
          <ac:chgData name="Subramani K" userId="bf009f75-d47a-408b-a678-4666a6eafc4c" providerId="ADAL" clId="{D27A4147-48A3-4CB1-862F-F5BAE0EF6CF1}" dt="2022-03-17T08:13:48.322" v="62" actId="478"/>
          <ac:spMkLst>
            <pc:docMk/>
            <pc:sldMk cId="37492774" sldId="1205"/>
            <ac:spMk id="33" creationId="{AA349A83-99C6-447A-8F1B-66CCA1BBBB13}"/>
          </ac:spMkLst>
        </pc:spChg>
        <pc:spChg chg="mod">
          <ac:chgData name="Subramani K" userId="bf009f75-d47a-408b-a678-4666a6eafc4c" providerId="ADAL" clId="{D27A4147-48A3-4CB1-862F-F5BAE0EF6CF1}" dt="2022-03-17T08:16:58.695" v="106"/>
          <ac:spMkLst>
            <pc:docMk/>
            <pc:sldMk cId="37492774" sldId="1205"/>
            <ac:spMk id="34" creationId="{FF364D35-7EF7-44DA-A1B1-E042059C3227}"/>
          </ac:spMkLst>
        </pc:spChg>
        <pc:spChg chg="mod">
          <ac:chgData name="Subramani K" userId="bf009f75-d47a-408b-a678-4666a6eafc4c" providerId="ADAL" clId="{D27A4147-48A3-4CB1-862F-F5BAE0EF6CF1}" dt="2022-03-17T08:19:03.965" v="144" actId="552"/>
          <ac:spMkLst>
            <pc:docMk/>
            <pc:sldMk cId="37492774" sldId="1205"/>
            <ac:spMk id="35" creationId="{F56929DF-CB96-4836-B318-EE20AFA9665D}"/>
          </ac:spMkLst>
        </pc:spChg>
        <pc:spChg chg="del mod">
          <ac:chgData name="Subramani K" userId="bf009f75-d47a-408b-a678-4666a6eafc4c" providerId="ADAL" clId="{D27A4147-48A3-4CB1-862F-F5BAE0EF6CF1}" dt="2022-03-17T08:17:42.853" v="124" actId="478"/>
          <ac:spMkLst>
            <pc:docMk/>
            <pc:sldMk cId="37492774" sldId="1205"/>
            <ac:spMk id="36" creationId="{4048AF46-126A-4D0C-A785-D3D2DF7908B8}"/>
          </ac:spMkLst>
        </pc:spChg>
        <pc:spChg chg="mod">
          <ac:chgData name="Subramani K" userId="bf009f75-d47a-408b-a678-4666a6eafc4c" providerId="ADAL" clId="{D27A4147-48A3-4CB1-862F-F5BAE0EF6CF1}" dt="2022-03-17T08:16:58.695" v="106"/>
          <ac:spMkLst>
            <pc:docMk/>
            <pc:sldMk cId="37492774" sldId="1205"/>
            <ac:spMk id="37" creationId="{F7F864E3-D1FA-402A-A4A1-6C5ED6009A64}"/>
          </ac:spMkLst>
        </pc:spChg>
        <pc:spChg chg="mod">
          <ac:chgData name="Subramani K" userId="bf009f75-d47a-408b-a678-4666a6eafc4c" providerId="ADAL" clId="{D27A4147-48A3-4CB1-862F-F5BAE0EF6CF1}" dt="2022-03-17T08:17:00.754" v="108"/>
          <ac:spMkLst>
            <pc:docMk/>
            <pc:sldMk cId="37492774" sldId="1205"/>
            <ac:spMk id="39" creationId="{86B246D0-0FDF-4AC6-80BE-32C52075B567}"/>
          </ac:spMkLst>
        </pc:spChg>
        <pc:spChg chg="mod">
          <ac:chgData name="Subramani K" userId="bf009f75-d47a-408b-a678-4666a6eafc4c" providerId="ADAL" clId="{D27A4147-48A3-4CB1-862F-F5BAE0EF6CF1}" dt="2022-03-17T08:17:00.754" v="108"/>
          <ac:spMkLst>
            <pc:docMk/>
            <pc:sldMk cId="37492774" sldId="1205"/>
            <ac:spMk id="40" creationId="{4318F23F-56A3-4E4A-AF78-6B31122C735F}"/>
          </ac:spMkLst>
        </pc:spChg>
        <pc:spChg chg="mod">
          <ac:chgData name="Subramani K" userId="bf009f75-d47a-408b-a678-4666a6eafc4c" providerId="ADAL" clId="{D27A4147-48A3-4CB1-862F-F5BAE0EF6CF1}" dt="2022-03-17T08:17:02.734" v="110"/>
          <ac:spMkLst>
            <pc:docMk/>
            <pc:sldMk cId="37492774" sldId="1205"/>
            <ac:spMk id="42" creationId="{97766FE7-3219-487C-916F-B113794A8A69}"/>
          </ac:spMkLst>
        </pc:spChg>
        <pc:spChg chg="mod">
          <ac:chgData name="Subramani K" userId="bf009f75-d47a-408b-a678-4666a6eafc4c" providerId="ADAL" clId="{D27A4147-48A3-4CB1-862F-F5BAE0EF6CF1}" dt="2022-03-17T08:17:02.734" v="110"/>
          <ac:spMkLst>
            <pc:docMk/>
            <pc:sldMk cId="37492774" sldId="1205"/>
            <ac:spMk id="43" creationId="{7D6726A7-D107-47B1-ABC1-5DD928A26C98}"/>
          </ac:spMkLst>
        </pc:spChg>
        <pc:spChg chg="add mod">
          <ac:chgData name="Subramani K" userId="bf009f75-d47a-408b-a678-4666a6eafc4c" providerId="ADAL" clId="{D27A4147-48A3-4CB1-862F-F5BAE0EF6CF1}" dt="2022-03-17T08:19:14.428" v="147" actId="14100"/>
          <ac:spMkLst>
            <pc:docMk/>
            <pc:sldMk cId="37492774" sldId="1205"/>
            <ac:spMk id="44" creationId="{541C23B0-14A6-42C4-A306-3AFB5E212AB4}"/>
          </ac:spMkLst>
        </pc:spChg>
        <pc:grpChg chg="add mod">
          <ac:chgData name="Subramani K" userId="bf009f75-d47a-408b-a678-4666a6eafc4c" providerId="ADAL" clId="{D27A4147-48A3-4CB1-862F-F5BAE0EF6CF1}" dt="2022-03-17T08:17:48.722" v="129" actId="1038"/>
          <ac:grpSpMkLst>
            <pc:docMk/>
            <pc:sldMk cId="37492774" sldId="1205"/>
            <ac:grpSpMk id="3" creationId="{B6C35A7B-9706-4527-B45A-033384F35EEF}"/>
          </ac:grpSpMkLst>
        </pc:grpChg>
        <pc:grpChg chg="del">
          <ac:chgData name="Subramani K" userId="bf009f75-d47a-408b-a678-4666a6eafc4c" providerId="ADAL" clId="{D27A4147-48A3-4CB1-862F-F5BAE0EF6CF1}" dt="2022-03-17T08:13:38.659" v="29" actId="478"/>
          <ac:grpSpMkLst>
            <pc:docMk/>
            <pc:sldMk cId="37492774" sldId="1205"/>
            <ac:grpSpMk id="10" creationId="{C56C960D-42CB-4AE0-9F8C-8AAB8929C23C}"/>
          </ac:grpSpMkLst>
        </pc:grpChg>
        <pc:grpChg chg="mod">
          <ac:chgData name="Subramani K" userId="bf009f75-d47a-408b-a678-4666a6eafc4c" providerId="ADAL" clId="{D27A4147-48A3-4CB1-862F-F5BAE0EF6CF1}" dt="2022-03-17T08:16:00.983" v="84" actId="1035"/>
          <ac:grpSpMkLst>
            <pc:docMk/>
            <pc:sldMk cId="37492774" sldId="1205"/>
            <ac:grpSpMk id="20" creationId="{FEEED24D-26EA-4B2A-ADD4-AD7AA1FD17BA}"/>
          </ac:grpSpMkLst>
        </pc:grpChg>
        <pc:grpChg chg="mod">
          <ac:chgData name="Subramani K" userId="bf009f75-d47a-408b-a678-4666a6eafc4c" providerId="ADAL" clId="{D27A4147-48A3-4CB1-862F-F5BAE0EF6CF1}" dt="2022-03-17T08:16:00.983" v="84" actId="1035"/>
          <ac:grpSpMkLst>
            <pc:docMk/>
            <pc:sldMk cId="37492774" sldId="1205"/>
            <ac:grpSpMk id="25" creationId="{D84DD2CE-01CA-4A9C-BBA3-796213161E12}"/>
          </ac:grpSpMkLst>
        </pc:grpChg>
        <pc:grpChg chg="add mod">
          <ac:chgData name="Subramani K" userId="bf009f75-d47a-408b-a678-4666a6eafc4c" providerId="ADAL" clId="{D27A4147-48A3-4CB1-862F-F5BAE0EF6CF1}" dt="2022-03-17T08:17:48.722" v="129" actId="1038"/>
          <ac:grpSpMkLst>
            <pc:docMk/>
            <pc:sldMk cId="37492774" sldId="1205"/>
            <ac:grpSpMk id="31" creationId="{5FBAD651-977D-4B8A-8F02-CC62E1BAC2B8}"/>
          </ac:grpSpMkLst>
        </pc:grpChg>
        <pc:grpChg chg="add mod">
          <ac:chgData name="Subramani K" userId="bf009f75-d47a-408b-a678-4666a6eafc4c" providerId="ADAL" clId="{D27A4147-48A3-4CB1-862F-F5BAE0EF6CF1}" dt="2022-03-17T08:17:48.722" v="129" actId="1038"/>
          <ac:grpSpMkLst>
            <pc:docMk/>
            <pc:sldMk cId="37492774" sldId="1205"/>
            <ac:grpSpMk id="38" creationId="{BCFF3AC0-CEB9-4022-A98B-30D1E8A58364}"/>
          </ac:grpSpMkLst>
        </pc:grpChg>
        <pc:grpChg chg="add mod">
          <ac:chgData name="Subramani K" userId="bf009f75-d47a-408b-a678-4666a6eafc4c" providerId="ADAL" clId="{D27A4147-48A3-4CB1-862F-F5BAE0EF6CF1}" dt="2022-03-17T08:17:48.722" v="129" actId="1038"/>
          <ac:grpSpMkLst>
            <pc:docMk/>
            <pc:sldMk cId="37492774" sldId="1205"/>
            <ac:grpSpMk id="41" creationId="{B4554481-7FDD-49CA-91E3-B64565CE865A}"/>
          </ac:grpSpMkLst>
        </pc:grpChg>
        <pc:cxnChg chg="mod">
          <ac:chgData name="Subramani K" userId="bf009f75-d47a-408b-a678-4666a6eafc4c" providerId="ADAL" clId="{D27A4147-48A3-4CB1-862F-F5BAE0EF6CF1}" dt="2022-03-17T08:15:57.156" v="69" actId="1035"/>
          <ac:cxnSpMkLst>
            <pc:docMk/>
            <pc:sldMk cId="37492774" sldId="1205"/>
            <ac:cxnSpMk id="4" creationId="{2EACDE21-5AA9-436E-BE2C-34964D3827F1}"/>
          </ac:cxnSpMkLst>
        </pc:cxnChg>
      </pc:sldChg>
      <pc:sldChg chg="addSp delSp modSp add mod">
        <pc:chgData name="Subramani K" userId="bf009f75-d47a-408b-a678-4666a6eafc4c" providerId="ADAL" clId="{D27A4147-48A3-4CB1-862F-F5BAE0EF6CF1}" dt="2022-03-17T08:45:31.146" v="172" actId="20577"/>
        <pc:sldMkLst>
          <pc:docMk/>
          <pc:sldMk cId="1940554314" sldId="1206"/>
        </pc:sldMkLst>
        <pc:spChg chg="mod">
          <ac:chgData name="Subramani K" userId="bf009f75-d47a-408b-a678-4666a6eafc4c" providerId="ADAL" clId="{D27A4147-48A3-4CB1-862F-F5BAE0EF6CF1}" dt="2022-03-17T08:45:31.146" v="172" actId="20577"/>
          <ac:spMkLst>
            <pc:docMk/>
            <pc:sldMk cId="1940554314" sldId="1206"/>
            <ac:spMk id="9" creationId="{B7E2EC3C-9883-47AA-9BD1-48DE0A1C8C38}"/>
          </ac:spMkLst>
        </pc:spChg>
        <pc:spChg chg="del">
          <ac:chgData name="Subramani K" userId="bf009f75-d47a-408b-a678-4666a6eafc4c" providerId="ADAL" clId="{D27A4147-48A3-4CB1-862F-F5BAE0EF6CF1}" dt="2022-03-17T08:45:15.557" v="164" actId="478"/>
          <ac:spMkLst>
            <pc:docMk/>
            <pc:sldMk cId="1940554314" sldId="1206"/>
            <ac:spMk id="23" creationId="{45D052D9-78BB-4005-88F2-651BD4BF4B62}"/>
          </ac:spMkLst>
        </pc:spChg>
        <pc:spChg chg="del">
          <ac:chgData name="Subramani K" userId="bf009f75-d47a-408b-a678-4666a6eafc4c" providerId="ADAL" clId="{D27A4147-48A3-4CB1-862F-F5BAE0EF6CF1}" dt="2022-03-17T08:45:15.557" v="164" actId="478"/>
          <ac:spMkLst>
            <pc:docMk/>
            <pc:sldMk cId="1940554314" sldId="1206"/>
            <ac:spMk id="24" creationId="{0C619169-0871-4436-B163-7B4182A5D935}"/>
          </ac:spMkLst>
        </pc:spChg>
        <pc:spChg chg="add mod">
          <ac:chgData name="Subramani K" userId="bf009f75-d47a-408b-a678-4666a6eafc4c" providerId="ADAL" clId="{D27A4147-48A3-4CB1-862F-F5BAE0EF6CF1}" dt="2022-03-17T08:45:17.744" v="166"/>
          <ac:spMkLst>
            <pc:docMk/>
            <pc:sldMk cId="1940554314" sldId="1206"/>
            <ac:spMk id="30" creationId="{3301A057-D22F-4AED-BAFC-6744D3F3073F}"/>
          </ac:spMkLst>
        </pc:spChg>
        <pc:spChg chg="add mod">
          <ac:chgData name="Subramani K" userId="bf009f75-d47a-408b-a678-4666a6eafc4c" providerId="ADAL" clId="{D27A4147-48A3-4CB1-862F-F5BAE0EF6CF1}" dt="2022-03-17T08:45:17.744" v="166"/>
          <ac:spMkLst>
            <pc:docMk/>
            <pc:sldMk cId="1940554314" sldId="1206"/>
            <ac:spMk id="33" creationId="{D918BD40-E551-4990-A757-492041348791}"/>
          </ac:spMkLst>
        </pc:spChg>
        <pc:spChg chg="del">
          <ac:chgData name="Subramani K" userId="bf009f75-d47a-408b-a678-4666a6eafc4c" providerId="ADAL" clId="{D27A4147-48A3-4CB1-862F-F5BAE0EF6CF1}" dt="2022-03-17T08:45:15.557" v="164" actId="478"/>
          <ac:spMkLst>
            <pc:docMk/>
            <pc:sldMk cId="1940554314" sldId="1206"/>
            <ac:spMk id="35" creationId="{F56929DF-CB96-4836-B318-EE20AFA9665D}"/>
          </ac:spMkLst>
        </pc:spChg>
        <pc:spChg chg="del">
          <ac:chgData name="Subramani K" userId="bf009f75-d47a-408b-a678-4666a6eafc4c" providerId="ADAL" clId="{D27A4147-48A3-4CB1-862F-F5BAE0EF6CF1}" dt="2022-03-17T08:45:15.557" v="164" actId="478"/>
          <ac:spMkLst>
            <pc:docMk/>
            <pc:sldMk cId="1940554314" sldId="1206"/>
            <ac:spMk id="44" creationId="{541C23B0-14A6-42C4-A306-3AFB5E212AB4}"/>
          </ac:spMkLst>
        </pc:spChg>
        <pc:grpChg chg="del">
          <ac:chgData name="Subramani K" userId="bf009f75-d47a-408b-a678-4666a6eafc4c" providerId="ADAL" clId="{D27A4147-48A3-4CB1-862F-F5BAE0EF6CF1}" dt="2022-03-17T08:45:17.484" v="165" actId="478"/>
          <ac:grpSpMkLst>
            <pc:docMk/>
            <pc:sldMk cId="1940554314" sldId="1206"/>
            <ac:grpSpMk id="3" creationId="{B6C35A7B-9706-4527-B45A-033384F35EEF}"/>
          </ac:grpSpMkLst>
        </pc:grpChg>
        <pc:grpChg chg="del">
          <ac:chgData name="Subramani K" userId="bf009f75-d47a-408b-a678-4666a6eafc4c" providerId="ADAL" clId="{D27A4147-48A3-4CB1-862F-F5BAE0EF6CF1}" dt="2022-03-17T08:45:15.557" v="164" actId="478"/>
          <ac:grpSpMkLst>
            <pc:docMk/>
            <pc:sldMk cId="1940554314" sldId="1206"/>
            <ac:grpSpMk id="20" creationId="{FEEED24D-26EA-4B2A-ADD4-AD7AA1FD17BA}"/>
          </ac:grpSpMkLst>
        </pc:grpChg>
        <pc:grpChg chg="del">
          <ac:chgData name="Subramani K" userId="bf009f75-d47a-408b-a678-4666a6eafc4c" providerId="ADAL" clId="{D27A4147-48A3-4CB1-862F-F5BAE0EF6CF1}" dt="2022-03-17T08:45:15.557" v="164" actId="478"/>
          <ac:grpSpMkLst>
            <pc:docMk/>
            <pc:sldMk cId="1940554314" sldId="1206"/>
            <ac:grpSpMk id="25" creationId="{D84DD2CE-01CA-4A9C-BBA3-796213161E12}"/>
          </ac:grpSpMkLst>
        </pc:grpChg>
        <pc:grpChg chg="del">
          <ac:chgData name="Subramani K" userId="bf009f75-d47a-408b-a678-4666a6eafc4c" providerId="ADAL" clId="{D27A4147-48A3-4CB1-862F-F5BAE0EF6CF1}" dt="2022-03-17T08:45:17.484" v="165" actId="478"/>
          <ac:grpSpMkLst>
            <pc:docMk/>
            <pc:sldMk cId="1940554314" sldId="1206"/>
            <ac:grpSpMk id="31" creationId="{5FBAD651-977D-4B8A-8F02-CC62E1BAC2B8}"/>
          </ac:grpSpMkLst>
        </pc:grpChg>
        <pc:grpChg chg="del">
          <ac:chgData name="Subramani K" userId="bf009f75-d47a-408b-a678-4666a6eafc4c" providerId="ADAL" clId="{D27A4147-48A3-4CB1-862F-F5BAE0EF6CF1}" dt="2022-03-17T08:45:17.484" v="165" actId="478"/>
          <ac:grpSpMkLst>
            <pc:docMk/>
            <pc:sldMk cId="1940554314" sldId="1206"/>
            <ac:grpSpMk id="38" creationId="{BCFF3AC0-CEB9-4022-A98B-30D1E8A58364}"/>
          </ac:grpSpMkLst>
        </pc:grpChg>
        <pc:grpChg chg="del">
          <ac:chgData name="Subramani K" userId="bf009f75-d47a-408b-a678-4666a6eafc4c" providerId="ADAL" clId="{D27A4147-48A3-4CB1-862F-F5BAE0EF6CF1}" dt="2022-03-17T08:45:17.484" v="165" actId="478"/>
          <ac:grpSpMkLst>
            <pc:docMk/>
            <pc:sldMk cId="1940554314" sldId="1206"/>
            <ac:grpSpMk id="41" creationId="{B4554481-7FDD-49CA-91E3-B64565CE865A}"/>
          </ac:grpSpMkLst>
        </pc:gr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18/04/2022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213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5951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746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618037665"/>
              </p:ext>
            </p:extLst>
          </p:nvPr>
        </p:nvGraphicFramePr>
        <p:xfrm>
          <a:off x="9678391" y="0"/>
          <a:ext cx="3281960" cy="6126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0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68478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48743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66106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933481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B7E2EC3C-9883-47AA-9BD1-48DE0A1C8C38}"/>
              </a:ext>
            </a:extLst>
          </p:cNvPr>
          <p:cNvSpPr txBox="1"/>
          <p:nvPr/>
        </p:nvSpPr>
        <p:spPr>
          <a:xfrm>
            <a:off x="10700498" y="41466"/>
            <a:ext cx="238349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G05-H-Drop-Down-001</a:t>
            </a:r>
            <a:endParaRPr lang="en-IN" sz="1200" dirty="0">
              <a:solidFill>
                <a:srgbClr val="0070C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Drop down labels:</a:t>
            </a:r>
          </a:p>
          <a:p>
            <a:r>
              <a:rPr lang="en-IN" sz="1400" dirty="0"/>
              <a:t>Label 1</a:t>
            </a:r>
          </a:p>
          <a:p>
            <a:r>
              <a:rPr lang="en-IN" sz="1400" dirty="0"/>
              <a:t>Label 2</a:t>
            </a:r>
          </a:p>
          <a:p>
            <a:r>
              <a:rPr lang="en-IN" sz="1400" dirty="0"/>
              <a:t>Label 3</a:t>
            </a:r>
          </a:p>
          <a:p>
            <a:r>
              <a:rPr lang="en-IN" sz="1400" dirty="0"/>
              <a:t>Label 4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679D0743-D000-4300-9E37-D7C299DEDBDF}"/>
              </a:ext>
            </a:extLst>
          </p:cNvPr>
          <p:cNvGrpSpPr/>
          <p:nvPr/>
        </p:nvGrpSpPr>
        <p:grpSpPr>
          <a:xfrm>
            <a:off x="302944" y="1761871"/>
            <a:ext cx="6031007" cy="338554"/>
            <a:chOff x="612466" y="2228467"/>
            <a:chExt cx="5673461" cy="318481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62F3301F-AA21-45D3-83FC-D7D1CF0B16D5}"/>
                </a:ext>
              </a:extLst>
            </p:cNvPr>
            <p:cNvSpPr txBox="1"/>
            <p:nvPr/>
          </p:nvSpPr>
          <p:spPr>
            <a:xfrm>
              <a:off x="877004" y="2228467"/>
              <a:ext cx="5408923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 dirty="0"/>
                <a:t>Select the correct option and Submit.</a:t>
              </a: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5BF52267-D808-4511-9D2C-79914A6F9A8B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27" name="Graphic 26" descr="Direction">
                <a:extLst>
                  <a:ext uri="{FF2B5EF4-FFF2-40B4-BE49-F238E27FC236}">
                    <a16:creationId xmlns:a16="http://schemas.microsoft.com/office/drawing/2014/main" id="{DB465ECE-4AEF-4C0A-B479-F95C7C6F66E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D16ED6E8-4200-4608-9D53-26ED36BFFC5E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 b="1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55" name="Rectangle 54">
            <a:extLst>
              <a:ext uri="{FF2B5EF4-FFF2-40B4-BE49-F238E27FC236}">
                <a16:creationId xmlns:a16="http://schemas.microsoft.com/office/drawing/2014/main" id="{6FC30419-8508-4324-9CB5-DFFA9EA8B04A}"/>
              </a:ext>
            </a:extLst>
          </p:cNvPr>
          <p:cNvSpPr/>
          <p:nvPr/>
        </p:nvSpPr>
        <p:spPr>
          <a:xfrm>
            <a:off x="304174" y="3492632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>
                <a:solidFill>
                  <a:schemeClr val="tx1"/>
                </a:solidFill>
              </a:rPr>
              <a:t>Submit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67FEA691-BFB2-431A-9E79-1EDAA36405C0}"/>
              </a:ext>
            </a:extLst>
          </p:cNvPr>
          <p:cNvSpPr/>
          <p:nvPr/>
        </p:nvSpPr>
        <p:spPr>
          <a:xfrm>
            <a:off x="1700428" y="3508395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>
                <a:solidFill>
                  <a:schemeClr val="tx1"/>
                </a:solidFill>
              </a:rPr>
              <a:t>Try again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97DA8F5-7CC6-4DFA-9012-8513DD4C06C9}"/>
              </a:ext>
            </a:extLst>
          </p:cNvPr>
          <p:cNvSpPr txBox="1"/>
          <p:nvPr/>
        </p:nvSpPr>
        <p:spPr>
          <a:xfrm>
            <a:off x="233309" y="2325349"/>
            <a:ext cx="898906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Lorem Ipsum is simply dummy text of the _________ and typesetting industry, Lorem Ipsum is simply dummy  _________ the printing Lorem Ipsum is simply dummy text _________ dummy text is simply dummy text is ________ text.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B32E8AC-6A36-4310-963A-89153616BEDF}"/>
              </a:ext>
            </a:extLst>
          </p:cNvPr>
          <p:cNvSpPr/>
          <p:nvPr/>
        </p:nvSpPr>
        <p:spPr>
          <a:xfrm>
            <a:off x="287999" y="1110910"/>
            <a:ext cx="8181443" cy="707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</a:t>
            </a:r>
            <a:r>
              <a:rPr lang="en-US" sz="1600" dirty="0" err="1">
                <a:solidFill>
                  <a:schemeClr val="tx1"/>
                </a:solidFill>
              </a:rPr>
              <a:t>typtesetting</a:t>
            </a:r>
            <a:r>
              <a:rPr lang="en-US" sz="1600" dirty="0">
                <a:solidFill>
                  <a:schemeClr val="tx1"/>
                </a:solidFill>
              </a:rPr>
              <a:t> industry Lorem Ipsum is simply dummy text of the printing </a:t>
            </a:r>
          </a:p>
          <a:p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DB71F5A-A9DA-41D9-B980-1362868AFE3F}"/>
              </a:ext>
            </a:extLst>
          </p:cNvPr>
          <p:cNvSpPr/>
          <p:nvPr/>
        </p:nvSpPr>
        <p:spPr>
          <a:xfrm>
            <a:off x="288000" y="720000"/>
            <a:ext cx="5862916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Page Title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697DB04-C889-41D1-A06B-2672F73D1DFB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</p:spTree>
    <p:extLst>
      <p:ext uri="{BB962C8B-B14F-4D97-AF65-F5344CB8AC3E}">
        <p14:creationId xmlns:p14="http://schemas.microsoft.com/office/powerpoint/2010/main" val="2508173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142D482-236E-4429-831E-3AA5E92DED5E}"/>
              </a:ext>
            </a:extLst>
          </p:cNvPr>
          <p:cNvSpPr/>
          <p:nvPr/>
        </p:nvSpPr>
        <p:spPr>
          <a:xfrm>
            <a:off x="827617" y="1091249"/>
            <a:ext cx="3654441" cy="186181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Correct.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If you are going to use a passage of Lorem Ipsum, you need to be sure there isn't anything embarrassing hidden in the middle of text. 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4AF9BA5-A46B-4B30-A516-0BB13854E351}"/>
              </a:ext>
            </a:extLst>
          </p:cNvPr>
          <p:cNvSpPr/>
          <p:nvPr/>
        </p:nvSpPr>
        <p:spPr>
          <a:xfrm>
            <a:off x="812627" y="3055273"/>
            <a:ext cx="3669432" cy="186150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Incorrect.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If you are going to use a passage of Lorem Ipsum, you need to be sure there isn't anything embarrassing hidden in the middle of text. 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505E12A-C2AE-41A0-A82F-B7C8C3A7D50B}"/>
              </a:ext>
            </a:extLst>
          </p:cNvPr>
          <p:cNvSpPr/>
          <p:nvPr/>
        </p:nvSpPr>
        <p:spPr>
          <a:xfrm>
            <a:off x="4583829" y="1091249"/>
            <a:ext cx="3219404" cy="18468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Try again!</a:t>
            </a:r>
          </a:p>
        </p:txBody>
      </p:sp>
    </p:spTree>
    <p:extLst>
      <p:ext uri="{BB962C8B-B14F-4D97-AF65-F5344CB8AC3E}">
        <p14:creationId xmlns:p14="http://schemas.microsoft.com/office/powerpoint/2010/main" val="1940554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17290</TotalTime>
  <Words>172</Words>
  <Application>Microsoft Office PowerPoint</Application>
  <PresentationFormat>Custom</PresentationFormat>
  <Paragraphs>25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shivakumarm</cp:lastModifiedBy>
  <cp:revision>2418</cp:revision>
  <dcterms:created xsi:type="dcterms:W3CDTF">2017-07-21T05:01:19Z</dcterms:created>
  <dcterms:modified xsi:type="dcterms:W3CDTF">2022-04-18T10:15:07Z</dcterms:modified>
</cp:coreProperties>
</file>