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0144" autoAdjust="0"/>
  </p:normalViewPr>
  <p:slideViewPr>
    <p:cSldViewPr snapToGrid="0">
      <p:cViewPr varScale="1">
        <p:scale>
          <a:sx n="73" d="100"/>
          <a:sy n="73" d="100"/>
        </p:scale>
        <p:origin x="546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D0179E8-EA40-4046-A42E-895211F4FE1A}"/>
    <pc:docChg chg="custSel addSld delSld modSld">
      <pc:chgData name="Subramani K" userId="bf009f75-d47a-408b-a678-4666a6eafc4c" providerId="ADAL" clId="{2D0179E8-EA40-4046-A42E-895211F4FE1A}" dt="2022-03-17T08:58:16.369" v="8" actId="20577"/>
      <pc:docMkLst>
        <pc:docMk/>
      </pc:docMkLst>
      <pc:sldChg chg="addSp delSp modSp mod">
        <pc:chgData name="Subramani K" userId="bf009f75-d47a-408b-a678-4666a6eafc4c" providerId="ADAL" clId="{2D0179E8-EA40-4046-A42E-895211F4FE1A}" dt="2022-03-17T08:58:13.129" v="6"/>
        <pc:sldMkLst>
          <pc:docMk/>
          <pc:sldMk cId="2508173990" sldId="1202"/>
        </pc:sldMkLst>
        <pc:spChg chg="mod">
          <ac:chgData name="Subramani K" userId="bf009f75-d47a-408b-a678-4666a6eafc4c" providerId="ADAL" clId="{2D0179E8-EA40-4046-A42E-895211F4FE1A}" dt="2022-03-17T08:58:13.129" v="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24" creationId="{62F3301F-AA21-45D3-83FC-D7D1CF0B16D5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29" creationId="{D16ED6E8-4200-4608-9D53-26ED36BFFC5E}"/>
          </ac:spMkLst>
        </pc:spChg>
        <pc:spChg chg="del mod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4" creationId="{7D88F10C-D2FF-400E-86B6-D03BC41AB24C}"/>
          </ac:spMkLst>
        </pc:spChg>
        <pc:spChg chg="del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5" creationId="{F56929DF-CB96-4836-B318-EE20AFA9665D}"/>
          </ac:spMkLst>
        </pc:spChg>
        <pc:spChg chg="del mod">
          <ac:chgData name="Subramani K" userId="bf009f75-d47a-408b-a678-4666a6eafc4c" providerId="ADAL" clId="{2D0179E8-EA40-4046-A42E-895211F4FE1A}" dt="2022-03-17T08:57:47.524" v="3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7" creationId="{2F0ACE8B-3A65-4C0C-B114-434FD33F13A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38" creationId="{390FB3F9-C1EC-4FF2-B282-C99209096F5B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1" creationId="{EC3549CE-269C-4E1F-B4F6-552FE079F8A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2" creationId="{F7ADCC5C-36BF-40EC-9BBD-5C5C2D5CB2FB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3" creationId="{54BBAA71-BAF0-4EFD-A7CD-13E49C064A55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6" creationId="{2E4B71AC-C220-48FC-B962-766896C0B170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7" creationId="{BDA086D6-938A-41EC-94D9-F34166B8649D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48" creationId="{D710028C-B5CB-4A58-8D04-5C0F2E5C5B6F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1" creationId="{AFEB0977-870D-4227-B333-05ACD8CCBE18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2" creationId="{9458F25C-BB1F-48D4-BD43-5FE5B8EBA8D4}"/>
          </ac:spMkLst>
        </pc:spChg>
        <pc:spChg chg="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3" creationId="{528FE815-EDD3-4AE4-9C86-1CCC0DC990BE}"/>
          </ac:spMkLst>
        </pc:spChg>
        <pc:spChg chg="add 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5" creationId="{6FC30419-8508-4324-9CB5-DFFA9EA8B04A}"/>
          </ac:spMkLst>
        </pc:spChg>
        <pc:spChg chg="add mod">
          <ac:chgData name="Subramani K" userId="bf009f75-d47a-408b-a678-4666a6eafc4c" providerId="ADAL" clId="{2D0179E8-EA40-4046-A42E-895211F4FE1A}" dt="2022-03-17T08:57:57.349" v="4"/>
          <ac:spMkLst>
            <pc:docMk/>
            <pc:sldMk cId="2508173990" sldId="1202"/>
            <ac:spMk id="56" creationId="{67FEA691-BFB2-431A-9E79-1EDAA36405C0}"/>
          </ac:spMkLst>
        </pc:spChg>
        <pc:grpChg chg="del mod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10" creationId="{C56C960D-42CB-4AE0-9F8C-8AAB8929C23C}"/>
          </ac:grpSpMkLst>
        </pc:grpChg>
        <pc:grpChg chg="del mod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23" creationId="{679D0743-D000-4300-9E37-D7C299DEDBDF}"/>
          </ac:grpSpMkLst>
        </pc:grpChg>
        <pc:grpChg chg="del">
          <ac:chgData name="Subramani K" userId="bf009f75-d47a-408b-a678-4666a6eafc4c" providerId="ADAL" clId="{2D0179E8-EA40-4046-A42E-895211F4FE1A}" dt="2022-03-17T08:57:47.524" v="3" actId="478"/>
          <ac:grpSpMkLst>
            <pc:docMk/>
            <pc:sldMk cId="2508173990" sldId="1202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26" creationId="{5BF52267-D808-4511-9D2C-79914A6F9A8B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31" creationId="{1FDC16F1-F83C-4874-8E15-4EE0BE06DD01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40" creationId="{F0EABFED-BB8F-4562-905A-795911A5BA3E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45" creationId="{AF2A5D50-BF12-41E6-9D69-58605BCDA82B}"/>
          </ac:grpSpMkLst>
        </pc:grpChg>
        <pc:grpChg chg="add mod">
          <ac:chgData name="Subramani K" userId="bf009f75-d47a-408b-a678-4666a6eafc4c" providerId="ADAL" clId="{2D0179E8-EA40-4046-A42E-895211F4FE1A}" dt="2022-03-17T08:57:57.349" v="4"/>
          <ac:grpSpMkLst>
            <pc:docMk/>
            <pc:sldMk cId="2508173990" sldId="1202"/>
            <ac:grpSpMk id="50" creationId="{F2E9B5FB-E077-4ACE-A34F-44523A396CDF}"/>
          </ac:grpSpMkLst>
        </pc:grpChg>
        <pc:picChg chg="mod">
          <ac:chgData name="Subramani K" userId="bf009f75-d47a-408b-a678-4666a6eafc4c" providerId="ADAL" clId="{2D0179E8-EA40-4046-A42E-895211F4FE1A}" dt="2022-03-17T08:57:57.349" v="4"/>
          <ac:picMkLst>
            <pc:docMk/>
            <pc:sldMk cId="2508173990" sldId="1202"/>
            <ac:picMk id="27" creationId="{DB465ECE-4AEF-4C0A-B479-F95C7C6F66E3}"/>
          </ac:picMkLst>
        </pc:picChg>
        <pc:picChg chg="add mod">
          <ac:chgData name="Subramani K" userId="bf009f75-d47a-408b-a678-4666a6eafc4c" providerId="ADAL" clId="{2D0179E8-EA40-4046-A42E-895211F4FE1A}" dt="2022-03-17T08:57:57.349" v="4"/>
          <ac:picMkLst>
            <pc:docMk/>
            <pc:sldMk cId="2508173990" sldId="1202"/>
            <ac:picMk id="54" creationId="{EA282528-617A-4068-B459-48D3062D3A89}"/>
          </ac:picMkLst>
        </pc:pic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39" creationId="{7DEB110C-0B18-45FC-88B3-022402CE4542}"/>
          </ac:cxnSpMkLst>
        </pc:cxn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44" creationId="{982483FF-CE57-43EF-9246-3B04126FDAE1}"/>
          </ac:cxnSpMkLst>
        </pc:cxnChg>
        <pc:cxnChg chg="mod">
          <ac:chgData name="Subramani K" userId="bf009f75-d47a-408b-a678-4666a6eafc4c" providerId="ADAL" clId="{2D0179E8-EA40-4046-A42E-895211F4FE1A}" dt="2022-03-17T08:57:57.349" v="4"/>
          <ac:cxnSpMkLst>
            <pc:docMk/>
            <pc:sldMk cId="2508173990" sldId="1202"/>
            <ac:cxnSpMk id="49" creationId="{A4B45AD2-55BD-4E62-8810-18C31664807E}"/>
          </ac:cxnSpMkLst>
        </pc:cxnChg>
      </pc:sldChg>
      <pc:sldChg chg="del">
        <pc:chgData name="Subramani K" userId="bf009f75-d47a-408b-a678-4666a6eafc4c" providerId="ADAL" clId="{2D0179E8-EA40-4046-A42E-895211F4FE1A}" dt="2022-03-17T08:57:41.307" v="0" actId="47"/>
        <pc:sldMkLst>
          <pc:docMk/>
          <pc:sldMk cId="37492774" sldId="1205"/>
        </pc:sldMkLst>
      </pc:sldChg>
      <pc:sldChg chg="modSp add del mod">
        <pc:chgData name="Subramani K" userId="bf009f75-d47a-408b-a678-4666a6eafc4c" providerId="ADAL" clId="{2D0179E8-EA40-4046-A42E-895211F4FE1A}" dt="2022-03-17T08:58:16.369" v="8" actId="20577"/>
        <pc:sldMkLst>
          <pc:docMk/>
          <pc:sldMk cId="1940554314" sldId="1206"/>
        </pc:sldMkLst>
        <pc:spChg chg="mod">
          <ac:chgData name="Subramani K" userId="bf009f75-d47a-408b-a678-4666a6eafc4c" providerId="ADAL" clId="{2D0179E8-EA40-4046-A42E-895211F4FE1A}" dt="2022-03-17T08:58:16.369" v="8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41C324BA-0D31-4461-AF1C-A4E5D7874BC0}"/>
    <pc:docChg chg="undo custSel modSld">
      <pc:chgData name="Subramani K" userId="bf009f75-d47a-408b-a678-4666a6eafc4c" providerId="ADAL" clId="{41C324BA-0D31-4461-AF1C-A4E5D7874BC0}" dt="2022-04-18T10:07:50.733" v="114" actId="20577"/>
      <pc:docMkLst>
        <pc:docMk/>
      </pc:docMkLst>
      <pc:sldChg chg="addSp delSp modSp mod">
        <pc:chgData name="Subramani K" userId="bf009f75-d47a-408b-a678-4666a6eafc4c" providerId="ADAL" clId="{41C324BA-0D31-4461-AF1C-A4E5D7874BC0}" dt="2022-04-18T10:07:50.733" v="114" actId="20577"/>
        <pc:sldMkLst>
          <pc:docMk/>
          <pc:sldMk cId="2508173990" sldId="1202"/>
        </pc:sldMkLst>
        <pc:spChg chg="mod">
          <ac:chgData name="Subramani K" userId="bf009f75-d47a-408b-a678-4666a6eafc4c" providerId="ADAL" clId="{41C324BA-0D31-4461-AF1C-A4E5D7874BC0}" dt="2022-04-18T10:07:29.878" v="7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1C324BA-0D31-4461-AF1C-A4E5D7874BC0}" dt="2022-04-18T10:07:50.733" v="114" actId="20577"/>
          <ac:spMkLst>
            <pc:docMk/>
            <pc:sldMk cId="2508173990" sldId="1202"/>
            <ac:spMk id="14" creationId="{D4C948DF-669C-42CA-B0CC-3EF35C283FEC}"/>
          </ac:spMkLst>
        </pc:spChg>
        <pc:spChg chg="mod">
          <ac:chgData name="Subramani K" userId="bf009f75-d47a-408b-a678-4666a6eafc4c" providerId="ADAL" clId="{41C324BA-0D31-4461-AF1C-A4E5D7874BC0}" dt="2022-04-18T10:06:22.329" v="1" actId="207"/>
          <ac:spMkLst>
            <pc:docMk/>
            <pc:sldMk cId="2508173990" sldId="1202"/>
            <ac:spMk id="24" creationId="{62F3301F-AA21-45D3-83FC-D7D1CF0B16D5}"/>
          </ac:spMkLst>
        </pc:spChg>
        <pc:spChg chg="add mod">
          <ac:chgData name="Subramani K" userId="bf009f75-d47a-408b-a678-4666a6eafc4c" providerId="ADAL" clId="{41C324BA-0D31-4461-AF1C-A4E5D7874BC0}" dt="2022-04-18T10:07:17.299" v="69" actId="14100"/>
          <ac:spMkLst>
            <pc:docMk/>
            <pc:sldMk cId="2508173990" sldId="1202"/>
            <ac:spMk id="36" creationId="{197DA8F5-7CC6-4DFA-9012-8513DD4C06C9}"/>
          </ac:spMkLst>
        </pc:spChg>
        <pc:grpChg chg="del">
          <ac:chgData name="Subramani K" userId="bf009f75-d47a-408b-a678-4666a6eafc4c" providerId="ADAL" clId="{41C324BA-0D31-4461-AF1C-A4E5D7874BC0}" dt="2022-04-18T10:06:17.190" v="0" actId="478"/>
          <ac:grpSpMkLst>
            <pc:docMk/>
            <pc:sldMk cId="2508173990" sldId="1202"/>
            <ac:grpSpMk id="31" creationId="{1FDC16F1-F83C-4874-8E15-4EE0BE06DD01}"/>
          </ac:grpSpMkLst>
        </pc:grpChg>
        <pc:grpChg chg="del">
          <ac:chgData name="Subramani K" userId="bf009f75-d47a-408b-a678-4666a6eafc4c" providerId="ADAL" clId="{41C324BA-0D31-4461-AF1C-A4E5D7874BC0}" dt="2022-04-18T10:06:17.190" v="0" actId="478"/>
          <ac:grpSpMkLst>
            <pc:docMk/>
            <pc:sldMk cId="2508173990" sldId="1202"/>
            <ac:grpSpMk id="40" creationId="{F0EABFED-BB8F-4562-905A-795911A5BA3E}"/>
          </ac:grpSpMkLst>
        </pc:grpChg>
        <pc:grpChg chg="del">
          <ac:chgData name="Subramani K" userId="bf009f75-d47a-408b-a678-4666a6eafc4c" providerId="ADAL" clId="{41C324BA-0D31-4461-AF1C-A4E5D7874BC0}" dt="2022-04-18T10:06:17.190" v="0" actId="478"/>
          <ac:grpSpMkLst>
            <pc:docMk/>
            <pc:sldMk cId="2508173990" sldId="1202"/>
            <ac:grpSpMk id="45" creationId="{AF2A5D50-BF12-41E6-9D69-58605BCDA82B}"/>
          </ac:grpSpMkLst>
        </pc:grpChg>
        <pc:grpChg chg="del">
          <ac:chgData name="Subramani K" userId="bf009f75-d47a-408b-a678-4666a6eafc4c" providerId="ADAL" clId="{41C324BA-0D31-4461-AF1C-A4E5D7874BC0}" dt="2022-04-18T10:06:17.190" v="0" actId="478"/>
          <ac:grpSpMkLst>
            <pc:docMk/>
            <pc:sldMk cId="2508173990" sldId="1202"/>
            <ac:grpSpMk id="50" creationId="{F2E9B5FB-E077-4ACE-A34F-44523A396CDF}"/>
          </ac:grpSpMkLst>
        </pc:grpChg>
        <pc:picChg chg="del">
          <ac:chgData name="Subramani K" userId="bf009f75-d47a-408b-a678-4666a6eafc4c" providerId="ADAL" clId="{41C324BA-0D31-4461-AF1C-A4E5D7874BC0}" dt="2022-04-18T10:06:17.190" v="0" actId="478"/>
          <ac:picMkLst>
            <pc:docMk/>
            <pc:sldMk cId="2508173990" sldId="1202"/>
            <ac:picMk id="54" creationId="{EA282528-617A-4068-B459-48D3062D3A89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18A0F718-114A-4178-B988-EAF506341756}"/>
    <pc:docChg chg="custSel modSld">
      <pc:chgData name="lakshmikanth" userId="34ec4a14-2b32-4e23-8e6c-bf79444b9b1f" providerId="ADAL" clId="{18A0F718-114A-4178-B988-EAF506341756}" dt="2022-03-17T12:14:35.924" v="0" actId="478"/>
      <pc:docMkLst>
        <pc:docMk/>
      </pc:docMkLst>
      <pc:sldChg chg="delSp mod">
        <pc:chgData name="lakshmikanth" userId="34ec4a14-2b32-4e23-8e6c-bf79444b9b1f" providerId="ADAL" clId="{18A0F718-114A-4178-B988-EAF506341756}" dt="2022-03-17T12:14:35.924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18A0F718-114A-4178-B988-EAF506341756}" dt="2022-03-17T12:14:35.924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18A0F718-114A-4178-B988-EAF506341756}" dt="2022-03-17T12:14:35.924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G05-H-Drop-Down-001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Drop down labels:</a:t>
            </a:r>
          </a:p>
          <a:p>
            <a:r>
              <a:rPr lang="en-IN" sz="1400" dirty="0"/>
              <a:t>Label 1</a:t>
            </a:r>
          </a:p>
          <a:p>
            <a:r>
              <a:rPr lang="en-IN" sz="1400" dirty="0"/>
              <a:t>Label 2</a:t>
            </a:r>
          </a:p>
          <a:p>
            <a:r>
              <a:rPr lang="en-IN" sz="1400" dirty="0"/>
              <a:t>Label 3</a:t>
            </a:r>
          </a:p>
          <a:p>
            <a:r>
              <a:rPr lang="en-IN" sz="1400" dirty="0"/>
              <a:t>Label 4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02944" y="176187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correct option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04174" y="349263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1700428" y="350839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7DA8F5-7CC6-4DFA-9012-8513DD4C06C9}"/>
              </a:ext>
            </a:extLst>
          </p:cNvPr>
          <p:cNvSpPr txBox="1"/>
          <p:nvPr/>
        </p:nvSpPr>
        <p:spPr>
          <a:xfrm>
            <a:off x="233309" y="2325349"/>
            <a:ext cx="8989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_________ and typesetting industry, Lorem Ipsum is simply dummy  _________ the printing Lorem Ipsum is simply dummy text _________ dummy text is simply dummy text is ________ text.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32E8AC-6A36-4310-963A-89153616BEDF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B71F5A-A9DA-41D9-B980-1362868AFE3F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97DB04-C889-41D1-A06B-2672F73D1DF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42D482-236E-4429-831E-3AA5E92DED5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AF9BA5-A46B-4B30-A516-0BB13854E351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05E12A-C2AE-41A0-A82F-B7C8C3A7D50B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17290</TotalTime>
  <Words>172</Words>
  <Application>Microsoft Office PowerPoint</Application>
  <PresentationFormat>Custom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2022-04-18T10:15:07Z</dcterms:modified>
</cp:coreProperties>
</file>