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3"/>
  </p:notesMasterIdLst>
  <p:sldIdLst>
    <p:sldId id="1208" r:id="rId2"/>
    <p:sldId id="1203" r:id="rId3"/>
    <p:sldId id="1207" r:id="rId4"/>
    <p:sldId id="1209" r:id="rId5"/>
    <p:sldId id="1210" r:id="rId6"/>
    <p:sldId id="1212" r:id="rId7"/>
    <p:sldId id="1211" r:id="rId8"/>
    <p:sldId id="1213" r:id="rId9"/>
    <p:sldId id="1214" r:id="rId10"/>
    <p:sldId id="1215" r:id="rId11"/>
    <p:sldId id="1206" r:id="rId12"/>
    <p:sldId id="1216" r:id="rId13"/>
    <p:sldId id="1217" r:id="rId14"/>
    <p:sldId id="1218" r:id="rId15"/>
    <p:sldId id="1219" r:id="rId16"/>
    <p:sldId id="1220" r:id="rId17"/>
    <p:sldId id="1221" r:id="rId18"/>
    <p:sldId id="1224" r:id="rId19"/>
    <p:sldId id="1225" r:id="rId20"/>
    <p:sldId id="1222" r:id="rId21"/>
    <p:sldId id="1226" r:id="rId22"/>
  </p:sldIdLst>
  <p:sldSz cx="12960350" cy="611981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Intuition ID" initials="Int ID" lastIdx="32" clrIdx="0">
    <p:extLst>
      <p:ext uri="{19B8F6BF-5375-455C-9EA6-DF929625EA0E}">
        <p15:presenceInfo xmlns:p15="http://schemas.microsoft.com/office/powerpoint/2012/main" userId="Intuition ID" providerId="None"/>
      </p:ext>
    </p:extLst>
  </p:cmAuthor>
  <p:cmAuthor id="2" name="Donagh Hourihan" initials="DH" lastIdx="33" clrIdx="1">
    <p:extLst>
      <p:ext uri="{19B8F6BF-5375-455C-9EA6-DF929625EA0E}">
        <p15:presenceInfo xmlns:p15="http://schemas.microsoft.com/office/powerpoint/2012/main" userId="S-1-5-21-4092134144-1492677721-901831465-8103" providerId="AD"/>
      </p:ext>
    </p:extLst>
  </p:cmAuthor>
  <p:cmAuthor id="3" name="Mark Murray" initials="MM" lastIdx="37" clrIdx="2">
    <p:extLst>
      <p:ext uri="{19B8F6BF-5375-455C-9EA6-DF929625EA0E}">
        <p15:presenceInfo xmlns:p15="http://schemas.microsoft.com/office/powerpoint/2012/main" userId="S-1-5-21-4092134144-1492677721-901831465-8277" providerId="AD"/>
      </p:ext>
    </p:extLst>
  </p:cmAuthor>
  <p:cmAuthor id="4" name="shivakumarm" initials="s" lastIdx="1" clrIdx="3">
    <p:extLst>
      <p:ext uri="{19B8F6BF-5375-455C-9EA6-DF929625EA0E}">
        <p15:presenceInfo xmlns:p15="http://schemas.microsoft.com/office/powerpoint/2012/main" userId="S::shivakumarm@eidesign.net::fc266fd6-ea27-4f72-bd9f-a77e391fbeb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E2E2"/>
    <a:srgbClr val="F7F7F7"/>
    <a:srgbClr val="F0F0F0"/>
    <a:srgbClr val="F4F4F4"/>
    <a:srgbClr val="B4B4B4"/>
    <a:srgbClr val="FDF3ED"/>
    <a:srgbClr val="FDF3D5"/>
    <a:srgbClr val="FFF5D5"/>
    <a:srgbClr val="DAE3F3"/>
    <a:srgbClr val="DAFFF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66C25AB-D4E9-94EE-D76E-970FB8645E5D}" v="5" dt="2023-01-24T08:43:32.71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41" autoAdjust="0"/>
    <p:restoredTop sz="88497" autoAdjust="0"/>
  </p:normalViewPr>
  <p:slideViewPr>
    <p:cSldViewPr snapToGrid="0">
      <p:cViewPr varScale="1">
        <p:scale>
          <a:sx n="69" d="100"/>
          <a:sy n="69" d="100"/>
        </p:scale>
        <p:origin x="54" y="792"/>
      </p:cViewPr>
      <p:guideLst/>
    </p:cSldViewPr>
  </p:slideViewPr>
  <p:outlineViewPr>
    <p:cViewPr>
      <p:scale>
        <a:sx n="33" d="100"/>
        <a:sy n="33" d="100"/>
      </p:scale>
      <p:origin x="0" y="-56898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Relationship Id="rId30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ubramani K" userId="bf009f75-d47a-408b-a678-4666a6eafc4c" providerId="ADAL" clId="{366B4F5A-4395-4184-877B-E52DC4B60848}"/>
    <pc:docChg chg="undo custSel modSld">
      <pc:chgData name="Subramani K" userId="bf009f75-d47a-408b-a678-4666a6eafc4c" providerId="ADAL" clId="{366B4F5A-4395-4184-877B-E52DC4B60848}" dt="2022-03-16T02:12:20.539" v="276" actId="1035"/>
      <pc:docMkLst>
        <pc:docMk/>
      </pc:docMkLst>
      <pc:sldChg chg="addSp delSp modSp mod">
        <pc:chgData name="Subramani K" userId="bf009f75-d47a-408b-a678-4666a6eafc4c" providerId="ADAL" clId="{366B4F5A-4395-4184-877B-E52DC4B60848}" dt="2022-03-16T02:12:20.539" v="276" actId="1035"/>
        <pc:sldMkLst>
          <pc:docMk/>
          <pc:sldMk cId="2508173990" sldId="1202"/>
        </pc:sldMkLst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3" creationId="{38A89BC3-EBB0-4E8E-866E-B407DA92EA64}"/>
          </ac:spMkLst>
        </pc:spChg>
        <pc:spChg chg="mod">
          <ac:chgData name="Subramani K" userId="bf009f75-d47a-408b-a678-4666a6eafc4c" providerId="ADAL" clId="{366B4F5A-4395-4184-877B-E52DC4B60848}" dt="2022-03-16T02:12:10.169" v="268" actId="20577"/>
          <ac:spMkLst>
            <pc:docMk/>
            <pc:sldMk cId="2508173990" sldId="1202"/>
            <ac:spMk id="4" creationId="{153BB5DD-E787-40D5-9AA0-9848D6EB31CB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5" creationId="{033A932D-BF4B-43C7-A1A0-F760C585C0B1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6" creationId="{C6766735-5C97-4DB5-867B-E58506869CD8}"/>
          </ac:spMkLst>
        </pc:spChg>
        <pc:spChg chg="del">
          <ac:chgData name="Subramani K" userId="bf009f75-d47a-408b-a678-4666a6eafc4c" providerId="ADAL" clId="{366B4F5A-4395-4184-877B-E52DC4B60848}" dt="2022-03-16T02:04:38.820" v="3" actId="478"/>
          <ac:spMkLst>
            <pc:docMk/>
            <pc:sldMk cId="2508173990" sldId="1202"/>
            <ac:spMk id="7" creationId="{FCF8EDEA-6D00-4669-86AE-64498ABE4998}"/>
          </ac:spMkLst>
        </pc:spChg>
        <pc:spChg chg="mod">
          <ac:chgData name="Subramani K" userId="bf009f75-d47a-408b-a678-4666a6eafc4c" providerId="ADAL" clId="{366B4F5A-4395-4184-877B-E52DC4B60848}" dt="2022-03-16T02:04:21.322" v="2"/>
          <ac:spMkLst>
            <pc:docMk/>
            <pc:sldMk cId="2508173990" sldId="1202"/>
            <ac:spMk id="9" creationId="{B7E2EC3C-9883-47AA-9BD1-48DE0A1C8C38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3" creationId="{627F2011-0F99-4B42-BC2C-8F72C5D3FD8D}"/>
          </ac:spMkLst>
        </pc:spChg>
        <pc:spChg chg="del mod topLvl">
          <ac:chgData name="Subramani K" userId="bf009f75-d47a-408b-a678-4666a6eafc4c" providerId="ADAL" clId="{366B4F5A-4395-4184-877B-E52DC4B60848}" dt="2022-03-16T02:08:09.198" v="99" actId="478"/>
          <ac:spMkLst>
            <pc:docMk/>
            <pc:sldMk cId="2508173990" sldId="1202"/>
            <ac:spMk id="14" creationId="{ACB013D3-E719-43F0-BDCD-32C3B31065C4}"/>
          </ac:spMkLst>
        </pc:spChg>
        <pc:spChg chg="mod topLvl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17" creationId="{0CAF469B-8902-4338-847C-D2CF56245C69}"/>
          </ac:spMkLst>
        </pc:spChg>
        <pc:spChg chg="del mod topLvl">
          <ac:chgData name="Subramani K" userId="bf009f75-d47a-408b-a678-4666a6eafc4c" providerId="ADAL" clId="{366B4F5A-4395-4184-877B-E52DC4B60848}" dt="2022-03-16T02:08:21.599" v="102" actId="478"/>
          <ac:spMkLst>
            <pc:docMk/>
            <pc:sldMk cId="2508173990" sldId="1202"/>
            <ac:spMk id="19" creationId="{7260E041-C955-4DC8-BC9C-101DB39CC5AE}"/>
          </ac:spMkLst>
        </pc:spChg>
        <pc:spChg chg="add mod">
          <ac:chgData name="Subramani K" userId="bf009f75-d47a-408b-a678-4666a6eafc4c" providerId="ADAL" clId="{366B4F5A-4395-4184-877B-E52DC4B60848}" dt="2022-03-16T02:12:20.539" v="276" actId="1035"/>
          <ac:spMkLst>
            <pc:docMk/>
            <pc:sldMk cId="2508173990" sldId="1202"/>
            <ac:spMk id="22" creationId="{0508B001-D35B-4372-9283-6934C0C3B788}"/>
          </ac:spMkLst>
        </pc:spChg>
        <pc:grpChg chg="add del mod">
          <ac:chgData name="Subramani K" userId="bf009f75-d47a-408b-a678-4666a6eafc4c" providerId="ADAL" clId="{366B4F5A-4395-4184-877B-E52DC4B60848}" dt="2022-03-16T02:08:01.551" v="95" actId="165"/>
          <ac:grpSpMkLst>
            <pc:docMk/>
            <pc:sldMk cId="2508173990" sldId="1202"/>
            <ac:grpSpMk id="11" creationId="{97536F86-D2BF-4612-B44C-40B0B7FD0E04}"/>
          </ac:grpSpMkLst>
        </pc:grpChg>
        <pc:grpChg chg="add del mod topLvl">
          <ac:chgData name="Subramani K" userId="bf009f75-d47a-408b-a678-4666a6eafc4c" providerId="ADAL" clId="{366B4F5A-4395-4184-877B-E52DC4B60848}" dt="2022-03-16T02:08:07.242" v="98" actId="165"/>
          <ac:grpSpMkLst>
            <pc:docMk/>
            <pc:sldMk cId="2508173990" sldId="1202"/>
            <ac:grpSpMk id="12" creationId="{24CFCB4F-362F-452D-8C20-EBA579C432D8}"/>
          </ac:grpSpMkLst>
        </pc:grpChg>
        <pc:grpChg chg="add del mod">
          <ac:chgData name="Subramani K" userId="bf009f75-d47a-408b-a678-4666a6eafc4c" providerId="ADAL" clId="{366B4F5A-4395-4184-877B-E52DC4B60848}" dt="2022-03-16T02:08:13.885" v="100" actId="165"/>
          <ac:grpSpMkLst>
            <pc:docMk/>
            <pc:sldMk cId="2508173990" sldId="1202"/>
            <ac:grpSpMk id="16" creationId="{3EBAFADD-3701-4E6C-8AFD-713699B4CFF5}"/>
          </ac:grpSpMkLst>
        </pc:grpChg>
        <pc:grpChg chg="del mod topLvl">
          <ac:chgData name="Subramani K" userId="bf009f75-d47a-408b-a678-4666a6eafc4c" providerId="ADAL" clId="{366B4F5A-4395-4184-877B-E52DC4B60848}" dt="2022-03-16T02:08:19.518" v="101" actId="165"/>
          <ac:grpSpMkLst>
            <pc:docMk/>
            <pc:sldMk cId="2508173990" sldId="1202"/>
            <ac:grpSpMk id="18" creationId="{F818523F-5758-4477-98CF-462566225D0C}"/>
          </ac:grpSpMkLst>
        </pc:grpChg>
        <pc:picChg chg="del">
          <ac:chgData name="Subramani K" userId="bf009f75-d47a-408b-a678-4666a6eafc4c" providerId="ADAL" clId="{366B4F5A-4395-4184-877B-E52DC4B60848}" dt="2022-03-16T02:04:38.820" v="3" actId="478"/>
          <ac:picMkLst>
            <pc:docMk/>
            <pc:sldMk cId="2508173990" sldId="1202"/>
            <ac:picMk id="2" creationId="{3D01B861-C612-4D42-8B49-955BD7FE5614}"/>
          </ac:picMkLst>
        </pc:picChg>
        <pc:picChg chg="add mod">
          <ac:chgData name="Subramani K" userId="bf009f75-d47a-408b-a678-4666a6eafc4c" providerId="ADAL" clId="{366B4F5A-4395-4184-877B-E52DC4B60848}" dt="2022-03-16T02:05:28.063" v="6" actId="1076"/>
          <ac:picMkLst>
            <pc:docMk/>
            <pc:sldMk cId="2508173990" sldId="1202"/>
            <ac:picMk id="10" creationId="{5446DAD8-7161-4A32-9DE1-4098BD14CFF1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5" creationId="{A2713AA8-B718-4E9E-B8AF-FB03D6128D33}"/>
          </ac:picMkLst>
        </pc:picChg>
        <pc:picChg chg="mod topLvl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20" creationId="{EF351370-2942-43F1-8DF2-F85387EC1824}"/>
          </ac:picMkLst>
        </pc:picChg>
        <pc:picChg chg="add del">
          <ac:chgData name="Subramani K" userId="bf009f75-d47a-408b-a678-4666a6eafc4c" providerId="ADAL" clId="{366B4F5A-4395-4184-877B-E52DC4B60848}" dt="2022-03-16T02:08:58.127" v="108"/>
          <ac:picMkLst>
            <pc:docMk/>
            <pc:sldMk cId="2508173990" sldId="1202"/>
            <ac:picMk id="1026" creationId="{D607DFA9-A29A-49CC-916A-92C98FCC33D2}"/>
          </ac:picMkLst>
        </pc:picChg>
        <pc:picChg chg="add mod">
          <ac:chgData name="Subramani K" userId="bf009f75-d47a-408b-a678-4666a6eafc4c" providerId="ADAL" clId="{366B4F5A-4395-4184-877B-E52DC4B60848}" dt="2022-03-16T02:12:20.539" v="276" actId="1035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lakshmikanth" userId="34ec4a14-2b32-4e23-8e6c-bf79444b9b1f" providerId="ADAL" clId="{0704FE2E-9E52-4A6C-B70E-E03832489322}"/>
    <pc:docChg chg="modSld delMainMaster">
      <pc:chgData name="lakshmikanth" userId="34ec4a14-2b32-4e23-8e6c-bf79444b9b1f" providerId="ADAL" clId="{0704FE2E-9E52-4A6C-B70E-E03832489322}" dt="2022-03-17T10:25:30.329" v="20" actId="1076"/>
      <pc:docMkLst>
        <pc:docMk/>
      </pc:docMkLst>
      <pc:sldChg chg="modSp mod">
        <pc:chgData name="lakshmikanth" userId="34ec4a14-2b32-4e23-8e6c-bf79444b9b1f" providerId="ADAL" clId="{0704FE2E-9E52-4A6C-B70E-E03832489322}" dt="2022-03-17T10:25:30.329" v="20" actId="1076"/>
        <pc:sldMkLst>
          <pc:docMk/>
          <pc:sldMk cId="2508173990" sldId="1202"/>
        </pc:sldMkLst>
        <pc:spChg chg="mod">
          <ac:chgData name="lakshmikanth" userId="34ec4a14-2b32-4e23-8e6c-bf79444b9b1f" providerId="ADAL" clId="{0704FE2E-9E52-4A6C-B70E-E03832489322}" dt="2022-03-16T14:24:39.491" v="0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lakshmikanth" userId="34ec4a14-2b32-4e23-8e6c-bf79444b9b1f" providerId="ADAL" clId="{0704FE2E-9E52-4A6C-B70E-E03832489322}" dt="2022-03-17T10:25:30.329" v="20" actId="1076"/>
          <ac:spMkLst>
            <pc:docMk/>
            <pc:sldMk cId="2508173990" sldId="1202"/>
            <ac:spMk id="10" creationId="{BC95729D-B7AA-469F-AC09-0690AD9DD1CD}"/>
          </ac:spMkLst>
        </pc:s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lakshmikanth" userId="34ec4a14-2b32-4e23-8e6c-bf79444b9b1f" providerId="ADAL" clId="{0704FE2E-9E52-4A6C-B70E-E03832489322}" dt="2022-03-17T10:25:30.329" v="20" actId="1076"/>
          <ac:grpSpMkLst>
            <pc:docMk/>
            <pc:sldMk cId="2508173990" sldId="1202"/>
            <ac:grpSpMk id="57" creationId="{5464A22C-6720-4997-AFB0-FEC5992B68EC}"/>
          </ac:grpSpMkLst>
        </pc:grpChg>
      </pc:sldChg>
      <pc:sldChg chg="modSp mod">
        <pc:chgData name="lakshmikanth" userId="34ec4a14-2b32-4e23-8e6c-bf79444b9b1f" providerId="ADAL" clId="{0704FE2E-9E52-4A6C-B70E-E03832489322}" dt="2022-03-17T10:24:39.787" v="11" actId="1076"/>
        <pc:sldMkLst>
          <pc:docMk/>
          <pc:sldMk cId="2285015065" sldId="1203"/>
        </pc:sldMkLst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4:39.787" v="11" actId="1076"/>
          <ac:spMkLst>
            <pc:docMk/>
            <pc:sldMk cId="2285015065" sldId="1203"/>
            <ac:spMk id="27" creationId="{B38438DC-8F79-4707-9926-890E97655C06}"/>
          </ac:spMkLst>
        </pc:spChg>
      </pc:sldChg>
      <pc:sldChg chg="modSp mod">
        <pc:chgData name="lakshmikanth" userId="34ec4a14-2b32-4e23-8e6c-bf79444b9b1f" providerId="ADAL" clId="{0704FE2E-9E52-4A6C-B70E-E03832489322}" dt="2022-03-17T10:25:06.704" v="16" actId="1037"/>
        <pc:sldMkLst>
          <pc:docMk/>
          <pc:sldMk cId="3675761090" sldId="1204"/>
        </pc:sldMkLst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0" creationId="{F147415D-E16C-445C-9A1D-C2D143C1E294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1" creationId="{6F7C91BE-B61F-48F4-92AA-1F820DE4EF90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2" creationId="{C25CF31D-ADAC-4DA9-868B-1855F1803D55}"/>
          </ac:spMkLst>
        </pc:spChg>
        <pc:spChg chg="mod">
          <ac:chgData name="lakshmikanth" userId="34ec4a14-2b32-4e23-8e6c-bf79444b9b1f" providerId="ADAL" clId="{0704FE2E-9E52-4A6C-B70E-E03832489322}" dt="2022-03-17T10:25:06.704" v="16" actId="1037"/>
          <ac:spMkLst>
            <pc:docMk/>
            <pc:sldMk cId="3675761090" sldId="1204"/>
            <ac:spMk id="27" creationId="{B38438DC-8F79-4707-9926-890E97655C06}"/>
          </ac:spMkLst>
        </pc:spChg>
      </pc:sldChg>
      <pc:sldMasterChg chg="del delSldLayout">
        <pc:chgData name="lakshmikanth" userId="34ec4a14-2b32-4e23-8e6c-bf79444b9b1f" providerId="ADAL" clId="{0704FE2E-9E52-4A6C-B70E-E03832489322}" dt="2022-03-17T10:24:06.366" v="9" actId="2696"/>
        <pc:sldMasterMkLst>
          <pc:docMk/>
          <pc:sldMasterMk cId="371782926" sldId="2147483667"/>
        </pc:sldMasterMkLst>
        <pc:sldLayoutChg chg="del">
          <pc:chgData name="lakshmikanth" userId="34ec4a14-2b32-4e23-8e6c-bf79444b9b1f" providerId="ADAL" clId="{0704FE2E-9E52-4A6C-B70E-E03832489322}" dt="2022-03-17T10:24:06.357" v="4" actId="2696"/>
          <pc:sldLayoutMkLst>
            <pc:docMk/>
            <pc:sldMasterMk cId="371782926" sldId="2147483667"/>
            <pc:sldLayoutMk cId="223016509" sldId="2147483679"/>
          </pc:sldLayoutMkLst>
        </pc:sldLayoutChg>
        <pc:sldLayoutChg chg="del">
          <pc:chgData name="lakshmikanth" userId="34ec4a14-2b32-4e23-8e6c-bf79444b9b1f" providerId="ADAL" clId="{0704FE2E-9E52-4A6C-B70E-E03832489322}" dt="2022-03-17T10:24:06.359" v="5" actId="2696"/>
          <pc:sldLayoutMkLst>
            <pc:docMk/>
            <pc:sldMasterMk cId="371782926" sldId="2147483667"/>
            <pc:sldLayoutMk cId="1214601897" sldId="2147483680"/>
          </pc:sldLayoutMkLst>
        </pc:sldLayoutChg>
        <pc:sldLayoutChg chg="del">
          <pc:chgData name="lakshmikanth" userId="34ec4a14-2b32-4e23-8e6c-bf79444b9b1f" providerId="ADAL" clId="{0704FE2E-9E52-4A6C-B70E-E03832489322}" dt="2022-03-17T10:24:06.360" v="6" actId="2696"/>
          <pc:sldLayoutMkLst>
            <pc:docMk/>
            <pc:sldMasterMk cId="371782926" sldId="2147483667"/>
            <pc:sldLayoutMk cId="3887555996" sldId="2147483681"/>
          </pc:sldLayoutMkLst>
        </pc:sldLayoutChg>
        <pc:sldLayoutChg chg="del">
          <pc:chgData name="lakshmikanth" userId="34ec4a14-2b32-4e23-8e6c-bf79444b9b1f" providerId="ADAL" clId="{0704FE2E-9E52-4A6C-B70E-E03832489322}" dt="2022-03-17T10:24:06.362" v="7" actId="2696"/>
          <pc:sldLayoutMkLst>
            <pc:docMk/>
            <pc:sldMasterMk cId="371782926" sldId="2147483667"/>
            <pc:sldLayoutMk cId="267116416" sldId="2147483682"/>
          </pc:sldLayoutMkLst>
        </pc:sldLayoutChg>
        <pc:sldLayoutChg chg="del">
          <pc:chgData name="lakshmikanth" userId="34ec4a14-2b32-4e23-8e6c-bf79444b9b1f" providerId="ADAL" clId="{0704FE2E-9E52-4A6C-B70E-E03832489322}" dt="2022-03-17T10:24:06.363" v="8" actId="2696"/>
          <pc:sldLayoutMkLst>
            <pc:docMk/>
            <pc:sldMasterMk cId="371782926" sldId="2147483667"/>
            <pc:sldLayoutMk cId="2141556215" sldId="2147483683"/>
          </pc:sldLayoutMkLst>
        </pc:sldLayoutChg>
      </pc:sldMasterChg>
      <pc:sldMasterChg chg="delSldLayout">
        <pc:chgData name="lakshmikanth" userId="34ec4a14-2b32-4e23-8e6c-bf79444b9b1f" providerId="ADAL" clId="{0704FE2E-9E52-4A6C-B70E-E03832489322}" dt="2022-03-17T10:24:01.661" v="3" actId="2696"/>
        <pc:sldMasterMkLst>
          <pc:docMk/>
          <pc:sldMasterMk cId="4000528223" sldId="2147483684"/>
        </pc:sldMasterMkLst>
        <pc:sldLayoutChg chg="del">
          <pc:chgData name="lakshmikanth" userId="34ec4a14-2b32-4e23-8e6c-bf79444b9b1f" providerId="ADAL" clId="{0704FE2E-9E52-4A6C-B70E-E03832489322}" dt="2022-03-17T10:24:01.661" v="3" actId="2696"/>
          <pc:sldLayoutMkLst>
            <pc:docMk/>
            <pc:sldMasterMk cId="4000528223" sldId="2147483684"/>
            <pc:sldLayoutMk cId="1926339809" sldId="2147483650"/>
          </pc:sldLayoutMkLst>
        </pc:sldLayoutChg>
        <pc:sldLayoutChg chg="del">
          <pc:chgData name="lakshmikanth" userId="34ec4a14-2b32-4e23-8e6c-bf79444b9b1f" providerId="ADAL" clId="{0704FE2E-9E52-4A6C-B70E-E03832489322}" dt="2022-03-17T10:24:00.394" v="1" actId="2696"/>
          <pc:sldLayoutMkLst>
            <pc:docMk/>
            <pc:sldMasterMk cId="4000528223" sldId="2147483684"/>
            <pc:sldLayoutMk cId="1639728466" sldId="2147483655"/>
          </pc:sldLayoutMkLst>
        </pc:sldLayoutChg>
        <pc:sldLayoutChg chg="del">
          <pc:chgData name="lakshmikanth" userId="34ec4a14-2b32-4e23-8e6c-bf79444b9b1f" providerId="ADAL" clId="{0704FE2E-9E52-4A6C-B70E-E03832489322}" dt="2022-03-17T10:24:01.001" v="2" actId="2696"/>
          <pc:sldLayoutMkLst>
            <pc:docMk/>
            <pc:sldMasterMk cId="4000528223" sldId="2147483684"/>
            <pc:sldLayoutMk cId="2228977936" sldId="2147483666"/>
          </pc:sldLayoutMkLst>
        </pc:sldLayoutChg>
      </pc:sldMasterChg>
    </pc:docChg>
  </pc:docChgLst>
  <pc:docChgLst>
    <pc:chgData name="Subramani K" userId="bf009f75-d47a-408b-a678-4666a6eafc4c" providerId="ADAL" clId="{12800F5C-F6DE-4D83-A0FD-6124BFF8530D}"/>
    <pc:docChg chg="undo custSel modSld">
      <pc:chgData name="Subramani K" userId="bf009f75-d47a-408b-a678-4666a6eafc4c" providerId="ADAL" clId="{12800F5C-F6DE-4D83-A0FD-6124BFF8530D}" dt="2022-03-16T07:23:41.527" v="15" actId="1076"/>
      <pc:docMkLst>
        <pc:docMk/>
      </pc:docMkLst>
      <pc:sldChg chg="addSp delSp modSp mod">
        <pc:chgData name="Subramani K" userId="bf009f75-d47a-408b-a678-4666a6eafc4c" providerId="ADAL" clId="{12800F5C-F6DE-4D83-A0FD-6124BFF8530D}" dt="2022-03-16T07:23:41.527" v="15" actId="1076"/>
        <pc:sldMkLst>
          <pc:docMk/>
          <pc:sldMk cId="2508173990" sldId="1202"/>
        </pc:sldMkLst>
        <pc:spChg chg="mod">
          <ac:chgData name="Subramani K" userId="bf009f75-d47a-408b-a678-4666a6eafc4c" providerId="ADAL" clId="{12800F5C-F6DE-4D83-A0FD-6124BFF8530D}" dt="2022-03-16T07:23:13.601" v="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0" creationId="{BC95729D-B7AA-469F-AC09-0690AD9DD1CD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5" creationId="{00A95AC6-B860-483F-A64C-9A6E9B910A8A}"/>
          </ac:spMkLst>
        </pc:spChg>
        <pc:spChg chg="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8" creationId="{C9572D99-FC5E-4B5C-B88B-980D48B7FCAA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19" creationId="{2983088C-AA4F-4303-9054-A4E177DB28C8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0" creationId="{481D5104-EB74-42D8-9293-473CCE2C76C4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1" creationId="{05E52C63-8F33-463F-9239-A60FAAB1CDBF}"/>
          </ac:spMkLst>
        </pc:spChg>
        <pc:spChg chg="add mod">
          <ac:chgData name="Subramani K" userId="bf009f75-d47a-408b-a678-4666a6eafc4c" providerId="ADAL" clId="{12800F5C-F6DE-4D83-A0FD-6124BFF8530D}" dt="2022-03-16T07:23:03.885" v="3"/>
          <ac:spMkLst>
            <pc:docMk/>
            <pc:sldMk cId="2508173990" sldId="1202"/>
            <ac:spMk id="22" creationId="{8642CA2A-C89C-4090-B695-3FEAEA5F42D5}"/>
          </ac:spMkLst>
        </pc:spChg>
        <pc:spChg chg="add del mod">
          <ac:chgData name="Subramani K" userId="bf009f75-d47a-408b-a678-4666a6eafc4c" providerId="ADAL" clId="{12800F5C-F6DE-4D83-A0FD-6124BFF8530D}" dt="2022-03-16T07:23:24.746" v="7" actId="478"/>
          <ac:spMkLst>
            <pc:docMk/>
            <pc:sldMk cId="2508173990" sldId="1202"/>
            <ac:spMk id="24" creationId="{BFF32EB9-0BB2-496E-B995-4A2B08414348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5" creationId="{F7F7CC51-E7E8-4B20-9D52-507BE678730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26" creationId="{4B76F2FC-C7F9-4FB1-88E4-0C5FF9263258}"/>
          </ac:spMkLst>
        </pc:spChg>
        <pc:spChg chg="add mod">
          <ac:chgData name="Subramani K" userId="bf009f75-d47a-408b-a678-4666a6eafc4c" providerId="ADAL" clId="{12800F5C-F6DE-4D83-A0FD-6124BFF8530D}" dt="2022-03-16T07:23:38.997" v="14" actId="1036"/>
          <ac:spMkLst>
            <pc:docMk/>
            <pc:sldMk cId="2508173990" sldId="1202"/>
            <ac:spMk id="28" creationId="{C8A6333C-88E7-4C71-9D66-EA36F804B943}"/>
          </ac:spMkLst>
        </pc:spChg>
        <pc:spChg chg="add del">
          <ac:chgData name="Subramani K" userId="bf009f75-d47a-408b-a678-4666a6eafc4c" providerId="ADAL" clId="{12800F5C-F6DE-4D83-A0FD-6124BFF8530D}" dt="2022-03-16T07:22:11.524" v="2" actId="478"/>
          <ac:spMkLst>
            <pc:docMk/>
            <pc:sldMk cId="2508173990" sldId="1202"/>
            <ac:spMk id="42" creationId="{F8E6E74A-225B-4AE4-9AD8-35C4EA611AA3}"/>
          </ac:spMkLst>
        </pc:spChg>
        <pc:grpChg chg="add 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3" creationId="{F25FF3C4-B420-4669-A590-2336FED8738D}"/>
          </ac:grpSpMkLst>
        </pc:grpChg>
        <pc:grpChg chg="mod">
          <ac:chgData name="Subramani K" userId="bf009f75-d47a-408b-a678-4666a6eafc4c" providerId="ADAL" clId="{12800F5C-F6DE-4D83-A0FD-6124BFF8530D}" dt="2022-03-16T07:23:03.885" v="3"/>
          <ac:grpSpMkLst>
            <pc:docMk/>
            <pc:sldMk cId="2508173990" sldId="1202"/>
            <ac:grpSpMk id="16" creationId="{0D2BEDDD-8556-4F53-AEC6-345735456738}"/>
          </ac:grpSpMkLst>
        </pc:grpChg>
        <pc:picChg chg="mod">
          <ac:chgData name="Subramani K" userId="bf009f75-d47a-408b-a678-4666a6eafc4c" providerId="ADAL" clId="{12800F5C-F6DE-4D83-A0FD-6124BFF8530D}" dt="2022-03-16T07:23:03.885" v="3"/>
          <ac:picMkLst>
            <pc:docMk/>
            <pc:sldMk cId="2508173990" sldId="1202"/>
            <ac:picMk id="17" creationId="{B911E346-6267-434E-AC11-58BAA1A7E921}"/>
          </ac:picMkLst>
        </pc:picChg>
        <pc:picChg chg="add del">
          <ac:chgData name="Subramani K" userId="bf009f75-d47a-408b-a678-4666a6eafc4c" providerId="ADAL" clId="{12800F5C-F6DE-4D83-A0FD-6124BFF8530D}" dt="2022-03-16T07:22:11.524" v="2" actId="478"/>
          <ac:picMkLst>
            <pc:docMk/>
            <pc:sldMk cId="2508173990" sldId="1202"/>
            <ac:picMk id="23" creationId="{AB78B9E1-5C73-435D-9636-19AD8A9E847E}"/>
          </ac:picMkLst>
        </pc:picChg>
        <pc:picChg chg="add mod">
          <ac:chgData name="Subramani K" userId="bf009f75-d47a-408b-a678-4666a6eafc4c" providerId="ADAL" clId="{12800F5C-F6DE-4D83-A0FD-6124BFF8530D}" dt="2022-03-16T07:23:41.527" v="15" actId="1076"/>
          <ac:picMkLst>
            <pc:docMk/>
            <pc:sldMk cId="2508173990" sldId="1202"/>
            <ac:picMk id="27" creationId="{1C887B42-FB89-4FF2-8D82-31C00464F397}"/>
          </ac:picMkLst>
        </pc:picChg>
      </pc:sldChg>
    </pc:docChg>
  </pc:docChgLst>
  <pc:docChgLst>
    <pc:chgData name="Subramani K" userId="bf009f75-d47a-408b-a678-4666a6eafc4c" providerId="ADAL" clId="{24061184-6205-4817-8DE0-0FFF028F80E7}"/>
    <pc:docChg chg="undo custSel addSld delSld modSld">
      <pc:chgData name="Subramani K" userId="bf009f75-d47a-408b-a678-4666a6eafc4c" providerId="ADAL" clId="{24061184-6205-4817-8DE0-0FFF028F80E7}" dt="2022-04-10T11:22:35.433" v="869"/>
      <pc:docMkLst>
        <pc:docMk/>
      </pc:docMkLst>
      <pc:sldChg chg="addSp delSp modSp mod">
        <pc:chgData name="Subramani K" userId="bf009f75-d47a-408b-a678-4666a6eafc4c" providerId="ADAL" clId="{24061184-6205-4817-8DE0-0FFF028F80E7}" dt="2022-04-07T19:06:21.266" v="692"/>
        <pc:sldMkLst>
          <pc:docMk/>
          <pc:sldMk cId="2508173990" sldId="1202"/>
        </pc:sldMkLst>
        <pc:spChg chg="mod">
          <ac:chgData name="Subramani K" userId="bf009f75-d47a-408b-a678-4666a6eafc4c" providerId="ADAL" clId="{24061184-6205-4817-8DE0-0FFF028F80E7}" dt="2022-04-07T19:06:21.266" v="692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24061184-6205-4817-8DE0-0FFF028F80E7}" dt="2022-04-07T18:53:05.752" v="214" actId="20577"/>
          <ac:spMkLst>
            <pc:docMk/>
            <pc:sldMk cId="2508173990" sldId="1202"/>
            <ac:spMk id="10" creationId="{BC95729D-B7AA-469F-AC09-0690AD9DD1CD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24" creationId="{D748E77E-54FF-4FCA-98C6-3C49402CBEC8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1" creationId="{015D03AE-ACC0-4760-909D-6042BEE8FDDA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34" creationId="{4BFB072D-7876-4BE1-BB1E-AE73BC267F10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39" creationId="{8D66DD37-6F10-4802-B985-F366D68BD57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42" creationId="{7ECAD6B7-84FD-4698-88F2-52F4B30C7A57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47" creationId="{FE1560ED-75B3-4124-9F7F-469911EAD6E8}"/>
          </ac:spMkLst>
        </pc:spChg>
        <pc:spChg chg="del mod topLvl">
          <ac:chgData name="Subramani K" userId="bf009f75-d47a-408b-a678-4666a6eafc4c" providerId="ADAL" clId="{24061184-6205-4817-8DE0-0FFF028F80E7}" dt="2022-04-07T18:56:34.495" v="483" actId="478"/>
          <ac:spMkLst>
            <pc:docMk/>
            <pc:sldMk cId="2508173990" sldId="1202"/>
            <ac:spMk id="50" creationId="{800B876E-EA6B-4B72-AE97-45E0AD1C7FB5}"/>
          </ac:spMkLst>
        </pc:spChg>
        <pc:spChg chg="mod topLvl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24061184-6205-4817-8DE0-0FFF028F80E7}" dt="2022-04-07T18:56:26.667" v="481" actId="165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24061184-6205-4817-8DE0-0FFF028F80E7}" dt="2022-04-07T18:54:13.722" v="415" actId="20577"/>
          <ac:spMkLst>
            <pc:docMk/>
            <pc:sldMk cId="2508173990" sldId="1202"/>
            <ac:spMk id="58" creationId="{80EC1139-A85A-4812-8263-BE7CCFF26585}"/>
          </ac:spMkLst>
        </pc:spChg>
        <pc:spChg chg="add mod">
          <ac:chgData name="Subramani K" userId="bf009f75-d47a-408b-a678-4666a6eafc4c" providerId="ADAL" clId="{24061184-6205-4817-8DE0-0FFF028F80E7}" dt="2022-04-07T18:57:30.950" v="502" actId="20577"/>
          <ac:spMkLst>
            <pc:docMk/>
            <pc:sldMk cId="2508173990" sldId="1202"/>
            <ac:spMk id="66" creationId="{ABDDA41A-A3F3-4999-8C67-22302E4D960F}"/>
          </ac:spMkLst>
        </pc:spChg>
        <pc:spChg chg="add mod">
          <ac:chgData name="Subramani K" userId="bf009f75-d47a-408b-a678-4666a6eafc4c" providerId="ADAL" clId="{24061184-6205-4817-8DE0-0FFF028F80E7}" dt="2022-04-07T18:59:58.809" v="594" actId="1076"/>
          <ac:spMkLst>
            <pc:docMk/>
            <pc:sldMk cId="2508173990" sldId="1202"/>
            <ac:spMk id="67" creationId="{58FB30D1-B5F7-4C36-B93A-3881E48D6706}"/>
          </ac:spMkLst>
        </pc:s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23" creationId="{D01A5577-5820-4A12-9C9D-E15303D49CC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25" creationId="{6B82AAA5-4204-439D-A5CB-7DBBBA35AFB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33" creationId="{0B93414D-951B-4AD3-BB9C-9D2EA19C8770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35" creationId="{B71D3B73-CB05-4C68-A9B2-58F77CEA0C17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1" creationId="{A97582DD-110D-4C91-B040-EFC470078CEB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43" creationId="{EFE9DF6C-1F22-4DF7-B581-14D63C9AAF8F}"/>
          </ac:grpSpMkLst>
        </pc:grpChg>
        <pc:grpChg chg="del">
          <ac:chgData name="Subramani K" userId="bf009f75-d47a-408b-a678-4666a6eafc4c" providerId="ADAL" clId="{24061184-6205-4817-8DE0-0FFF028F80E7}" dt="2022-04-07T18:56:26.667" v="481" actId="165"/>
          <ac:grpSpMkLst>
            <pc:docMk/>
            <pc:sldMk cId="2508173990" sldId="1202"/>
            <ac:grpSpMk id="49" creationId="{B86CA52F-C3E3-4D34-AFA4-246B4FA5E8A1}"/>
          </ac:grpSpMkLst>
        </pc:grpChg>
        <pc:grpChg chg="del mod topLvl">
          <ac:chgData name="Subramani K" userId="bf009f75-d47a-408b-a678-4666a6eafc4c" providerId="ADAL" clId="{24061184-6205-4817-8DE0-0FFF028F80E7}" dt="2022-04-07T18:56:30.436" v="482" actId="478"/>
          <ac:grpSpMkLst>
            <pc:docMk/>
            <pc:sldMk cId="2508173990" sldId="1202"/>
            <ac:grpSpMk id="51" creationId="{0C12D049-9ACC-48DC-82E3-A4FCFD47CFCC}"/>
          </ac:grpSpMkLst>
        </pc:grpChg>
        <pc:picChg chg="add mod or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3" creationId="{C4441BB5-4B31-477C-B190-F258785B7DA7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24061184-6205-4817-8DE0-0FFF028F80E7}" dt="2022-04-07T18:56:26.667" v="481" actId="165"/>
          <ac:picMkLst>
            <pc:docMk/>
            <pc:sldMk cId="2508173990" sldId="1202"/>
            <ac:picMk id="56" creationId="{1E5301A9-9004-4F08-8918-1093812B26E3}"/>
          </ac:picMkLst>
        </pc:picChg>
        <pc:picChg chg="add del mod">
          <ac:chgData name="Subramani K" userId="bf009f75-d47a-408b-a678-4666a6eafc4c" providerId="ADAL" clId="{24061184-6205-4817-8DE0-0FFF028F80E7}" dt="2022-04-07T18:57:45.855" v="506" actId="478"/>
          <ac:picMkLst>
            <pc:docMk/>
            <pc:sldMk cId="2508173990" sldId="1202"/>
            <ac:picMk id="62" creationId="{0D84D3A8-BD02-4564-BDFC-8AB1D448C479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3" creationId="{3F16F4BA-C58C-41A4-AAE6-EC6AFC8A94BD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4" creationId="{D3E72F1B-120C-4775-A43F-7CC9D0DDCBEA}"/>
          </ac:picMkLst>
        </pc:picChg>
        <pc:picChg chg="add mod">
          <ac:chgData name="Subramani K" userId="bf009f75-d47a-408b-a678-4666a6eafc4c" providerId="ADAL" clId="{24061184-6205-4817-8DE0-0FFF028F80E7}" dt="2022-04-07T18:57:02.552" v="499" actId="1036"/>
          <ac:picMkLst>
            <pc:docMk/>
            <pc:sldMk cId="2508173990" sldId="1202"/>
            <ac:picMk id="65" creationId="{8F85E042-BD0F-4611-AC6D-61D5691F7E30}"/>
          </ac:picMkLst>
        </pc:picChg>
      </pc:sldChg>
      <pc:sldChg chg="addSp delSp modSp mod">
        <pc:chgData name="Subramani K" userId="bf009f75-d47a-408b-a678-4666a6eafc4c" providerId="ADAL" clId="{24061184-6205-4817-8DE0-0FFF028F80E7}" dt="2022-04-07T19:01:10.361" v="641" actId="1035"/>
        <pc:sldMkLst>
          <pc:docMk/>
          <pc:sldMk cId="2285015065" sldId="1203"/>
        </pc:sldMkLst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8" creationId="{C41CE023-1BFE-4872-B3A9-A78B9E65C56C}"/>
          </ac:spMkLst>
        </pc:spChg>
        <pc:spChg chg="add mod">
          <ac:chgData name="Subramani K" userId="bf009f75-d47a-408b-a678-4666a6eafc4c" providerId="ADAL" clId="{24061184-6205-4817-8DE0-0FFF028F80E7}" dt="2022-04-07T19:01:06.051" v="637" actId="1036"/>
          <ac:spMkLst>
            <pc:docMk/>
            <pc:sldMk cId="2285015065" sldId="1203"/>
            <ac:spMk id="9" creationId="{23C8286F-68EC-4948-B96B-80A695F2CDB7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0" creationId="{AAF34AE8-15E6-4F75-8509-19B839EF6B98}"/>
          </ac:spMkLst>
        </pc:spChg>
        <pc:spChg chg="add mod">
          <ac:chgData name="Subramani K" userId="bf009f75-d47a-408b-a678-4666a6eafc4c" providerId="ADAL" clId="{24061184-6205-4817-8DE0-0FFF028F80E7}" dt="2022-04-07T19:01:00.536" v="630" actId="1076"/>
          <ac:spMkLst>
            <pc:docMk/>
            <pc:sldMk cId="2285015065" sldId="1203"/>
            <ac:spMk id="12" creationId="{297A8F4B-0601-4022-8D8C-E972FB5B238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3" creationId="{77B1F52D-26E6-484E-9E07-1D4C9AFB0B12}"/>
          </ac:spMkLst>
        </pc:spChg>
        <pc:spChg chg="add mod">
          <ac:chgData name="Subramani K" userId="bf009f75-d47a-408b-a678-4666a6eafc4c" providerId="ADAL" clId="{24061184-6205-4817-8DE0-0FFF028F80E7}" dt="2022-04-07T19:01:10.361" v="641" actId="1035"/>
          <ac:spMkLst>
            <pc:docMk/>
            <pc:sldMk cId="2285015065" sldId="1203"/>
            <ac:spMk id="15" creationId="{7882CD0F-3E5E-441B-872F-320ADB95E3D7}"/>
          </ac:spMkLst>
        </pc:spChg>
        <pc:spChg chg="mod">
          <ac:chgData name="Subramani K" userId="bf009f75-d47a-408b-a678-4666a6eafc4c" providerId="ADAL" clId="{24061184-6205-4817-8DE0-0FFF028F80E7}" dt="2022-04-07T19:00:51.159" v="626" actId="14100"/>
          <ac:spMkLst>
            <pc:docMk/>
            <pc:sldMk cId="2285015065" sldId="1203"/>
            <ac:spMk id="20" creationId="{F147415D-E16C-445C-9A1D-C2D143C1E294}"/>
          </ac:spMkLst>
        </pc:spChg>
        <pc:spChg chg="mod">
          <ac:chgData name="Subramani K" userId="bf009f75-d47a-408b-a678-4666a6eafc4c" providerId="ADAL" clId="{24061184-6205-4817-8DE0-0FFF028F80E7}" dt="2022-04-07T19:00:45.150" v="624" actId="1035"/>
          <ac:spMkLst>
            <pc:docMk/>
            <pc:sldMk cId="2285015065" sldId="1203"/>
            <ac:spMk id="21" creationId="{6F7C91BE-B61F-48F4-92AA-1F820DE4EF90}"/>
          </ac:spMkLst>
        </pc:spChg>
        <pc:spChg chg="del">
          <ac:chgData name="Subramani K" userId="bf009f75-d47a-408b-a678-4666a6eafc4c" providerId="ADAL" clId="{24061184-6205-4817-8DE0-0FFF028F80E7}" dt="2022-04-07T19:00:34.475" v="605" actId="478"/>
          <ac:spMkLst>
            <pc:docMk/>
            <pc:sldMk cId="2285015065" sldId="1203"/>
            <ac:spMk id="22" creationId="{C25CF31D-ADAC-4DA9-868B-1855F1803D55}"/>
          </ac:spMkLst>
        </pc:spChg>
        <pc:spChg chg="del">
          <ac:chgData name="Subramani K" userId="bf009f75-d47a-408b-a678-4666a6eafc4c" providerId="ADAL" clId="{24061184-6205-4817-8DE0-0FFF028F80E7}" dt="2022-04-07T19:00:36.904" v="606" actId="478"/>
          <ac:spMkLst>
            <pc:docMk/>
            <pc:sldMk cId="2285015065" sldId="1203"/>
            <ac:spMk id="27" creationId="{B38438DC-8F79-4707-9926-890E97655C06}"/>
          </ac:spMkLst>
        </pc:spChg>
      </pc:sldChg>
      <pc:sldChg chg="del">
        <pc:chgData name="Subramani K" userId="bf009f75-d47a-408b-a678-4666a6eafc4c" providerId="ADAL" clId="{24061184-6205-4817-8DE0-0FFF028F80E7}" dt="2022-04-07T19:01:13.741" v="642" actId="47"/>
        <pc:sldMkLst>
          <pc:docMk/>
          <pc:sldMk cId="3675761090" sldId="1204"/>
        </pc:sldMkLst>
      </pc:sldChg>
      <pc:sldChg chg="addSp delSp modSp add mod">
        <pc:chgData name="Subramani K" userId="bf009f75-d47a-408b-a678-4666a6eafc4c" providerId="ADAL" clId="{24061184-6205-4817-8DE0-0FFF028F80E7}" dt="2022-04-07T19:06:25.172" v="693"/>
        <pc:sldMkLst>
          <pc:docMk/>
          <pc:sldMk cId="186046281" sldId="1205"/>
        </pc:sldMkLst>
        <pc:spChg chg="add del mod">
          <ac:chgData name="Subramani K" userId="bf009f75-d47a-408b-a678-4666a6eafc4c" providerId="ADAL" clId="{24061184-6205-4817-8DE0-0FFF028F80E7}" dt="2022-04-07T19:00:01.699" v="595" actId="478"/>
          <ac:spMkLst>
            <pc:docMk/>
            <pc:sldMk cId="186046281" sldId="1205"/>
            <ac:spMk id="2" creationId="{AD76BF80-4A57-444B-A4E3-30F11EA30070}"/>
          </ac:spMkLst>
        </pc:spChg>
        <pc:spChg chg="mod">
          <ac:chgData name="Subramani K" userId="bf009f75-d47a-408b-a678-4666a6eafc4c" providerId="ADAL" clId="{24061184-6205-4817-8DE0-0FFF028F80E7}" dt="2022-04-07T19:06:25.172" v="693"/>
          <ac:spMkLst>
            <pc:docMk/>
            <pc:sldMk cId="186046281" sldId="1205"/>
            <ac:spMk id="9" creationId="{B7E2EC3C-9883-47AA-9BD1-48DE0A1C8C38}"/>
          </ac:spMkLst>
        </pc:spChg>
        <pc:spChg chg="add mod">
          <ac:chgData name="Subramani K" userId="bf009f75-d47a-408b-a678-4666a6eafc4c" providerId="ADAL" clId="{24061184-6205-4817-8DE0-0FFF028F80E7}" dt="2022-04-07T19:00:06.275" v="602" actId="20577"/>
          <ac:spMkLst>
            <pc:docMk/>
            <pc:sldMk cId="186046281" sldId="1205"/>
            <ac:spMk id="27" creationId="{92972604-99E1-4063-88DD-2F0540F1BDD3}"/>
          </ac:spMkLst>
        </pc:sp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3" creationId="{C4441BB5-4B31-477C-B190-F258785B7DA7}"/>
          </ac:picMkLst>
        </pc:picChg>
        <pc:picChg chg="add mod">
          <ac:chgData name="Subramani K" userId="bf009f75-d47a-408b-a678-4666a6eafc4c" providerId="ADAL" clId="{24061184-6205-4817-8DE0-0FFF028F80E7}" dt="2022-04-07T18:59:07.239" v="534" actId="1037"/>
          <ac:picMkLst>
            <pc:docMk/>
            <pc:sldMk cId="186046281" sldId="1205"/>
            <ac:picMk id="22" creationId="{6D6D3B42-0319-4950-9D86-89D5EF01547E}"/>
          </ac:picMkLst>
        </pc:picChg>
        <pc:picChg chg="add mod">
          <ac:chgData name="Subramani K" userId="bf009f75-d47a-408b-a678-4666a6eafc4c" providerId="ADAL" clId="{24061184-6205-4817-8DE0-0FFF028F80E7}" dt="2022-04-07T18:59:05.071" v="530" actId="1038"/>
          <ac:picMkLst>
            <pc:docMk/>
            <pc:sldMk cId="186046281" sldId="1205"/>
            <ac:picMk id="23" creationId="{8EC530E9-5B31-4615-895E-8B2297739E1D}"/>
          </ac:picMkLst>
        </pc:picChg>
        <pc:picChg chg="add mod">
          <ac:chgData name="Subramani K" userId="bf009f75-d47a-408b-a678-4666a6eafc4c" providerId="ADAL" clId="{24061184-6205-4817-8DE0-0FFF028F80E7}" dt="2022-04-07T18:59:02.128" v="521" actId="1037"/>
          <ac:picMkLst>
            <pc:docMk/>
            <pc:sldMk cId="186046281" sldId="1205"/>
            <ac:picMk id="24" creationId="{DD536E4E-896E-4874-8175-F57267834F70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3" creationId="{3F16F4BA-C58C-41A4-AAE6-EC6AFC8A94BD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4" creationId="{D3E72F1B-120C-4775-A43F-7CC9D0DDCBEA}"/>
          </ac:picMkLst>
        </pc:picChg>
        <pc:picChg chg="del">
          <ac:chgData name="Subramani K" userId="bf009f75-d47a-408b-a678-4666a6eafc4c" providerId="ADAL" clId="{24061184-6205-4817-8DE0-0FFF028F80E7}" dt="2022-04-07T18:58:43.710" v="512" actId="478"/>
          <ac:picMkLst>
            <pc:docMk/>
            <pc:sldMk cId="186046281" sldId="1205"/>
            <ac:picMk id="65" creationId="{8F85E042-BD0F-4611-AC6D-61D5691F7E30}"/>
          </ac:picMkLst>
        </pc:picChg>
        <pc:picChg chg="add mod">
          <ac:chgData name="Subramani K" userId="bf009f75-d47a-408b-a678-4666a6eafc4c" providerId="ADAL" clId="{24061184-6205-4817-8DE0-0FFF028F80E7}" dt="2022-04-07T18:59:09.157" v="535" actId="1038"/>
          <ac:picMkLst>
            <pc:docMk/>
            <pc:sldMk cId="186046281" sldId="1205"/>
            <ac:picMk id="1026" creationId="{DFF837CA-A8B9-4E47-8A37-623DFFEBD49E}"/>
          </ac:picMkLst>
        </pc:picChg>
      </pc:sldChg>
      <pc:sldChg chg="addSp delSp modSp add mod">
        <pc:chgData name="Subramani K" userId="bf009f75-d47a-408b-a678-4666a6eafc4c" providerId="ADAL" clId="{24061184-6205-4817-8DE0-0FFF028F80E7}" dt="2022-04-07T19:06:29.924" v="694" actId="478"/>
        <pc:sldMkLst>
          <pc:docMk/>
          <pc:sldMk cId="2974886625" sldId="1206"/>
        </pc:sldMkLst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9" creationId="{B7E2EC3C-9883-47AA-9BD1-48DE0A1C8C38}"/>
          </ac:spMkLst>
        </pc:spChg>
        <pc:spChg chg="del">
          <ac:chgData name="Subramani K" userId="bf009f75-d47a-408b-a678-4666a6eafc4c" providerId="ADAL" clId="{24061184-6205-4817-8DE0-0FFF028F80E7}" dt="2022-04-07T19:06:29.924" v="694" actId="478"/>
          <ac:spMkLst>
            <pc:docMk/>
            <pc:sldMk cId="2974886625" sldId="1206"/>
            <ac:spMk id="12" creationId="{B4BEA475-7A09-41F4-B29E-D01CEF32D3D4}"/>
          </ac:spMkLst>
        </pc:spChg>
        <pc:spChg chg="mod">
          <ac:chgData name="Subramani K" userId="bf009f75-d47a-408b-a678-4666a6eafc4c" providerId="ADAL" clId="{24061184-6205-4817-8DE0-0FFF028F80E7}" dt="2022-04-07T19:01:48.119" v="662" actId="20577"/>
          <ac:spMkLst>
            <pc:docMk/>
            <pc:sldMk cId="2974886625" sldId="1206"/>
            <ac:spMk id="30" creationId="{A7F3710A-8EE6-42B3-9C88-7DEAD57D2295}"/>
          </ac:spMkLst>
        </pc:spChg>
        <pc:spChg chg="add mod ord">
          <ac:chgData name="Subramani K" userId="bf009f75-d47a-408b-a678-4666a6eafc4c" providerId="ADAL" clId="{24061184-6205-4817-8DE0-0FFF028F80E7}" dt="2022-04-07T19:03:24.080" v="673" actId="167"/>
          <ac:spMkLst>
            <pc:docMk/>
            <pc:sldMk cId="2974886625" sldId="1206"/>
            <ac:spMk id="35" creationId="{0D0F2E0D-A3A4-402F-9519-2C290C0ECBB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36" creationId="{715984BC-AFD0-465C-917C-36A368AC9E48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6" creationId="{2E4B71AC-C220-48FC-B962-766896C0B170}"/>
          </ac:spMkLst>
        </pc:spChg>
        <pc:spChg chg="mod topLvl">
          <ac:chgData name="Subramani K" userId="bf009f75-d47a-408b-a678-4666a6eafc4c" providerId="ADAL" clId="{24061184-6205-4817-8DE0-0FFF028F80E7}" dt="2022-04-07T19:03:35.322" v="677" actId="164"/>
          <ac:spMkLst>
            <pc:docMk/>
            <pc:sldMk cId="2974886625" sldId="1206"/>
            <ac:spMk id="47" creationId="{BDA086D6-938A-41EC-94D9-F34166B8649D}"/>
          </ac:spMkLst>
        </pc:spChg>
        <pc:spChg chg="del mod topLvl">
          <ac:chgData name="Subramani K" userId="bf009f75-d47a-408b-a678-4666a6eafc4c" providerId="ADAL" clId="{24061184-6205-4817-8DE0-0FFF028F80E7}" dt="2022-04-07T19:03:06.249" v="668" actId="478"/>
          <ac:spMkLst>
            <pc:docMk/>
            <pc:sldMk cId="2974886625" sldId="1206"/>
            <ac:spMk id="48" creationId="{D710028C-B5CB-4A58-8D04-5C0F2E5C5B6F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5" creationId="{6FC30419-8508-4324-9CB5-DFFA9EA8B04A}"/>
          </ac:spMkLst>
        </pc:spChg>
        <pc:spChg chg="mod">
          <ac:chgData name="Subramani K" userId="bf009f75-d47a-408b-a678-4666a6eafc4c" providerId="ADAL" clId="{24061184-6205-4817-8DE0-0FFF028F80E7}" dt="2022-04-07T19:03:39.988" v="684" actId="1036"/>
          <ac:spMkLst>
            <pc:docMk/>
            <pc:sldMk cId="2974886625" sldId="1206"/>
            <ac:spMk id="56" creationId="{67FEA691-BFB2-431A-9E79-1EDAA36405C0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7" creationId="{C4264BB1-610F-4EEF-8CB8-9B2D9D724E8D}"/>
          </ac:spMkLst>
        </pc:spChg>
        <pc:spChg chg="add mod">
          <ac:chgData name="Subramani K" userId="bf009f75-d47a-408b-a678-4666a6eafc4c" providerId="ADAL" clId="{24061184-6205-4817-8DE0-0FFF028F80E7}" dt="2022-04-07T19:03:17.720" v="670" actId="1076"/>
          <ac:spMkLst>
            <pc:docMk/>
            <pc:sldMk cId="2974886625" sldId="1206"/>
            <ac:spMk id="58" creationId="{42802A8C-F2C2-44EC-AB7C-AA1CA46E5D7B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4" creationId="{63FE7987-BEFB-451F-B412-F78C74A73B0E}"/>
          </ac:spMkLst>
        </pc:spChg>
        <pc:spChg chg="mod">
          <ac:chgData name="Subramani K" userId="bf009f75-d47a-408b-a678-4666a6eafc4c" providerId="ADAL" clId="{24061184-6205-4817-8DE0-0FFF028F80E7}" dt="2022-04-07T19:03:48.659" v="686"/>
          <ac:spMkLst>
            <pc:docMk/>
            <pc:sldMk cId="2974886625" sldId="1206"/>
            <ac:spMk id="65" creationId="{9A8209EC-B072-4E97-A5BD-89F4C48D1D29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7" creationId="{1CE34700-2501-46DD-9E2D-819BE787F3FD}"/>
          </ac:spMkLst>
        </pc:spChg>
        <pc:spChg chg="mod">
          <ac:chgData name="Subramani K" userId="bf009f75-d47a-408b-a678-4666a6eafc4c" providerId="ADAL" clId="{24061184-6205-4817-8DE0-0FFF028F80E7}" dt="2022-04-07T19:03:54.168" v="688"/>
          <ac:spMkLst>
            <pc:docMk/>
            <pc:sldMk cId="2974886625" sldId="1206"/>
            <ac:spMk id="68" creationId="{C1248685-3B50-4AC8-8CF2-F0797ACD532A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0" creationId="{81AB16C6-07C4-4C92-B1C5-C554C096E48C}"/>
          </ac:spMkLst>
        </pc:spChg>
        <pc:spChg chg="mod">
          <ac:chgData name="Subramani K" userId="bf009f75-d47a-408b-a678-4666a6eafc4c" providerId="ADAL" clId="{24061184-6205-4817-8DE0-0FFF028F80E7}" dt="2022-04-07T19:04:02.709" v="690"/>
          <ac:spMkLst>
            <pc:docMk/>
            <pc:sldMk cId="2974886625" sldId="1206"/>
            <ac:spMk id="71" creationId="{7E382CB3-EB33-47B3-A531-581A75EFC143}"/>
          </ac:spMkLst>
        </pc:spChg>
        <pc:grpChg chg="add mod">
          <ac:chgData name="Subramani K" userId="bf009f75-d47a-408b-a678-4666a6eafc4c" providerId="ADAL" clId="{24061184-6205-4817-8DE0-0FFF028F80E7}" dt="2022-04-07T19:03:35.322" v="677" actId="164"/>
          <ac:grpSpMkLst>
            <pc:docMk/>
            <pc:sldMk cId="2974886625" sldId="1206"/>
            <ac:grpSpMk id="2" creationId="{384DD0E1-0FB1-4E63-BA93-E7E0F9B0291E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31" creationId="{1FDC16F1-F83C-4874-8E15-4EE0BE06DD01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40" creationId="{F0EABFED-BB8F-4562-905A-795911A5BA3E}"/>
          </ac:grpSpMkLst>
        </pc:grpChg>
        <pc:grpChg chg="add del">
          <ac:chgData name="Subramani K" userId="bf009f75-d47a-408b-a678-4666a6eafc4c" providerId="ADAL" clId="{24061184-6205-4817-8DE0-0FFF028F80E7}" dt="2022-04-07T19:03:04.151" v="667" actId="165"/>
          <ac:grpSpMkLst>
            <pc:docMk/>
            <pc:sldMk cId="2974886625" sldId="1206"/>
            <ac:grpSpMk id="45" creationId="{AF2A5D50-BF12-41E6-9D69-58605BCDA82B}"/>
          </ac:grpSpMkLst>
        </pc:grpChg>
        <pc:grpChg chg="add del">
          <ac:chgData name="Subramani K" userId="bf009f75-d47a-408b-a678-4666a6eafc4c" providerId="ADAL" clId="{24061184-6205-4817-8DE0-0FFF028F80E7}" dt="2022-04-07T19:02:59.838" v="666" actId="478"/>
          <ac:grpSpMkLst>
            <pc:docMk/>
            <pc:sldMk cId="2974886625" sldId="1206"/>
            <ac:grpSpMk id="50" creationId="{F2E9B5FB-E077-4ACE-A34F-44523A396CDF}"/>
          </ac:grpSpMkLst>
        </pc:grpChg>
        <pc:grpChg chg="add mod">
          <ac:chgData name="Subramani K" userId="bf009f75-d47a-408b-a678-4666a6eafc4c" providerId="ADAL" clId="{24061184-6205-4817-8DE0-0FFF028F80E7}" dt="2022-04-07T19:03:53.512" v="687" actId="1076"/>
          <ac:grpSpMkLst>
            <pc:docMk/>
            <pc:sldMk cId="2974886625" sldId="1206"/>
            <ac:grpSpMk id="63" creationId="{1F9FF552-E64E-4AF5-A037-B8B8657A0CB4}"/>
          </ac:grpSpMkLst>
        </pc:grpChg>
        <pc:grpChg chg="add mod">
          <ac:chgData name="Subramani K" userId="bf009f75-d47a-408b-a678-4666a6eafc4c" providerId="ADAL" clId="{24061184-6205-4817-8DE0-0FFF028F80E7}" dt="2022-04-07T19:04:01.823" v="689" actId="1076"/>
          <ac:grpSpMkLst>
            <pc:docMk/>
            <pc:sldMk cId="2974886625" sldId="1206"/>
            <ac:grpSpMk id="66" creationId="{D40D513A-DB33-499F-82EF-1BD14BAC8B2C}"/>
          </ac:grpSpMkLst>
        </pc:grpChg>
        <pc:grpChg chg="add mod">
          <ac:chgData name="Subramani K" userId="bf009f75-d47a-408b-a678-4666a6eafc4c" providerId="ADAL" clId="{24061184-6205-4817-8DE0-0FFF028F80E7}" dt="2022-04-07T19:04:06.895" v="691" actId="1076"/>
          <ac:grpSpMkLst>
            <pc:docMk/>
            <pc:sldMk cId="2974886625" sldId="1206"/>
            <ac:grpSpMk id="69" creationId="{EBD2863D-3855-4BEC-B5F8-C3D08CB15C9E}"/>
          </ac:grpSpMkLst>
        </pc:grpChg>
        <pc:picChg chg="add del mod">
          <ac:chgData name="Subramani K" userId="bf009f75-d47a-408b-a678-4666a6eafc4c" providerId="ADAL" clId="{24061184-6205-4817-8DE0-0FFF028F80E7}" dt="2022-04-07T19:03:45.330" v="685" actId="1076"/>
          <ac:picMkLst>
            <pc:docMk/>
            <pc:sldMk cId="2974886625" sldId="1206"/>
            <ac:picMk id="54" creationId="{EA282528-617A-4068-B459-48D3062D3A89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59" creationId="{47364602-CDDA-4C7B-B094-7284E8AB72AC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0" creationId="{3D59E8BF-0A36-4BC3-BB59-E49A83E4E831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1" creationId="{CA90FB12-F630-4396-941B-C8705364148D}"/>
          </ac:picMkLst>
        </pc:picChg>
        <pc:picChg chg="add mod">
          <ac:chgData name="Subramani K" userId="bf009f75-d47a-408b-a678-4666a6eafc4c" providerId="ADAL" clId="{24061184-6205-4817-8DE0-0FFF028F80E7}" dt="2022-04-07T19:03:17.720" v="670" actId="1076"/>
          <ac:picMkLst>
            <pc:docMk/>
            <pc:sldMk cId="2974886625" sldId="1206"/>
            <ac:picMk id="62" creationId="{0FB794E6-DD03-4EB0-AF1E-E6A764B23A04}"/>
          </ac:picMkLst>
        </pc:picChg>
        <pc:cxnChg chg="del mod topLvl">
          <ac:chgData name="Subramani K" userId="bf009f75-d47a-408b-a678-4666a6eafc4c" providerId="ADAL" clId="{24061184-6205-4817-8DE0-0FFF028F80E7}" dt="2022-04-07T19:03:06.249" v="668" actId="478"/>
          <ac:cxnSpMkLst>
            <pc:docMk/>
            <pc:sldMk cId="2974886625" sldId="1206"/>
            <ac:cxnSpMk id="49" creationId="{A4B45AD2-55BD-4E62-8810-18C31664807E}"/>
          </ac:cxnSpMkLst>
        </pc:cxnChg>
      </pc:sldChg>
      <pc:sldChg chg="add">
        <pc:chgData name="Subramani K" userId="bf009f75-d47a-408b-a678-4666a6eafc4c" providerId="ADAL" clId="{24061184-6205-4817-8DE0-0FFF028F80E7}" dt="2022-04-07T19:01:28.950" v="643"/>
        <pc:sldMkLst>
          <pc:docMk/>
          <pc:sldMk cId="1940554314" sldId="1207"/>
        </pc:sldMkLst>
      </pc:sldChg>
      <pc:sldChg chg="addSp delSp modSp add mod">
        <pc:chgData name="Subramani K" userId="bf009f75-d47a-408b-a678-4666a6eafc4c" providerId="ADAL" clId="{24061184-6205-4817-8DE0-0FFF028F80E7}" dt="2022-04-08T06:12:56.947" v="865" actId="20577"/>
        <pc:sldMkLst>
          <pc:docMk/>
          <pc:sldMk cId="2075535278" sldId="1208"/>
        </pc:sldMkLst>
        <pc:spChg chg="mod">
          <ac:chgData name="Subramani K" userId="bf009f75-d47a-408b-a678-4666a6eafc4c" providerId="ADAL" clId="{24061184-6205-4817-8DE0-0FFF028F80E7}" dt="2022-04-08T06:12:56.947" v="865" actId="20577"/>
          <ac:spMkLst>
            <pc:docMk/>
            <pc:sldMk cId="2075535278" sldId="1208"/>
            <ac:spMk id="14" creationId="{D4C948DF-669C-42CA-B0CC-3EF35C283FEC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26" creationId="{2FD53339-6A45-4689-9E0A-C36E58832918}"/>
          </ac:spMkLst>
        </pc:spChg>
        <pc:spChg chg="mod">
          <ac:chgData name="Subramani K" userId="bf009f75-d47a-408b-a678-4666a6eafc4c" providerId="ADAL" clId="{24061184-6205-4817-8DE0-0FFF028F80E7}" dt="2022-04-08T06:10:14.806" v="730" actId="1037"/>
          <ac:spMkLst>
            <pc:docMk/>
            <pc:sldMk cId="2075535278" sldId="1208"/>
            <ac:spMk id="27" creationId="{92972604-99E1-4063-88DD-2F0540F1BDD3}"/>
          </ac:spMkLst>
        </pc:spChg>
        <pc:spChg chg="del mod topLvl">
          <ac:chgData name="Subramani K" userId="bf009f75-d47a-408b-a678-4666a6eafc4c" providerId="ADAL" clId="{24061184-6205-4817-8DE0-0FFF028F80E7}" dt="2022-04-08T06:10:44.759" v="736" actId="478"/>
          <ac:spMkLst>
            <pc:docMk/>
            <pc:sldMk cId="2075535278" sldId="1208"/>
            <ac:spMk id="29" creationId="{F1F90892-E4EF-4C0F-A063-15A7B5D2E340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36" creationId="{47B7C713-5EBC-400A-B220-6775BAFFA7E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44" creationId="{B218D004-88DA-4F5F-916D-D10D9459DDC1}"/>
          </ac:spMkLst>
        </pc:spChg>
        <pc:spChg chg="mod">
          <ac:chgData name="Subramani K" userId="bf009f75-d47a-408b-a678-4666a6eafc4c" providerId="ADAL" clId="{24061184-6205-4817-8DE0-0FFF028F80E7}" dt="2022-04-08T06:11:29.995" v="760" actId="1035"/>
          <ac:spMkLst>
            <pc:docMk/>
            <pc:sldMk cId="2075535278" sldId="1208"/>
            <ac:spMk id="52" creationId="{D8CA654E-A9E3-4F39-92FD-FBBB4B1DA699}"/>
          </ac:spMkLst>
        </pc:spChg>
        <pc:grpChg chg="add del mod">
          <ac:chgData name="Subramani K" userId="bf009f75-d47a-408b-a678-4666a6eafc4c" providerId="ADAL" clId="{24061184-6205-4817-8DE0-0FFF028F80E7}" dt="2022-04-08T06:10:42.462" v="735" actId="165"/>
          <ac:grpSpMkLst>
            <pc:docMk/>
            <pc:sldMk cId="2075535278" sldId="1208"/>
            <ac:grpSpMk id="25" creationId="{E846BFFE-CF6A-4AA7-B34D-DFEE7CA84FAD}"/>
          </ac:grpSpMkLst>
        </pc:grp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2" creationId="{6D6D3B42-0319-4950-9D86-89D5EF01547E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3" creationId="{8EC530E9-5B31-4615-895E-8B2297739E1D}"/>
          </ac:picMkLst>
        </pc:picChg>
        <pc:picChg chg="del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24" creationId="{DD536E4E-896E-4874-8175-F57267834F70}"/>
          </ac:picMkLst>
        </pc:picChg>
        <pc:picChg chg="mod topLvl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28" creationId="{0D29E9A1-7145-4BA0-A575-1A7B2C48A42C}"/>
          </ac:picMkLst>
        </pc:picChg>
        <pc:picChg chg="add mod">
          <ac:chgData name="Subramani K" userId="bf009f75-d47a-408b-a678-4666a6eafc4c" providerId="ADAL" clId="{24061184-6205-4817-8DE0-0FFF028F80E7}" dt="2022-04-08T06:11:25.166" v="754" actId="1038"/>
          <ac:picMkLst>
            <pc:docMk/>
            <pc:sldMk cId="2075535278" sldId="1208"/>
            <ac:picMk id="30" creationId="{F52BD54F-3103-4DD9-A9C8-3A873BCF20A4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1" creationId="{C10EB654-8F77-4646-9C31-B15ABFDD3C6F}"/>
          </ac:picMkLst>
        </pc:picChg>
        <pc:picChg chg="add mod">
          <ac:chgData name="Subramani K" userId="bf009f75-d47a-408b-a678-4666a6eafc4c" providerId="ADAL" clId="{24061184-6205-4817-8DE0-0FFF028F80E7}" dt="2022-04-08T06:11:22.288" v="745" actId="554"/>
          <ac:picMkLst>
            <pc:docMk/>
            <pc:sldMk cId="2075535278" sldId="1208"/>
            <ac:picMk id="32" creationId="{D6D01A42-873F-4AC1-B157-60FE6FF17CA3}"/>
          </ac:picMkLst>
        </pc:picChg>
        <pc:picChg chg="del mod">
          <ac:chgData name="Subramani K" userId="bf009f75-d47a-408b-a678-4666a6eafc4c" providerId="ADAL" clId="{24061184-6205-4817-8DE0-0FFF028F80E7}" dt="2022-04-08T06:10:37.943" v="732" actId="478"/>
          <ac:picMkLst>
            <pc:docMk/>
            <pc:sldMk cId="2075535278" sldId="1208"/>
            <ac:picMk id="1026" creationId="{DFF837CA-A8B9-4E47-8A37-623DFFEBD49E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25.667" v="867"/>
        <pc:sldMkLst>
          <pc:docMk/>
          <pc:sldMk cId="4064706311" sldId="1209"/>
        </pc:sldMkLst>
        <pc:picChg chg="add mod">
          <ac:chgData name="Subramani K" userId="bf009f75-d47a-408b-a678-4666a6eafc4c" providerId="ADAL" clId="{24061184-6205-4817-8DE0-0FFF028F80E7}" dt="2022-04-10T11:22:25.667" v="867"/>
          <ac:picMkLst>
            <pc:docMk/>
            <pc:sldMk cId="4064706311" sldId="1209"/>
            <ac:picMk id="2" creationId="{846B0A12-1620-45C1-BF4F-F6267719337A}"/>
          </ac:picMkLst>
        </pc:picChg>
      </pc:sldChg>
      <pc:sldChg chg="addSp modSp new">
        <pc:chgData name="Subramani K" userId="bf009f75-d47a-408b-a678-4666a6eafc4c" providerId="ADAL" clId="{24061184-6205-4817-8DE0-0FFF028F80E7}" dt="2022-04-10T11:22:35.433" v="869"/>
        <pc:sldMkLst>
          <pc:docMk/>
          <pc:sldMk cId="1816320550" sldId="1210"/>
        </pc:sldMkLst>
        <pc:picChg chg="add mod">
          <ac:chgData name="Subramani K" userId="bf009f75-d47a-408b-a678-4666a6eafc4c" providerId="ADAL" clId="{24061184-6205-4817-8DE0-0FFF028F80E7}" dt="2022-04-10T11:22:35.433" v="869"/>
          <ac:picMkLst>
            <pc:docMk/>
            <pc:sldMk cId="1816320550" sldId="1210"/>
            <ac:picMk id="2" creationId="{C03E0674-3F98-435A-8E4F-52B90220F203}"/>
          </ac:picMkLst>
        </pc:picChg>
      </pc:sldChg>
    </pc:docChg>
  </pc:docChgLst>
  <pc:docChgLst>
    <pc:chgData name="subramani@eidesign.net" userId="bf009f75-d47a-408b-a678-4666a6eafc4c" providerId="ADAL" clId="{98638EEA-18EB-40B4-8ADD-283A9CF775F6}"/>
    <pc:docChg chg="custSel modSld">
      <pc:chgData name="subramani@eidesign.net" userId="bf009f75-d47a-408b-a678-4666a6eafc4c" providerId="ADAL" clId="{98638EEA-18EB-40B4-8ADD-283A9CF775F6}" dt="2022-03-17T13:48:07.057" v="1" actId="478"/>
      <pc:docMkLst>
        <pc:docMk/>
      </pc:docMkLst>
      <pc:sldChg chg="delSp mod">
        <pc:chgData name="subramani@eidesign.net" userId="bf009f75-d47a-408b-a678-4666a6eafc4c" providerId="ADAL" clId="{98638EEA-18EB-40B4-8ADD-283A9CF775F6}" dt="2022-03-17T13:48:03.346" v="0" actId="478"/>
        <pc:sldMkLst>
          <pc:docMk/>
          <pc:sldMk cId="2285015065" sldId="1203"/>
        </pc:sldMkLst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3.346" v="0" actId="478"/>
          <ac:spMkLst>
            <pc:docMk/>
            <pc:sldMk cId="2285015065" sldId="1203"/>
            <ac:spMk id="12" creationId="{B4BEA475-7A09-41F4-B29E-D01CEF32D3D4}"/>
          </ac:spMkLst>
        </pc:spChg>
      </pc:sldChg>
      <pc:sldChg chg="delSp mod">
        <pc:chgData name="subramani@eidesign.net" userId="bf009f75-d47a-408b-a678-4666a6eafc4c" providerId="ADAL" clId="{98638EEA-18EB-40B4-8ADD-283A9CF775F6}" dt="2022-03-17T13:48:07.057" v="1" actId="478"/>
        <pc:sldMkLst>
          <pc:docMk/>
          <pc:sldMk cId="3675761090" sldId="1204"/>
        </pc:sldMkLst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9" creationId="{B7E2EC3C-9883-47AA-9BD1-48DE0A1C8C38}"/>
          </ac:spMkLst>
        </pc:spChg>
        <pc:spChg chg="del">
          <ac:chgData name="subramani@eidesign.net" userId="bf009f75-d47a-408b-a678-4666a6eafc4c" providerId="ADAL" clId="{98638EEA-18EB-40B4-8ADD-283A9CF775F6}" dt="2022-03-17T13:48:07.057" v="1" actId="478"/>
          <ac:spMkLst>
            <pc:docMk/>
            <pc:sldMk cId="3675761090" sldId="1204"/>
            <ac:spMk id="12" creationId="{B4BEA475-7A09-41F4-B29E-D01CEF32D3D4}"/>
          </ac:spMkLst>
        </pc:spChg>
      </pc:sldChg>
    </pc:docChg>
  </pc:docChgLst>
  <pc:docChgLst>
    <pc:chgData name="Subramani K" userId="bf009f75-d47a-408b-a678-4666a6eafc4c" providerId="ADAL" clId="{225D53E6-453E-47BC-8EAA-CCA061213C2E}"/>
    <pc:docChg chg="undo custSel modSld">
      <pc:chgData name="Subramani K" userId="bf009f75-d47a-408b-a678-4666a6eafc4c" providerId="ADAL" clId="{225D53E6-453E-47BC-8EAA-CCA061213C2E}" dt="2022-03-16T06:10:18.419" v="126"/>
      <pc:docMkLst>
        <pc:docMk/>
      </pc:docMkLst>
      <pc:sldChg chg="addSp delSp modSp mod">
        <pc:chgData name="Subramani K" userId="bf009f75-d47a-408b-a678-4666a6eafc4c" providerId="ADAL" clId="{225D53E6-453E-47BC-8EAA-CCA061213C2E}" dt="2022-03-16T06:10:18.419" v="126"/>
        <pc:sldMkLst>
          <pc:docMk/>
          <pc:sldMk cId="2508173990" sldId="1202"/>
        </pc:sldMkLst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6" creationId="{225EA034-7FEC-4B55-9E47-01A2191D5A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8" creationId="{7CADB652-EBBD-41A2-90DB-03DE8A3E5668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19" creationId="{6588B96B-5141-43BF-AF28-EDC6A8062267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1" creationId="{8F42208D-7DB1-4A8D-A5BD-47426C44E472}"/>
          </ac:spMkLst>
        </pc:spChg>
        <pc:spChg chg="mod topLvl">
          <ac:chgData name="Subramani K" userId="bf009f75-d47a-408b-a678-4666a6eafc4c" providerId="ADAL" clId="{225D53E6-453E-47BC-8EAA-CCA061213C2E}" dt="2022-03-16T06:10:15.991" v="124"/>
          <ac:spMkLst>
            <pc:docMk/>
            <pc:sldMk cId="2508173990" sldId="1202"/>
            <ac:spMk id="22" creationId="{08B2B303-E3EB-42AD-B97F-4A4482E487D6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3" creationId="{75759C79-B769-44CB-B86F-F20B407DF08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27" creationId="{605AF365-D596-40A5-93DD-02AA63F62D3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8" creationId="{AF97F43B-DA83-42A9-AE8B-F98E5C5CF72F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29" creationId="{4AA3291F-B78A-45D7-BFAA-E848CF1C41E6}"/>
          </ac:spMkLst>
        </pc:spChg>
        <pc:spChg chg="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33" creationId="{DC2470C5-FE34-46C1-9524-10E6CF2502F4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5" creationId="{D41AD454-97BD-4FC0-8BC2-A76840D595E5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6" creationId="{A178787D-3FF6-4157-8904-43CE4CFE993B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39" creationId="{59CF4A97-B251-43C5-B79D-C1C783A60972}"/>
          </ac:spMkLst>
        </pc:spChg>
        <pc:spChg chg="del">
          <ac:chgData name="Subramani K" userId="bf009f75-d47a-408b-a678-4666a6eafc4c" providerId="ADAL" clId="{225D53E6-453E-47BC-8EAA-CCA061213C2E}" dt="2022-03-16T05:56:29.343" v="0" actId="478"/>
          <ac:spMkLst>
            <pc:docMk/>
            <pc:sldMk cId="2508173990" sldId="1202"/>
            <ac:spMk id="40" creationId="{8DEDB37C-0362-4C49-838A-4AC6B1A07A91}"/>
          </ac:spMkLst>
        </pc:spChg>
        <pc:spChg chg="add mod">
          <ac:chgData name="Subramani K" userId="bf009f75-d47a-408b-a678-4666a6eafc4c" providerId="ADAL" clId="{225D53E6-453E-47BC-8EAA-CCA061213C2E}" dt="2022-03-16T05:57:37.094" v="1"/>
          <ac:spMkLst>
            <pc:docMk/>
            <pc:sldMk cId="2508173990" sldId="1202"/>
            <ac:spMk id="42" creationId="{F8E6E74A-225B-4AE4-9AD8-35C4EA611AA3}"/>
          </ac:spMkLst>
        </pc:spChg>
        <pc:spChg chg="add mod">
          <ac:chgData name="Subramani K" userId="bf009f75-d47a-408b-a678-4666a6eafc4c" providerId="ADAL" clId="{225D53E6-453E-47BC-8EAA-CCA061213C2E}" dt="2022-03-16T06:10:14.138" v="123" actId="20577"/>
          <ac:spMkLst>
            <pc:docMk/>
            <pc:sldMk cId="2508173990" sldId="1202"/>
            <ac:spMk id="44" creationId="{E6631364-11D8-4A99-849B-7F4C110E1531}"/>
          </ac:spMkLst>
        </pc:spChg>
        <pc:spChg chg="add del mod">
          <ac:chgData name="Subramani K" userId="bf009f75-d47a-408b-a678-4666a6eafc4c" providerId="ADAL" clId="{225D53E6-453E-47BC-8EAA-CCA061213C2E}" dt="2022-03-16T06:07:23.577" v="24"/>
          <ac:spMkLst>
            <pc:docMk/>
            <pc:sldMk cId="2508173990" sldId="1202"/>
            <ac:spMk id="46" creationId="{869A34C7-09F1-4EE3-96B8-2CCE44AC0D92}"/>
          </ac:spMkLst>
        </pc:spChg>
        <pc:spChg chg="add mod">
          <ac:chgData name="Subramani K" userId="bf009f75-d47a-408b-a678-4666a6eafc4c" providerId="ADAL" clId="{225D53E6-453E-47BC-8EAA-CCA061213C2E}" dt="2022-03-16T06:10:17.426" v="125"/>
          <ac:spMkLst>
            <pc:docMk/>
            <pc:sldMk cId="2508173990" sldId="1202"/>
            <ac:spMk id="47" creationId="{CF9E73D6-20FB-4F6A-BF06-39E8C52520D3}"/>
          </ac:spMkLst>
        </pc:spChg>
        <pc:spChg chg="add mod">
          <ac:chgData name="Subramani K" userId="bf009f75-d47a-408b-a678-4666a6eafc4c" providerId="ADAL" clId="{225D53E6-453E-47BC-8EAA-CCA061213C2E}" dt="2022-03-16T06:10:18.419" v="126"/>
          <ac:spMkLst>
            <pc:docMk/>
            <pc:sldMk cId="2508173990" sldId="1202"/>
            <ac:spMk id="50" creationId="{1BBB2100-0646-49CB-B787-84A43634528D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4" creationId="{9C8D4826-29E7-4FDB-B873-C0083CDDAB91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5" creationId="{F5EBB1A0-AF06-434E-9EA6-B0964CEE6498}"/>
          </ac:spMkLst>
        </pc:spChg>
        <pc:spChg chg="add mod">
          <ac:chgData name="Subramani K" userId="bf009f75-d47a-408b-a678-4666a6eafc4c" providerId="ADAL" clId="{225D53E6-453E-47BC-8EAA-CCA061213C2E}" dt="2022-03-16T06:09:32.075" v="115" actId="208"/>
          <ac:spMkLst>
            <pc:docMk/>
            <pc:sldMk cId="2508173990" sldId="1202"/>
            <ac:spMk id="56" creationId="{24F21A2C-43BD-4D9B-955A-76AB60E7ECB2}"/>
          </ac:spMkLst>
        </pc:spChg>
        <pc:grpChg chg="add del mod">
          <ac:chgData name="Subramani K" userId="bf009f75-d47a-408b-a678-4666a6eafc4c" providerId="ADAL" clId="{225D53E6-453E-47BC-8EAA-CCA061213C2E}" dt="2022-03-16T05:57:54.865" v="4" actId="165"/>
          <ac:grpSpMkLst>
            <pc:docMk/>
            <pc:sldMk cId="2508173990" sldId="1202"/>
            <ac:grpSpMk id="20" creationId="{931646EE-BC77-4CF5-9CB6-DE3409647F6D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26" creationId="{47C452E3-B3DA-434F-8FCE-2C19FB6FEB61}"/>
          </ac:grpSpMkLst>
        </pc:grpChg>
        <pc:grpChg chg="add del mod">
          <ac:chgData name="Subramani K" userId="bf009f75-d47a-408b-a678-4666a6eafc4c" providerId="ADAL" clId="{225D53E6-453E-47BC-8EAA-CCA061213C2E}" dt="2022-03-16T05:57:50.010" v="3" actId="478"/>
          <ac:grpSpMkLst>
            <pc:docMk/>
            <pc:sldMk cId="2508173990" sldId="1202"/>
            <ac:grpSpMk id="32" creationId="{BE544A1F-9677-4B1F-8FFA-D5B7A14F4BBB}"/>
          </ac:grpSpMkLst>
        </pc:grpChg>
        <pc:picChg chg="mod topLvl">
          <ac:chgData name="Subramani K" userId="bf009f75-d47a-408b-a678-4666a6eafc4c" providerId="ADAL" clId="{225D53E6-453E-47BC-8EAA-CCA061213C2E}" dt="2022-03-16T05:58:03.122" v="8" actId="1076"/>
          <ac:picMkLst>
            <pc:docMk/>
            <pc:sldMk cId="2508173990" sldId="1202"/>
            <ac:picMk id="24" creationId="{9B7350A4-9B33-45A7-A8A2-418E3A339233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30" creationId="{611E74C2-4B27-4001-98AF-59FC8CF8E57F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4" creationId="{E03B05F1-B4DF-47E5-8D5A-7331FF5B004C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7" creationId="{EBCC1E09-6CA6-47CC-B319-A733A4A10980}"/>
          </ac:picMkLst>
        </pc:picChg>
        <pc:picChg chg="del">
          <ac:chgData name="Subramani K" userId="bf009f75-d47a-408b-a678-4666a6eafc4c" providerId="ADAL" clId="{225D53E6-453E-47BC-8EAA-CCA061213C2E}" dt="2022-03-16T05:56:29.343" v="0" actId="478"/>
          <ac:picMkLst>
            <pc:docMk/>
            <pc:sldMk cId="2508173990" sldId="1202"/>
            <ac:picMk id="38" creationId="{10E80A81-23C1-4CEE-A746-2F5E8011D59A}"/>
          </ac:picMkLst>
        </pc:picChg>
        <pc:picChg chg="mod">
          <ac:chgData name="Subramani K" userId="bf009f75-d47a-408b-a678-4666a6eafc4c" providerId="ADAL" clId="{225D53E6-453E-47BC-8EAA-CCA061213C2E}" dt="2022-03-16T05:57:37.094" v="1"/>
          <ac:picMkLst>
            <pc:docMk/>
            <pc:sldMk cId="2508173990" sldId="1202"/>
            <ac:picMk id="41" creationId="{583C252F-41C1-46B3-9C4F-BB6AE5EAD7DF}"/>
          </ac:picMkLst>
        </pc:picChg>
        <pc:picChg chg="add mod">
          <ac:chgData name="Subramani K" userId="bf009f75-d47a-408b-a678-4666a6eafc4c" providerId="ADAL" clId="{225D53E6-453E-47BC-8EAA-CCA061213C2E}" dt="2022-03-16T06:07:21.217" v="22" actId="1076"/>
          <ac:picMkLst>
            <pc:docMk/>
            <pc:sldMk cId="2508173990" sldId="1202"/>
            <ac:picMk id="43" creationId="{7E0C7D7C-DA25-484B-8B6A-7526FDAC3741}"/>
          </ac:picMkLst>
        </pc:picChg>
        <pc:picChg chg="add del mod">
          <ac:chgData name="Subramani K" userId="bf009f75-d47a-408b-a678-4666a6eafc4c" providerId="ADAL" clId="{225D53E6-453E-47BC-8EAA-CCA061213C2E}" dt="2022-03-16T06:07:23.577" v="24"/>
          <ac:picMkLst>
            <pc:docMk/>
            <pc:sldMk cId="2508173990" sldId="1202"/>
            <ac:picMk id="45" creationId="{8FB87B58-4962-4111-BC09-FF7F1D6E27F9}"/>
          </ac:picMkLst>
        </pc:picChg>
        <pc:picChg chg="add mod">
          <ac:chgData name="Subramani K" userId="bf009f75-d47a-408b-a678-4666a6eafc4c" providerId="ADAL" clId="{225D53E6-453E-47BC-8EAA-CCA061213C2E}" dt="2022-03-16T06:07:32.206" v="27" actId="1076"/>
          <ac:picMkLst>
            <pc:docMk/>
            <pc:sldMk cId="2508173990" sldId="1202"/>
            <ac:picMk id="48" creationId="{4FC33848-77E1-44A9-BDB1-4A143EC08C04}"/>
          </ac:picMkLst>
        </pc:picChg>
        <pc:picChg chg="add mod">
          <ac:chgData name="Subramani K" userId="bf009f75-d47a-408b-a678-4666a6eafc4c" providerId="ADAL" clId="{225D53E6-453E-47BC-8EAA-CCA061213C2E}" dt="2022-03-16T06:07:39.261" v="38" actId="1037"/>
          <ac:picMkLst>
            <pc:docMk/>
            <pc:sldMk cId="2508173990" sldId="1202"/>
            <ac:picMk id="49" creationId="{AD6021AC-22A1-422D-AFC2-710F0CB39706}"/>
          </ac:picMkLst>
        </pc:picChg>
        <pc:cxnChg chg="add mod">
          <ac:chgData name="Subramani K" userId="bf009f75-d47a-408b-a678-4666a6eafc4c" providerId="ADAL" clId="{225D53E6-453E-47BC-8EAA-CCA061213C2E}" dt="2022-03-16T06:07:48.836" v="42" actId="1036"/>
          <ac:cxnSpMkLst>
            <pc:docMk/>
            <pc:sldMk cId="2508173990" sldId="1202"/>
            <ac:cxnSpMk id="3" creationId="{D2BAB3E4-17D6-4C40-988C-76181A47957B}"/>
          </ac:cxnSpMkLst>
        </pc:cxnChg>
        <pc:cxnChg chg="add">
          <ac:chgData name="Subramani K" userId="bf009f75-d47a-408b-a678-4666a6eafc4c" providerId="ADAL" clId="{225D53E6-453E-47BC-8EAA-CCA061213C2E}" dt="2022-03-16T06:07:58.613" v="45" actId="11529"/>
          <ac:cxnSpMkLst>
            <pc:docMk/>
            <pc:sldMk cId="2508173990" sldId="1202"/>
            <ac:cxnSpMk id="5" creationId="{3B1195A0-5F14-47AC-8AB4-2C5EE6597E66}"/>
          </ac:cxnSpMkLst>
        </pc:cxnChg>
        <pc:cxnChg chg="del mod topLvl">
          <ac:chgData name="Subramani K" userId="bf009f75-d47a-408b-a678-4666a6eafc4c" providerId="ADAL" clId="{225D53E6-453E-47BC-8EAA-CCA061213C2E}" dt="2022-03-16T05:57:56.845" v="5" actId="478"/>
          <ac:cxnSpMkLst>
            <pc:docMk/>
            <pc:sldMk cId="2508173990" sldId="1202"/>
            <ac:cxnSpMk id="25" creationId="{A6661658-2DD2-4FDB-A745-10991597C9B4}"/>
          </ac:cxnSpMkLst>
        </pc:cxnChg>
        <pc:cxnChg chg="mod">
          <ac:chgData name="Subramani K" userId="bf009f75-d47a-408b-a678-4666a6eafc4c" providerId="ADAL" clId="{225D53E6-453E-47BC-8EAA-CCA061213C2E}" dt="2022-03-16T05:57:37.094" v="1"/>
          <ac:cxnSpMkLst>
            <pc:docMk/>
            <pc:sldMk cId="2508173990" sldId="1202"/>
            <ac:cxnSpMk id="31" creationId="{92B7F284-AF54-4EA4-816C-27E29F0D6619}"/>
          </ac:cxnSpMkLst>
        </pc:cxnChg>
        <pc:cxnChg chg="add del mod">
          <ac:chgData name="Subramani K" userId="bf009f75-d47a-408b-a678-4666a6eafc4c" providerId="ADAL" clId="{225D53E6-453E-47BC-8EAA-CCA061213C2E}" dt="2022-03-16T06:07:50.341" v="44"/>
          <ac:cxnSpMkLst>
            <pc:docMk/>
            <pc:sldMk cId="2508173990" sldId="1202"/>
            <ac:cxnSpMk id="51" creationId="{6F8F163E-78C5-4B5C-8F48-C87F73CD235A}"/>
          </ac:cxnSpMkLst>
        </pc:cxnChg>
        <pc:cxnChg chg="add mod">
          <ac:chgData name="Subramani K" userId="bf009f75-d47a-408b-a678-4666a6eafc4c" providerId="ADAL" clId="{225D53E6-453E-47BC-8EAA-CCA061213C2E}" dt="2022-03-16T06:08:01.592" v="47" actId="1076"/>
          <ac:cxnSpMkLst>
            <pc:docMk/>
            <pc:sldMk cId="2508173990" sldId="1202"/>
            <ac:cxnSpMk id="52" creationId="{62CBA750-8A82-49D6-BACD-D9D93E8AB6B2}"/>
          </ac:cxnSpMkLst>
        </pc:cxnChg>
        <pc:cxnChg chg="add mod">
          <ac:chgData name="Subramani K" userId="bf009f75-d47a-408b-a678-4666a6eafc4c" providerId="ADAL" clId="{225D53E6-453E-47BC-8EAA-CCA061213C2E}" dt="2022-03-16T06:08:05.508" v="49" actId="1076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  <pc:docChgLst>
    <pc:chgData name="Subramani K" userId="bf009f75-d47a-408b-a678-4666a6eafc4c" providerId="ADAL" clId="{5FCE6499-D586-40CB-B01A-1C261EEF3A96}"/>
    <pc:docChg chg="modSld">
      <pc:chgData name="Subramani K" userId="bf009f75-d47a-408b-a678-4666a6eafc4c" providerId="ADAL" clId="{5FCE6499-D586-40CB-B01A-1C261EEF3A96}" dt="2022-03-16T06:10:47.628" v="0"/>
      <pc:docMkLst>
        <pc:docMk/>
      </pc:docMkLst>
      <pc:sldChg chg="modSp mod">
        <pc:chgData name="Subramani K" userId="bf009f75-d47a-408b-a678-4666a6eafc4c" providerId="ADAL" clId="{5FCE6499-D586-40CB-B01A-1C261EEF3A96}" dt="2022-03-16T06:10:47.628" v="0"/>
        <pc:sldMkLst>
          <pc:docMk/>
          <pc:sldMk cId="2508173990" sldId="1202"/>
        </pc:sldMkLst>
        <pc:spChg chg="mod">
          <ac:chgData name="Subramani K" userId="bf009f75-d47a-408b-a678-4666a6eafc4c" providerId="ADAL" clId="{5FCE6499-D586-40CB-B01A-1C261EEF3A96}" dt="2022-03-16T06:10:47.628" v="0"/>
          <ac:spMkLst>
            <pc:docMk/>
            <pc:sldMk cId="2508173990" sldId="1202"/>
            <ac:spMk id="9" creationId="{B7E2EC3C-9883-47AA-9BD1-48DE0A1C8C38}"/>
          </ac:spMkLst>
        </pc:spChg>
      </pc:sldChg>
    </pc:docChg>
  </pc:docChgLst>
  <pc:docChgLst>
    <pc:chgData name="lakshmikanth" userId="34ec4a14-2b32-4e23-8e6c-bf79444b9b1f" providerId="ADAL" clId="{76E0BB6C-9709-4398-B9A5-D077848682D5}"/>
    <pc:docChg chg="modSld">
      <pc:chgData name="lakshmikanth" userId="34ec4a14-2b32-4e23-8e6c-bf79444b9b1f" providerId="ADAL" clId="{76E0BB6C-9709-4398-B9A5-D077848682D5}" dt="2022-08-19T12:49:54.699" v="0" actId="113"/>
      <pc:docMkLst>
        <pc:docMk/>
      </pc:docMkLst>
      <pc:sldChg chg="modSp mod">
        <pc:chgData name="lakshmikanth" userId="34ec4a14-2b32-4e23-8e6c-bf79444b9b1f" providerId="ADAL" clId="{76E0BB6C-9709-4398-B9A5-D077848682D5}" dt="2022-08-19T12:49:54.699" v="0" actId="113"/>
        <pc:sldMkLst>
          <pc:docMk/>
          <pc:sldMk cId="2974886625" sldId="1206"/>
        </pc:sldMkLst>
        <pc:spChg chg="mod">
          <ac:chgData name="lakshmikanth" userId="34ec4a14-2b32-4e23-8e6c-bf79444b9b1f" providerId="ADAL" clId="{76E0BB6C-9709-4398-B9A5-D077848682D5}" dt="2022-08-19T12:49:54.699" v="0" actId="113"/>
          <ac:spMkLst>
            <pc:docMk/>
            <pc:sldMk cId="2974886625" sldId="1206"/>
            <ac:spMk id="24" creationId="{62F3301F-AA21-45D3-83FC-D7D1CF0B16D5}"/>
          </ac:spMkLst>
        </pc:spChg>
      </pc:sldChg>
    </pc:docChg>
  </pc:docChgLst>
  <pc:docChgLst>
    <pc:chgData name="Subramani K" userId="bf009f75-d47a-408b-a678-4666a6eafc4c" providerId="ADAL" clId="{0DE68FA3-B9B3-4ABD-95A8-6EB68E1C3242}"/>
    <pc:docChg chg="undo custSel delSld modSld">
      <pc:chgData name="Subramani K" userId="bf009f75-d47a-408b-a678-4666a6eafc4c" providerId="ADAL" clId="{0DE68FA3-B9B3-4ABD-95A8-6EB68E1C3242}" dt="2022-03-16T02:03:38.528" v="44" actId="207"/>
      <pc:docMkLst>
        <pc:docMk/>
      </pc:docMkLst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280253278" sldId="918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3516150905" sldId="963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02798844" sldId="964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529230612" sldId="965"/>
        </pc:sldMkLst>
      </pc:sldChg>
      <pc:sldChg chg="del">
        <pc:chgData name="Subramani K" userId="bf009f75-d47a-408b-a678-4666a6eafc4c" providerId="ADAL" clId="{0DE68FA3-B9B3-4ABD-95A8-6EB68E1C3242}" dt="2022-03-16T01:24:40.395" v="1" actId="47"/>
        <pc:sldMkLst>
          <pc:docMk/>
          <pc:sldMk cId="1316588319" sldId="1063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938408761" sldId="1080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4256484723" sldId="1081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552151777" sldId="1184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1744988023" sldId="1185"/>
        </pc:sldMkLst>
      </pc:sldChg>
      <pc:sldChg chg="del">
        <pc:chgData name="Subramani K" userId="bf009f75-d47a-408b-a678-4666a6eafc4c" providerId="ADAL" clId="{0DE68FA3-B9B3-4ABD-95A8-6EB68E1C3242}" dt="2022-03-16T01:24:37.247" v="0" actId="47"/>
        <pc:sldMkLst>
          <pc:docMk/>
          <pc:sldMk cId="2896177132" sldId="1201"/>
        </pc:sldMkLst>
      </pc:sldChg>
      <pc:sldChg chg="addSp modSp mod">
        <pc:chgData name="Subramani K" userId="bf009f75-d47a-408b-a678-4666a6eafc4c" providerId="ADAL" clId="{0DE68FA3-B9B3-4ABD-95A8-6EB68E1C3242}" dt="2022-03-16T02:03:38.528" v="44" actId="207"/>
        <pc:sldMkLst>
          <pc:docMk/>
          <pc:sldMk cId="2508173990" sldId="1202"/>
        </pc:sldMkLst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3" creationId="{38A89BC3-EBB0-4E8E-866E-B407DA92EA64}"/>
          </ac:spMkLst>
        </pc:spChg>
        <pc:spChg chg="add mod">
          <ac:chgData name="Subramani K" userId="bf009f75-d47a-408b-a678-4666a6eafc4c" providerId="ADAL" clId="{0DE68FA3-B9B3-4ABD-95A8-6EB68E1C3242}" dt="2022-03-16T02:02:39.447" v="27" actId="1076"/>
          <ac:spMkLst>
            <pc:docMk/>
            <pc:sldMk cId="2508173990" sldId="1202"/>
            <ac:spMk id="4" creationId="{153BB5DD-E787-40D5-9AA0-9848D6EB31CB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5" creationId="{033A932D-BF4B-43C7-A1A0-F760C585C0B1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6" creationId="{C6766735-5C97-4DB5-867B-E58506869CD8}"/>
          </ac:spMkLst>
        </pc:spChg>
        <pc:spChg chg="add mod">
          <ac:chgData name="Subramani K" userId="bf009f75-d47a-408b-a678-4666a6eafc4c" providerId="ADAL" clId="{0DE68FA3-B9B3-4ABD-95A8-6EB68E1C3242}" dt="2022-03-16T01:25:09.989" v="4" actId="1076"/>
          <ac:spMkLst>
            <pc:docMk/>
            <pc:sldMk cId="2508173990" sldId="1202"/>
            <ac:spMk id="7" creationId="{FCF8EDEA-6D00-4669-86AE-64498ABE4998}"/>
          </ac:spMkLst>
        </pc:spChg>
        <pc:spChg chg="add mod">
          <ac:chgData name="Subramani K" userId="bf009f75-d47a-408b-a678-4666a6eafc4c" providerId="ADAL" clId="{0DE68FA3-B9B3-4ABD-95A8-6EB68E1C3242}" dt="2022-03-16T02:03:38.528" v="44" actId="207"/>
          <ac:spMkLst>
            <pc:docMk/>
            <pc:sldMk cId="2508173990" sldId="1202"/>
            <ac:spMk id="9" creationId="{B7E2EC3C-9883-47AA-9BD1-48DE0A1C8C38}"/>
          </ac:spMkLst>
        </pc:spChg>
        <pc:picChg chg="add mod">
          <ac:chgData name="Subramani K" userId="bf009f75-d47a-408b-a678-4666a6eafc4c" providerId="ADAL" clId="{0DE68FA3-B9B3-4ABD-95A8-6EB68E1C3242}" dt="2022-03-16T01:25:09.989" v="4" actId="1076"/>
          <ac:picMkLst>
            <pc:docMk/>
            <pc:sldMk cId="2508173990" sldId="1202"/>
            <ac:picMk id="2" creationId="{3D01B861-C612-4D42-8B49-955BD7FE5614}"/>
          </ac:picMkLst>
        </pc:picChg>
      </pc:sldChg>
      <pc:sldChg chg="del">
        <pc:chgData name="Subramani K" userId="bf009f75-d47a-408b-a678-4666a6eafc4c" providerId="ADAL" clId="{0DE68FA3-B9B3-4ABD-95A8-6EB68E1C3242}" dt="2022-03-16T01:24:45.745" v="2" actId="47"/>
        <pc:sldMkLst>
          <pc:docMk/>
          <pc:sldMk cId="3955926053" sldId="1204"/>
        </pc:sldMkLst>
      </pc:sldChg>
    </pc:docChg>
  </pc:docChgLst>
  <pc:docChgLst>
    <pc:chgData name="Subramani K" userId="bf009f75-d47a-408b-a678-4666a6eafc4c" providerId="ADAL" clId="{98638EEA-18EB-40B4-8ADD-283A9CF775F6}"/>
    <pc:docChg chg="custSel addSld modSld">
      <pc:chgData name="Subramani K" userId="bf009f75-d47a-408b-a678-4666a6eafc4c" providerId="ADAL" clId="{98638EEA-18EB-40B4-8ADD-283A9CF775F6}" dt="2022-03-16T14:27:35.614" v="5"/>
      <pc:docMkLst>
        <pc:docMk/>
      </pc:docMkLst>
      <pc:sldChg chg="addSp delSp modSp mod">
        <pc:chgData name="Subramani K" userId="bf009f75-d47a-408b-a678-4666a6eafc4c" providerId="ADAL" clId="{98638EEA-18EB-40B4-8ADD-283A9CF775F6}" dt="2022-03-16T12:50:49.506" v="4" actId="20577"/>
        <pc:sldMkLst>
          <pc:docMk/>
          <pc:sldMk cId="2508173990" sldId="1202"/>
        </pc:sldMkLst>
        <pc:spChg chg="mod">
          <ac:chgData name="Subramani K" userId="bf009f75-d47a-408b-a678-4666a6eafc4c" providerId="ADAL" clId="{98638EEA-18EB-40B4-8ADD-283A9CF775F6}" dt="2022-03-16T12:50:49.506" v="4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19" creationId="{2983088C-AA4F-4303-9054-A4E177DB28C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0" creationId="{481D5104-EB74-42D8-9293-473CCE2C76C4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1" creationId="{05E52C63-8F33-463F-9239-A60FAAB1CDBF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2" creationId="{8642CA2A-C89C-4090-B695-3FEAEA5F42D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4" creationId="{D748E77E-54FF-4FCA-98C6-3C49402CBEC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6" creationId="{2FD53339-6A45-4689-9E0A-C36E58832918}"/>
          </ac:spMkLst>
        </pc:spChg>
        <pc:spChg chg="del">
          <ac:chgData name="Subramani K" userId="bf009f75-d47a-408b-a678-4666a6eafc4c" providerId="ADAL" clId="{98638EEA-18EB-40B4-8ADD-283A9CF775F6}" dt="2022-03-16T12:50:18.341" v="0" actId="478"/>
          <ac:spMkLst>
            <pc:docMk/>
            <pc:sldMk cId="2508173990" sldId="1202"/>
            <ac:spMk id="28" creationId="{C8A6333C-88E7-4C71-9D66-EA36F804B94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29" creationId="{90053959-0FC9-4CB3-AA00-0555D85B5A8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0" creationId="{54564028-1E04-4E4D-810B-57EF543DDC6F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1" creationId="{015D03AE-ACC0-4760-909D-6042BEE8FDDA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4" creationId="{4BFB072D-7876-4BE1-BB1E-AE73BC267F10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6" creationId="{47B7C713-5EBC-400A-B220-6775BAFFA7E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7" creationId="{D36DF83F-7E6F-4173-B3C2-49E4B001A8A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8" creationId="{433D6CE9-4486-466F-8B73-9C50812402AD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39" creationId="{8D66DD37-6F10-4802-B985-F366D68BD57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2" creationId="{7ECAD6B7-84FD-4698-88F2-52F4B30C7A57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4" creationId="{B218D004-88DA-4F5F-916D-D10D9459DDC1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5" creationId="{0A1760D5-691D-4B95-88C2-AF1A0E94F23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6" creationId="{8D8A1CE6-394F-4CB1-993A-CCE3F185FB12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47" creationId="{FE1560ED-75B3-4124-9F7F-469911EAD6E8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0" creationId="{800B876E-EA6B-4B72-AE97-45E0AD1C7FB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2" creationId="{D8CA654E-A9E3-4F39-92FD-FBBB4B1DA699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3" creationId="{518B11CD-9D8E-4509-946D-D51635B6E7B3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4" creationId="{2F28A818-D515-4877-905B-41382FFDB595}"/>
          </ac:spMkLst>
        </pc:spChg>
        <pc:spChg chg="mod">
          <ac:chgData name="Subramani K" userId="bf009f75-d47a-408b-a678-4666a6eafc4c" providerId="ADAL" clId="{98638EEA-18EB-40B4-8ADD-283A9CF775F6}" dt="2022-03-16T12:50:41.528" v="1"/>
          <ac:spMkLst>
            <pc:docMk/>
            <pc:sldMk cId="2508173990" sldId="1202"/>
            <ac:spMk id="55" creationId="{350A8D00-D9A8-4C0D-AAE2-B0F254663B5C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58" creationId="{80EC1139-A85A-4812-8263-BE7CCFF26585}"/>
          </ac:spMkLst>
        </pc:spChg>
        <pc:spChg chg="mod">
          <ac:chgData name="Subramani K" userId="bf009f75-d47a-408b-a678-4666a6eafc4c" providerId="ADAL" clId="{98638EEA-18EB-40B4-8ADD-283A9CF775F6}" dt="2022-03-16T12:50:45.622" v="2"/>
          <ac:spMkLst>
            <pc:docMk/>
            <pc:sldMk cId="2508173990" sldId="1202"/>
            <ac:spMk id="61" creationId="{07EF8900-E1DF-4DD5-8C24-07153CE7F54E}"/>
          </ac:spMkLst>
        </pc:spChg>
        <pc:grpChg chg="del">
          <ac:chgData name="Subramani K" userId="bf009f75-d47a-408b-a678-4666a6eafc4c" providerId="ADAL" clId="{98638EEA-18EB-40B4-8ADD-283A9CF775F6}" dt="2022-03-16T12:50:18.341" v="0" actId="478"/>
          <ac:grpSpMkLst>
            <pc:docMk/>
            <pc:sldMk cId="2508173990" sldId="1202"/>
            <ac:grpSpMk id="13" creationId="{F25FF3C4-B420-4669-A590-2336FED8738D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3" creationId="{D01A5577-5820-4A12-9C9D-E15303D49CC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25" creationId="{6B82AAA5-4204-439D-A5CB-7DBBBA35AFB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3" creationId="{0B93414D-951B-4AD3-BB9C-9D2EA19C8770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35" creationId="{B71D3B73-CB05-4C68-A9B2-58F77CEA0C17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1" creationId="{A97582DD-110D-4C91-B040-EFC470078CEB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3" creationId="{EFE9DF6C-1F22-4DF7-B581-14D63C9AAF8F}"/>
          </ac:grpSpMkLst>
        </pc:grpChg>
        <pc:grpChg chg="add 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49" creationId="{B86CA52F-C3E3-4D34-AFA4-246B4FA5E8A1}"/>
          </ac:grpSpMkLst>
        </pc:grpChg>
        <pc:grpChg chg="mod">
          <ac:chgData name="Subramani K" userId="bf009f75-d47a-408b-a678-4666a6eafc4c" providerId="ADAL" clId="{98638EEA-18EB-40B4-8ADD-283A9CF775F6}" dt="2022-03-16T12:50:41.528" v="1"/>
          <ac:grpSpMkLst>
            <pc:docMk/>
            <pc:sldMk cId="2508173990" sldId="1202"/>
            <ac:grpSpMk id="51" creationId="{0C12D049-9ACC-48DC-82E3-A4FCFD47CFCC}"/>
          </ac:grpSpMkLst>
        </pc:grpChg>
        <pc:grpChg chg="add 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7" creationId="{5464A22C-6720-4997-AFB0-FEC5992B68EC}"/>
          </ac:grpSpMkLst>
        </pc:grpChg>
        <pc:grpChg chg="mod">
          <ac:chgData name="Subramani K" userId="bf009f75-d47a-408b-a678-4666a6eafc4c" providerId="ADAL" clId="{98638EEA-18EB-40B4-8ADD-283A9CF775F6}" dt="2022-03-16T12:50:45.622" v="2"/>
          <ac:grpSpMkLst>
            <pc:docMk/>
            <pc:sldMk cId="2508173990" sldId="1202"/>
            <ac:grpSpMk id="59" creationId="{4646ECCE-4F1E-48B4-9AF9-EEA203BBFA37}"/>
          </ac:grpSpMkLst>
        </pc:grpChg>
        <pc:picChg chg="del">
          <ac:chgData name="Subramani K" userId="bf009f75-d47a-408b-a678-4666a6eafc4c" providerId="ADAL" clId="{98638EEA-18EB-40B4-8ADD-283A9CF775F6}" dt="2022-03-16T12:50:18.341" v="0" actId="478"/>
          <ac:picMkLst>
            <pc:docMk/>
            <pc:sldMk cId="2508173990" sldId="1202"/>
            <ac:picMk id="27" creationId="{1C887B42-FB89-4FF2-8D82-31C00464F397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32" creationId="{47FAEC51-E9D5-422D-84ED-5141C74ECEC8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0" creationId="{013AA600-1297-43A3-8E32-87A6D93B70ED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48" creationId="{4218E633-7306-4F0F-91A5-4FF5523EAB6C}"/>
          </ac:picMkLst>
        </pc:picChg>
        <pc:picChg chg="mod">
          <ac:chgData name="Subramani K" userId="bf009f75-d47a-408b-a678-4666a6eafc4c" providerId="ADAL" clId="{98638EEA-18EB-40B4-8ADD-283A9CF775F6}" dt="2022-03-16T12:50:41.528" v="1"/>
          <ac:picMkLst>
            <pc:docMk/>
            <pc:sldMk cId="2508173990" sldId="1202"/>
            <ac:picMk id="56" creationId="{1E5301A9-9004-4F08-8918-1093812B26E3}"/>
          </ac:picMkLst>
        </pc:picChg>
        <pc:picChg chg="mod">
          <ac:chgData name="Subramani K" userId="bf009f75-d47a-408b-a678-4666a6eafc4c" providerId="ADAL" clId="{98638EEA-18EB-40B4-8ADD-283A9CF775F6}" dt="2022-03-16T12:50:45.622" v="2"/>
          <ac:picMkLst>
            <pc:docMk/>
            <pc:sldMk cId="2508173990" sldId="1202"/>
            <ac:picMk id="60" creationId="{A093EA35-5063-45CF-9F44-980EDCAB7D8C}"/>
          </ac:picMkLst>
        </pc:picChg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2285015065" sldId="1203"/>
        </pc:sldMkLst>
      </pc:sldChg>
      <pc:sldChg chg="add">
        <pc:chgData name="Subramani K" userId="bf009f75-d47a-408b-a678-4666a6eafc4c" providerId="ADAL" clId="{98638EEA-18EB-40B4-8ADD-283A9CF775F6}" dt="2022-03-16T14:27:35.614" v="5"/>
        <pc:sldMkLst>
          <pc:docMk/>
          <pc:sldMk cId="3675761090" sldId="1204"/>
        </pc:sldMkLst>
      </pc:sldChg>
    </pc:docChg>
  </pc:docChgLst>
  <pc:docChgLst>
    <pc:chgData name="Subramani K" userId="bf009f75-d47a-408b-a678-4666a6eafc4c" providerId="ADAL" clId="{C9FC676C-A27E-4DE7-8DBF-52506DE52585}"/>
    <pc:docChg chg="undo custSel modSld">
      <pc:chgData name="Subramani K" userId="bf009f75-d47a-408b-a678-4666a6eafc4c" providerId="ADAL" clId="{C9FC676C-A27E-4DE7-8DBF-52506DE52585}" dt="2022-03-16T02:22:04.026" v="156" actId="1035"/>
      <pc:docMkLst>
        <pc:docMk/>
      </pc:docMkLst>
      <pc:sldChg chg="addSp delSp modSp mod">
        <pc:chgData name="Subramani K" userId="bf009f75-d47a-408b-a678-4666a6eafc4c" providerId="ADAL" clId="{C9FC676C-A27E-4DE7-8DBF-52506DE52585}" dt="2022-03-16T02:22:04.026" v="156" actId="1035"/>
        <pc:sldMkLst>
          <pc:docMk/>
          <pc:sldMk cId="2508173990" sldId="1202"/>
        </pc:sldMkLst>
        <pc:spChg chg="del mod">
          <ac:chgData name="Subramani K" userId="bf009f75-d47a-408b-a678-4666a6eafc4c" providerId="ADAL" clId="{C9FC676C-A27E-4DE7-8DBF-52506DE52585}" dt="2022-03-16T02:17:59.954" v="56" actId="478"/>
          <ac:spMkLst>
            <pc:docMk/>
            <pc:sldMk cId="2508173990" sldId="1202"/>
            <ac:spMk id="4" creationId="{153BB5DD-E787-40D5-9AA0-9848D6EB31CB}"/>
          </ac:spMkLst>
        </pc:spChg>
        <pc:spChg chg="mod">
          <ac:chgData name="Subramani K" userId="bf009f75-d47a-408b-a678-4666a6eafc4c" providerId="ADAL" clId="{C9FC676C-A27E-4DE7-8DBF-52506DE52585}" dt="2022-03-16T02:13:47.820" v="5" actId="404"/>
          <ac:spMkLst>
            <pc:docMk/>
            <pc:sldMk cId="2508173990" sldId="1202"/>
            <ac:spMk id="9" creationId="{B7E2EC3C-9883-47AA-9BD1-48DE0A1C8C38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1" creationId="{A7B00251-C2D9-4A67-B8BF-963F0B8C8DF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2" creationId="{B4BEA475-7A09-41F4-B29E-D01CEF32D3D4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3" creationId="{627F2011-0F99-4B42-BC2C-8F72C5D3FD8D}"/>
          </ac:spMkLst>
        </pc:spChg>
        <pc:spChg chg="add mod">
          <ac:chgData name="Subramani K" userId="bf009f75-d47a-408b-a678-4666a6eafc4c" providerId="ADAL" clId="{C9FC676C-A27E-4DE7-8DBF-52506DE52585}" dt="2022-03-16T02:16:11.169" v="6"/>
          <ac:spMkLst>
            <pc:docMk/>
            <pc:sldMk cId="2508173990" sldId="1202"/>
            <ac:spMk id="14" creationId="{D4C948DF-669C-42CA-B0CC-3EF35C283FEC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16" creationId="{60A18C8F-7B5B-41C9-9B12-CA8C0561CFEF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17" creationId="{0CAF469B-8902-4338-847C-D2CF56245C69}"/>
          </ac:spMkLst>
        </pc:spChg>
        <pc:spChg chg="add mod">
          <ac:chgData name="Subramani K" userId="bf009f75-d47a-408b-a678-4666a6eafc4c" providerId="ADAL" clId="{C9FC676C-A27E-4DE7-8DBF-52506DE52585}" dt="2022-03-16T02:19:30.356" v="106" actId="14100"/>
          <ac:spMkLst>
            <pc:docMk/>
            <pc:sldMk cId="2508173990" sldId="1202"/>
            <ac:spMk id="18" creationId="{7CADB652-EBBD-41A2-90DB-03DE8A3E5668}"/>
          </ac:spMkLst>
        </pc:spChg>
        <pc:spChg chg="add mod ord">
          <ac:chgData name="Subramani K" userId="bf009f75-d47a-408b-a678-4666a6eafc4c" providerId="ADAL" clId="{C9FC676C-A27E-4DE7-8DBF-52506DE52585}" dt="2022-03-16T02:18:58.348" v="101" actId="1076"/>
          <ac:spMkLst>
            <pc:docMk/>
            <pc:sldMk cId="2508173990" sldId="1202"/>
            <ac:spMk id="19" creationId="{6588B96B-5141-43BF-AF28-EDC6A8062267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1" creationId="{8F42208D-7DB1-4A8D-A5BD-47426C44E472}"/>
          </ac:spMkLst>
        </pc:spChg>
        <pc:spChg chg="del">
          <ac:chgData name="Subramani K" userId="bf009f75-d47a-408b-a678-4666a6eafc4c" providerId="ADAL" clId="{C9FC676C-A27E-4DE7-8DBF-52506DE52585}" dt="2022-03-16T02:16:48.785" v="8" actId="478"/>
          <ac:spMkLst>
            <pc:docMk/>
            <pc:sldMk cId="2508173990" sldId="1202"/>
            <ac:spMk id="22" creationId="{0508B001-D35B-4372-9283-6934C0C3B788}"/>
          </ac:spMkLst>
        </pc:spChg>
        <pc:spChg chg="add mod">
          <ac:chgData name="Subramani K" userId="bf009f75-d47a-408b-a678-4666a6eafc4c" providerId="ADAL" clId="{C9FC676C-A27E-4DE7-8DBF-52506DE52585}" dt="2022-03-16T02:18:54.846" v="100" actId="14100"/>
          <ac:spMkLst>
            <pc:docMk/>
            <pc:sldMk cId="2508173990" sldId="1202"/>
            <ac:spMk id="23" creationId="{75759C79-B769-44CB-B86F-F20B407DF086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8" creationId="{AF97F43B-DA83-42A9-AE8B-F98E5C5CF72F}"/>
          </ac:spMkLst>
        </pc:spChg>
        <pc:spChg chg="add mod">
          <ac:chgData name="Subramani K" userId="bf009f75-d47a-408b-a678-4666a6eafc4c" providerId="ADAL" clId="{C9FC676C-A27E-4DE7-8DBF-52506DE52585}" dt="2022-03-16T02:18:18.202" v="57" actId="1076"/>
          <ac:spMkLst>
            <pc:docMk/>
            <pc:sldMk cId="2508173990" sldId="1202"/>
            <ac:spMk id="29" creationId="{4AA3291F-B78A-45D7-BFAA-E848CF1C41E6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0" creationId="{0633E7B4-0EE4-4F61-B983-BA077288D3D8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1" creationId="{1688B45E-CC47-4980-A7E6-BFF5D28CF094}"/>
          </ac:spMkLst>
        </pc:spChg>
        <pc:spChg chg="add del mod">
          <ac:chgData name="Subramani K" userId="bf009f75-d47a-408b-a678-4666a6eafc4c" providerId="ADAL" clId="{C9FC676C-A27E-4DE7-8DBF-52506DE52585}" dt="2022-03-16T02:19:16.363" v="103"/>
          <ac:spMkLst>
            <pc:docMk/>
            <pc:sldMk cId="2508173990" sldId="1202"/>
            <ac:spMk id="33" creationId="{B8AEB2F9-F7DC-4904-A315-E906675DCDDE}"/>
          </ac:spMkLst>
        </pc:spChg>
        <pc:spChg chg="add mod">
          <ac:chgData name="Subramani K" userId="bf009f75-d47a-408b-a678-4666a6eafc4c" providerId="ADAL" clId="{C9FC676C-A27E-4DE7-8DBF-52506DE52585}" dt="2022-03-16T02:20:29.753" v="124"/>
          <ac:spMkLst>
            <pc:docMk/>
            <pc:sldMk cId="2508173990" sldId="1202"/>
            <ac:spMk id="35" creationId="{D41AD454-97BD-4FC0-8BC2-A76840D595E5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6" creationId="{A178787D-3FF6-4157-8904-43CE4CFE993B}"/>
          </ac:spMkLst>
        </pc:spChg>
        <pc:spChg chg="add mod">
          <ac:chgData name="Subramani K" userId="bf009f75-d47a-408b-a678-4666a6eafc4c" providerId="ADAL" clId="{C9FC676C-A27E-4DE7-8DBF-52506DE52585}" dt="2022-03-16T02:20:15.916" v="121" actId="1076"/>
          <ac:spMkLst>
            <pc:docMk/>
            <pc:sldMk cId="2508173990" sldId="1202"/>
            <ac:spMk id="39" creationId="{59CF4A97-B251-43C5-B79D-C1C783A60972}"/>
          </ac:spMkLst>
        </pc:spChg>
        <pc:spChg chg="add mod">
          <ac:chgData name="Subramani K" userId="bf009f75-d47a-408b-a678-4666a6eafc4c" providerId="ADAL" clId="{C9FC676C-A27E-4DE7-8DBF-52506DE52585}" dt="2022-03-16T02:22:04.026" v="156" actId="1035"/>
          <ac:spMkLst>
            <pc:docMk/>
            <pc:sldMk cId="2508173990" sldId="1202"/>
            <ac:spMk id="40" creationId="{8DEDB37C-0362-4C49-838A-4AC6B1A07A91}"/>
          </ac:spMkLst>
        </pc:spChg>
        <pc:picChg chg="del">
          <ac:chgData name="Subramani K" userId="bf009f75-d47a-408b-a678-4666a6eafc4c" providerId="ADAL" clId="{C9FC676C-A27E-4DE7-8DBF-52506DE52585}" dt="2022-03-16T02:16:46.403" v="7" actId="478"/>
          <ac:picMkLst>
            <pc:docMk/>
            <pc:sldMk cId="2508173990" sldId="1202"/>
            <ac:picMk id="10" creationId="{5446DAD8-7161-4A32-9DE1-4098BD14CFF1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5" creationId="{A2713AA8-B718-4E9E-B8AF-FB03D6128D33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20" creationId="{EF351370-2942-43F1-8DF2-F85387EC1824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4" creationId="{15188EAA-D95A-493B-9546-1C7BBDDE2633}"/>
          </ac:picMkLst>
        </pc:picChg>
        <pc:picChg chg="add del mod">
          <ac:chgData name="Subramani K" userId="bf009f75-d47a-408b-a678-4666a6eafc4c" providerId="ADAL" clId="{C9FC676C-A27E-4DE7-8DBF-52506DE52585}" dt="2022-03-16T02:17:15.194" v="15" actId="478"/>
          <ac:picMkLst>
            <pc:docMk/>
            <pc:sldMk cId="2508173990" sldId="1202"/>
            <ac:picMk id="25" creationId="{1DDAD8BD-1D97-4097-A0A1-CC7FDB935C05}"/>
          </ac:picMkLst>
        </pc:picChg>
        <pc:picChg chg="add del mod">
          <ac:chgData name="Subramani K" userId="bf009f75-d47a-408b-a678-4666a6eafc4c" providerId="ADAL" clId="{C9FC676C-A27E-4DE7-8DBF-52506DE52585}" dt="2022-03-16T02:17:16.705" v="17" actId="478"/>
          <ac:picMkLst>
            <pc:docMk/>
            <pc:sldMk cId="2508173990" sldId="1202"/>
            <ac:picMk id="26" creationId="{7AF64B25-B458-4873-9E57-7009C6B0681E}"/>
          </ac:picMkLst>
        </pc:picChg>
        <pc:picChg chg="add del mod">
          <ac:chgData name="Subramani K" userId="bf009f75-d47a-408b-a678-4666a6eafc4c" providerId="ADAL" clId="{C9FC676C-A27E-4DE7-8DBF-52506DE52585}" dt="2022-03-16T02:17:16.106" v="16" actId="478"/>
          <ac:picMkLst>
            <pc:docMk/>
            <pc:sldMk cId="2508173990" sldId="1202"/>
            <ac:picMk id="27" creationId="{C93B414A-2684-4373-9EE1-BA916B787050}"/>
          </ac:picMkLst>
        </pc:picChg>
        <pc:picChg chg="add del mod">
          <ac:chgData name="Subramani K" userId="bf009f75-d47a-408b-a678-4666a6eafc4c" providerId="ADAL" clId="{C9FC676C-A27E-4DE7-8DBF-52506DE52585}" dt="2022-03-16T02:19:16.363" v="103"/>
          <ac:picMkLst>
            <pc:docMk/>
            <pc:sldMk cId="2508173990" sldId="1202"/>
            <ac:picMk id="32" creationId="{14D7412D-EF4A-4891-9BE1-0531B53AFCD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4" creationId="{E03B05F1-B4DF-47E5-8D5A-7331FF5B004C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7" creationId="{EBCC1E09-6CA6-47CC-B319-A733A4A10980}"/>
          </ac:picMkLst>
        </pc:picChg>
        <pc:picChg chg="add mod">
          <ac:chgData name="Subramani K" userId="bf009f75-d47a-408b-a678-4666a6eafc4c" providerId="ADAL" clId="{C9FC676C-A27E-4DE7-8DBF-52506DE52585}" dt="2022-03-16T02:20:15.916" v="121" actId="1076"/>
          <ac:picMkLst>
            <pc:docMk/>
            <pc:sldMk cId="2508173990" sldId="1202"/>
            <ac:picMk id="38" creationId="{10E80A81-23C1-4CEE-A746-2F5E8011D59A}"/>
          </ac:picMkLst>
        </pc:picChg>
        <pc:picChg chg="del">
          <ac:chgData name="Subramani K" userId="bf009f75-d47a-408b-a678-4666a6eafc4c" providerId="ADAL" clId="{C9FC676C-A27E-4DE7-8DBF-52506DE52585}" dt="2022-03-16T02:16:48.785" v="8" actId="478"/>
          <ac:picMkLst>
            <pc:docMk/>
            <pc:sldMk cId="2508173990" sldId="1202"/>
            <ac:picMk id="1028" creationId="{9D0445B4-57E7-4C53-8808-6C0E572CE173}"/>
          </ac:picMkLst>
        </pc:picChg>
      </pc:sldChg>
    </pc:docChg>
  </pc:docChgLst>
  <pc:docChgLst>
    <pc:chgData name="harish R" userId="S::harish.r@eidesign.net::08745377-bf66-4711-a986-81bf88c86d0a" providerId="AD" clId="Web-{666C25AB-D4E9-94EE-D76E-970FB8645E5D}"/>
    <pc:docChg chg="modSld">
      <pc:chgData name="harish R" userId="S::harish.r@eidesign.net::08745377-bf66-4711-a986-81bf88c86d0a" providerId="AD" clId="Web-{666C25AB-D4E9-94EE-D76E-970FB8645E5D}" dt="2023-01-24T08:43:32.716" v="4" actId="1076"/>
      <pc:docMkLst>
        <pc:docMk/>
      </pc:docMkLst>
      <pc:sldChg chg="modSp">
        <pc:chgData name="harish R" userId="S::harish.r@eidesign.net::08745377-bf66-4711-a986-81bf88c86d0a" providerId="AD" clId="Web-{666C25AB-D4E9-94EE-D76E-970FB8645E5D}" dt="2023-01-24T08:43:32.716" v="4" actId="1076"/>
        <pc:sldMkLst>
          <pc:docMk/>
          <pc:sldMk cId="2075535278" sldId="1208"/>
        </pc:sldMkLst>
        <pc:spChg chg="mod">
          <ac:chgData name="harish R" userId="S::harish.r@eidesign.net::08745377-bf66-4711-a986-81bf88c86d0a" providerId="AD" clId="Web-{666C25AB-D4E9-94EE-D76E-970FB8645E5D}" dt="2023-01-24T08:32:51.802" v="3" actId="14100"/>
          <ac:spMkLst>
            <pc:docMk/>
            <pc:sldMk cId="2075535278" sldId="1208"/>
            <ac:spMk id="23" creationId="{0F15D7D6-94C6-41F5-94BD-E178DF887DA6}"/>
          </ac:spMkLst>
        </pc:spChg>
        <pc:picChg chg="mod">
          <ac:chgData name="harish R" userId="S::harish.r@eidesign.net::08745377-bf66-4711-a986-81bf88c86d0a" providerId="AD" clId="Web-{666C25AB-D4E9-94EE-D76E-970FB8645E5D}" dt="2023-01-24T08:43:32.716" v="4" actId="1076"/>
          <ac:picMkLst>
            <pc:docMk/>
            <pc:sldMk cId="2075535278" sldId="1208"/>
            <ac:picMk id="4" creationId="{00000000-0000-0000-0000-000000000000}"/>
          </ac:picMkLst>
        </pc:picChg>
      </pc:sldChg>
    </pc:docChg>
  </pc:docChgLst>
  <pc:docChgLst>
    <pc:chgData name="Subramani K" userId="bf009f75-d47a-408b-a678-4666a6eafc4c" providerId="ADAL" clId="{3C7C74F0-C3F5-47D6-80E1-9153CD92ADAB}"/>
    <pc:docChg chg="custSel modSld">
      <pc:chgData name="Subramani K" userId="bf009f75-d47a-408b-a678-4666a6eafc4c" providerId="ADAL" clId="{3C7C74F0-C3F5-47D6-80E1-9153CD92ADAB}" dt="2022-03-16T06:57:58.428" v="6" actId="1076"/>
      <pc:docMkLst>
        <pc:docMk/>
      </pc:docMkLst>
      <pc:sldChg chg="delSp modSp mod">
        <pc:chgData name="Subramani K" userId="bf009f75-d47a-408b-a678-4666a6eafc4c" providerId="ADAL" clId="{3C7C74F0-C3F5-47D6-80E1-9153CD92ADAB}" dt="2022-03-16T06:57:58.428" v="6" actId="1076"/>
        <pc:sldMkLst>
          <pc:docMk/>
          <pc:sldMk cId="2508173990" sldId="1202"/>
        </pc:sldMkLst>
        <pc:spChg chg="mod">
          <ac:chgData name="Subramani K" userId="bf009f75-d47a-408b-a678-4666a6eafc4c" providerId="ADAL" clId="{3C7C74F0-C3F5-47D6-80E1-9153CD92ADAB}" dt="2022-03-16T06:57:42.784" v="1" actId="20577"/>
          <ac:spMkLst>
            <pc:docMk/>
            <pc:sldMk cId="2508173990" sldId="1202"/>
            <ac:spMk id="9" creationId="{B7E2EC3C-9883-47AA-9BD1-48DE0A1C8C38}"/>
          </ac:spMkLst>
        </pc:spChg>
        <pc:spChg chg="mod">
          <ac:chgData name="Subramani K" userId="bf009f75-d47a-408b-a678-4666a6eafc4c" providerId="ADAL" clId="{3C7C74F0-C3F5-47D6-80E1-9153CD92ADAB}" dt="2022-03-16T06:57:54.157" v="3" actId="1076"/>
          <ac:spMkLst>
            <pc:docMk/>
            <pc:sldMk cId="2508173990" sldId="1202"/>
            <ac:spMk id="25" creationId="{F7F7CC51-E7E8-4B20-9D52-507BE6787303}"/>
          </ac:spMkLst>
        </pc:spChg>
        <pc:spChg chg="mod">
          <ac:chgData name="Subramani K" userId="bf009f75-d47a-408b-a678-4666a6eafc4c" providerId="ADAL" clId="{3C7C74F0-C3F5-47D6-80E1-9153CD92ADAB}" dt="2022-03-16T06:57:57.574" v="5" actId="1076"/>
          <ac:spMkLst>
            <pc:docMk/>
            <pc:sldMk cId="2508173990" sldId="1202"/>
            <ac:spMk id="26" creationId="{4B76F2FC-C7F9-4FB1-88E4-0C5FF9263258}"/>
          </ac:spMkLst>
        </pc:spChg>
        <pc:picChg chg="mod">
          <ac:chgData name="Subramani K" userId="bf009f75-d47a-408b-a678-4666a6eafc4c" providerId="ADAL" clId="{3C7C74F0-C3F5-47D6-80E1-9153CD92ADAB}" dt="2022-03-16T06:57:58.428" v="6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3C7C74F0-C3F5-47D6-80E1-9153CD92ADAB}" dt="2022-03-16T06:57:51.279" v="2" actId="478"/>
          <ac:picMkLst>
            <pc:docMk/>
            <pc:sldMk cId="2508173990" sldId="1202"/>
            <ac:picMk id="24" creationId="{9B7350A4-9B33-45A7-A8A2-418E3A339233}"/>
          </ac:picMkLst>
        </pc:picChg>
      </pc:sldChg>
    </pc:docChg>
  </pc:docChgLst>
  <pc:docChgLst>
    <pc:chgData name="Subramani K" userId="bf009f75-d47a-408b-a678-4666a6eafc4c" providerId="ADAL" clId="{C788E4F0-C91F-4CED-B573-0FB7EDC9B791}"/>
    <pc:docChg chg="undo redo custSel modSld">
      <pc:chgData name="Subramani K" userId="bf009f75-d47a-408b-a678-4666a6eafc4c" providerId="ADAL" clId="{C788E4F0-C91F-4CED-B573-0FB7EDC9B791}" dt="2022-03-16T06:29:56.192" v="85" actId="20577"/>
      <pc:docMkLst>
        <pc:docMk/>
      </pc:docMkLst>
      <pc:sldChg chg="addSp delSp modSp mod">
        <pc:chgData name="Subramani K" userId="bf009f75-d47a-408b-a678-4666a6eafc4c" providerId="ADAL" clId="{C788E4F0-C91F-4CED-B573-0FB7EDC9B791}" dt="2022-03-16T06:29:56.192" v="85" actId="20577"/>
        <pc:sldMkLst>
          <pc:docMk/>
          <pc:sldMk cId="2508173990" sldId="1202"/>
        </pc:sldMkLst>
        <pc:spChg chg="del">
          <ac:chgData name="Subramani K" userId="bf009f75-d47a-408b-a678-4666a6eafc4c" providerId="ADAL" clId="{C788E4F0-C91F-4CED-B573-0FB7EDC9B791}" dt="2022-03-16T06:14:38.798" v="3" actId="478"/>
          <ac:spMkLst>
            <pc:docMk/>
            <pc:sldMk cId="2508173990" sldId="1202"/>
            <ac:spMk id="6" creationId="{225EA034-7FEC-4B55-9E47-01A2191D5A32}"/>
          </ac:spMkLst>
        </pc:spChg>
        <pc:spChg chg="mod">
          <ac:chgData name="Subramani K" userId="bf009f75-d47a-408b-a678-4666a6eafc4c" providerId="ADAL" clId="{C788E4F0-C91F-4CED-B573-0FB7EDC9B791}" dt="2022-03-16T06:29:56.192" v="85" actId="20577"/>
          <ac:spMkLst>
            <pc:docMk/>
            <pc:sldMk cId="2508173990" sldId="1202"/>
            <ac:spMk id="9" creationId="{B7E2EC3C-9883-47AA-9BD1-48DE0A1C8C3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22" creationId="{08B2B303-E3EB-42AD-B97F-4A4482E487D6}"/>
          </ac:spMkLst>
        </pc:spChg>
        <pc:spChg chg="add del mod">
          <ac:chgData name="Subramani K" userId="bf009f75-d47a-408b-a678-4666a6eafc4c" providerId="ADAL" clId="{C788E4F0-C91F-4CED-B573-0FB7EDC9B791}" dt="2022-03-16T06:26:40.220" v="81" actId="20577"/>
          <ac:spMkLst>
            <pc:docMk/>
            <pc:sldMk cId="2508173990" sldId="1202"/>
            <ac:spMk id="25" creationId="{F7F7CC51-E7E8-4B20-9D52-507BE6787303}"/>
          </ac:spMkLst>
        </pc:spChg>
        <pc:spChg chg="add mod">
          <ac:chgData name="Subramani K" userId="bf009f75-d47a-408b-a678-4666a6eafc4c" providerId="ADAL" clId="{C788E4F0-C91F-4CED-B573-0FB7EDC9B791}" dt="2022-03-16T06:29:36.874" v="83" actId="1076"/>
          <ac:spMkLst>
            <pc:docMk/>
            <pc:sldMk cId="2508173990" sldId="1202"/>
            <ac:spMk id="26" creationId="{4B76F2FC-C7F9-4FB1-88E4-0C5FF9263258}"/>
          </ac:spMkLst>
        </pc:spChg>
        <pc:spChg chg="add del mod">
          <ac:chgData name="Subramani K" userId="bf009f75-d47a-408b-a678-4666a6eafc4c" providerId="ADAL" clId="{C788E4F0-C91F-4CED-B573-0FB7EDC9B791}" dt="2022-03-16T06:25:36.579" v="58" actId="478"/>
          <ac:spMkLst>
            <pc:docMk/>
            <pc:sldMk cId="2508173990" sldId="1202"/>
            <ac:spMk id="44" creationId="{E6631364-11D8-4A99-849B-7F4C110E153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47" creationId="{CF9E73D6-20FB-4F6A-BF06-39E8C52520D3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0" creationId="{1BBB2100-0646-49CB-B787-84A43634528D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4" creationId="{9C8D4826-29E7-4FDB-B873-C0083CDDAB91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5" creationId="{F5EBB1A0-AF06-434E-9EA6-B0964CEE6498}"/>
          </ac:spMkLst>
        </pc:spChg>
        <pc:spChg chg="del">
          <ac:chgData name="Subramani K" userId="bf009f75-d47a-408b-a678-4666a6eafc4c" providerId="ADAL" clId="{C788E4F0-C91F-4CED-B573-0FB7EDC9B791}" dt="2022-03-16T06:14:16.289" v="0" actId="478"/>
          <ac:spMkLst>
            <pc:docMk/>
            <pc:sldMk cId="2508173990" sldId="1202"/>
            <ac:spMk id="56" creationId="{24F21A2C-43BD-4D9B-955A-76AB60E7ECB2}"/>
          </ac:spMkLst>
        </pc:spChg>
        <pc:picChg chg="add mod">
          <ac:chgData name="Subramani K" userId="bf009f75-d47a-408b-a678-4666a6eafc4c" providerId="ADAL" clId="{C788E4F0-C91F-4CED-B573-0FB7EDC9B791}" dt="2022-03-16T06:15:10.748" v="13" actId="1076"/>
          <ac:picMkLst>
            <pc:docMk/>
            <pc:sldMk cId="2508173990" sldId="1202"/>
            <ac:picMk id="23" creationId="{AB78B9E1-5C73-435D-9636-19AD8A9E847E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3" creationId="{7E0C7D7C-DA25-484B-8B6A-7526FDAC3741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8" creationId="{4FC33848-77E1-44A9-BDB1-4A143EC08C04}"/>
          </ac:picMkLst>
        </pc:picChg>
        <pc:picChg chg="del">
          <ac:chgData name="Subramani K" userId="bf009f75-d47a-408b-a678-4666a6eafc4c" providerId="ADAL" clId="{C788E4F0-C91F-4CED-B573-0FB7EDC9B791}" dt="2022-03-16T06:14:16.289" v="0" actId="478"/>
          <ac:picMkLst>
            <pc:docMk/>
            <pc:sldMk cId="2508173990" sldId="1202"/>
            <ac:picMk id="49" creationId="{AD6021AC-22A1-422D-AFC2-710F0CB39706}"/>
          </ac:picMkLst>
        </pc:picChg>
        <pc:cxnChg chg="add del">
          <ac:chgData name="Subramani K" userId="bf009f75-d47a-408b-a678-4666a6eafc4c" providerId="ADAL" clId="{C788E4F0-C91F-4CED-B573-0FB7EDC9B791}" dt="2022-03-16T06:14:55.519" v="8" actId="478"/>
          <ac:cxnSpMkLst>
            <pc:docMk/>
            <pc:sldMk cId="2508173990" sldId="1202"/>
            <ac:cxnSpMk id="3" creationId="{D2BAB3E4-17D6-4C40-988C-76181A47957B}"/>
          </ac:cxnSpMkLst>
        </pc:cxnChg>
        <pc:cxnChg chg="add del mod">
          <ac:chgData name="Subramani K" userId="bf009f75-d47a-408b-a678-4666a6eafc4c" providerId="ADAL" clId="{C788E4F0-C91F-4CED-B573-0FB7EDC9B791}" dt="2022-03-16T06:15:04.284" v="11" actId="478"/>
          <ac:cxnSpMkLst>
            <pc:docMk/>
            <pc:sldMk cId="2508173990" sldId="1202"/>
            <ac:cxnSpMk id="5" creationId="{3B1195A0-5F14-47AC-8AB4-2C5EE6597E66}"/>
          </ac:cxnSpMkLst>
        </pc:cxnChg>
        <pc:cxnChg chg="del">
          <ac:chgData name="Subramani K" userId="bf009f75-d47a-408b-a678-4666a6eafc4c" providerId="ADAL" clId="{C788E4F0-C91F-4CED-B573-0FB7EDC9B791}" dt="2022-03-16T06:14:18.572" v="2" actId="478"/>
          <ac:cxnSpMkLst>
            <pc:docMk/>
            <pc:sldMk cId="2508173990" sldId="1202"/>
            <ac:cxnSpMk id="52" creationId="{62CBA750-8A82-49D6-BACD-D9D93E8AB6B2}"/>
          </ac:cxnSpMkLst>
        </pc:cxnChg>
        <pc:cxnChg chg="del">
          <ac:chgData name="Subramani K" userId="bf009f75-d47a-408b-a678-4666a6eafc4c" providerId="ADAL" clId="{C788E4F0-C91F-4CED-B573-0FB7EDC9B791}" dt="2022-03-16T06:14:17.835" v="1" actId="478"/>
          <ac:cxnSpMkLst>
            <pc:docMk/>
            <pc:sldMk cId="2508173990" sldId="1202"/>
            <ac:cxnSpMk id="53" creationId="{57514183-37CE-4795-92DC-6748CEFF6737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32A59B-9CC3-41B5-A00B-4661D45AAE86}" type="datetimeFigureOut">
              <a:rPr lang="en-GB" smtClean="0"/>
              <a:t>30/01/2023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0900" y="857250"/>
            <a:ext cx="49022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EAF3CD-0CB1-4656-AC50-21EED46B2540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9879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4151482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4767907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4624996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299527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65151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80561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6803314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1671824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90831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9000436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06311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2595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74799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419911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738417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24060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239662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15580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8EAF3CD-0CB1-4656-AC50-21EED46B2540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672139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533365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9DA43AA0-E779-4343-B859-22F1C060878D}"/>
              </a:ext>
            </a:extLst>
          </p:cNvPr>
          <p:cNvSpPr/>
          <p:nvPr userDrawn="1"/>
        </p:nvSpPr>
        <p:spPr>
          <a:xfrm>
            <a:off x="10774" y="5752217"/>
            <a:ext cx="6480175" cy="321306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7195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1488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CyberSAFE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2EF0984-7CEB-4BD2-B22A-EF45018E6E2B}"/>
              </a:ext>
            </a:extLst>
          </p:cNvPr>
          <p:cNvGraphicFramePr>
            <a:graphicFrameLocks noGrp="1"/>
          </p:cNvGraphicFramePr>
          <p:nvPr userDrawn="1">
            <p:extLst>
              <p:ext uri="{D42A27DB-BD31-4B8C-83A1-F6EECF244321}">
                <p14:modId xmlns:p14="http://schemas.microsoft.com/office/powerpoint/2010/main" val="3408801265"/>
              </p:ext>
            </p:extLst>
          </p:nvPr>
        </p:nvGraphicFramePr>
        <p:xfrm>
          <a:off x="9678390" y="0"/>
          <a:ext cx="3281961" cy="609206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81961">
                  <a:extLst>
                    <a:ext uri="{9D8B030D-6E8A-4147-A177-3AD203B41FA5}">
                      <a16:colId xmlns:a16="http://schemas.microsoft.com/office/drawing/2014/main" val="1440731263"/>
                    </a:ext>
                  </a:extLst>
                </a:gridCol>
              </a:tblGrid>
              <a:tr h="759162">
                <a:tc>
                  <a:txBody>
                    <a:bodyPr/>
                    <a:lstStyle/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715972"/>
                  </a:ext>
                </a:extLst>
              </a:tr>
              <a:tr h="3283105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Audio Transcript:</a:t>
                      </a: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  <a:p>
                      <a:endParaRPr lang="en-IN" sz="1400" b="0" dirty="0">
                        <a:solidFill>
                          <a:schemeClr val="tx1"/>
                        </a:solidFill>
                      </a:endParaRPr>
                    </a:p>
                  </a:txBody>
                  <a:tcPr marL="97203" marR="97203"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8219096"/>
                  </a:ext>
                </a:extLst>
              </a:tr>
              <a:tr h="2041060">
                <a:tc>
                  <a:txBody>
                    <a:bodyPr/>
                    <a:lstStyle/>
                    <a:p>
                      <a:r>
                        <a:rPr lang="en-IN" sz="1400" b="0" dirty="0">
                          <a:solidFill>
                            <a:schemeClr val="tx1"/>
                          </a:solidFill>
                        </a:rPr>
                        <a:t>Graphic Notes and Image IDs:</a:t>
                      </a:r>
                    </a:p>
                  </a:txBody>
                  <a:tcPr marL="97203" marR="97203"/>
                </a:tc>
                <a:extLst>
                  <a:ext uri="{0D108BD9-81ED-4DB2-BD59-A6C34878D82A}">
                    <a16:rowId xmlns:a16="http://schemas.microsoft.com/office/drawing/2014/main" val="237289483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CFA5A78-630A-4F3D-8066-ABBA4AA00A49}"/>
              </a:ext>
            </a:extLst>
          </p:cNvPr>
          <p:cNvSpPr txBox="1"/>
          <p:nvPr userDrawn="1"/>
        </p:nvSpPr>
        <p:spPr>
          <a:xfrm>
            <a:off x="9716713" y="440142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Screen ID: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8B0DFBA-8794-4B6C-A49B-77E10380DD70}"/>
              </a:ext>
            </a:extLst>
          </p:cNvPr>
          <p:cNvSpPr txBox="1"/>
          <p:nvPr userDrawn="1"/>
        </p:nvSpPr>
        <p:spPr>
          <a:xfrm>
            <a:off x="9720829" y="36486"/>
            <a:ext cx="348983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Template ID:</a:t>
            </a:r>
          </a:p>
        </p:txBody>
      </p:sp>
    </p:spTree>
    <p:extLst>
      <p:ext uri="{BB962C8B-B14F-4D97-AF65-F5344CB8AC3E}">
        <p14:creationId xmlns:p14="http://schemas.microsoft.com/office/powerpoint/2010/main" val="4000528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816011" rtl="0" eaLnBrk="1" latinLnBrk="0" hangingPunct="1">
        <a:lnSpc>
          <a:spcPct val="90000"/>
        </a:lnSpc>
        <a:spcBef>
          <a:spcPct val="0"/>
        </a:spcBef>
        <a:buNone/>
        <a:defRPr sz="392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4003" indent="-204003" algn="l" defTabSz="816011" rtl="0" eaLnBrk="1" latinLnBrk="0" hangingPunct="1">
        <a:lnSpc>
          <a:spcPct val="90000"/>
        </a:lnSpc>
        <a:spcBef>
          <a:spcPts val="892"/>
        </a:spcBef>
        <a:buFont typeface="Arial" panose="020B0604020202020204" pitchFamily="34" charset="0"/>
        <a:buChar char="•"/>
        <a:defRPr sz="2499" kern="1200">
          <a:solidFill>
            <a:schemeClr val="tx1"/>
          </a:solidFill>
          <a:latin typeface="+mn-lt"/>
          <a:ea typeface="+mn-ea"/>
          <a:cs typeface="+mn-cs"/>
        </a:defRPr>
      </a:lvl1pPr>
      <a:lvl2pPr marL="61200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2142" kern="1200">
          <a:solidFill>
            <a:schemeClr val="tx1"/>
          </a:solidFill>
          <a:latin typeface="+mn-lt"/>
          <a:ea typeface="+mn-ea"/>
          <a:cs typeface="+mn-cs"/>
        </a:defRPr>
      </a:lvl2pPr>
      <a:lvl3pPr marL="1020013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785" kern="1200">
          <a:solidFill>
            <a:schemeClr val="tx1"/>
          </a:solidFill>
          <a:latin typeface="+mn-lt"/>
          <a:ea typeface="+mn-ea"/>
          <a:cs typeface="+mn-cs"/>
        </a:defRPr>
      </a:lvl3pPr>
      <a:lvl4pPr marL="1428018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83602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244029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652034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3060040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468045" indent="-204003" algn="l" defTabSz="816011" rtl="0" eaLnBrk="1" latinLnBrk="0" hangingPunct="1">
        <a:lnSpc>
          <a:spcPct val="90000"/>
        </a:lnSpc>
        <a:spcBef>
          <a:spcPts val="446"/>
        </a:spcBef>
        <a:buFont typeface="Arial" panose="020B0604020202020204" pitchFamily="34" charset="0"/>
        <a:buChar char="•"/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1pPr>
      <a:lvl2pPr marL="408005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2pPr>
      <a:lvl3pPr marL="81601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3pPr>
      <a:lvl4pPr marL="122401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4pPr>
      <a:lvl5pPr marL="1632021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5pPr>
      <a:lvl6pPr marL="2040026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6pPr>
      <a:lvl7pPr marL="244803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7pPr>
      <a:lvl8pPr marL="2856037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8pPr>
      <a:lvl9pPr marL="3264042" algn="l" defTabSz="816011" rtl="0" eaLnBrk="1" latinLnBrk="0" hangingPunct="1">
        <a:defRPr sz="160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17.jpeg"/><Relationship Id="rId7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Enable the Attempt the question button once user viewing all clickables.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CD6464F-2923-4A60-8373-36C3E756C44A}"/>
              </a:ext>
            </a:extLst>
          </p:cNvPr>
          <p:cNvSpPr txBox="1"/>
          <p:nvPr/>
        </p:nvSpPr>
        <p:spPr>
          <a:xfrm>
            <a:off x="10700498" y="41466"/>
            <a:ext cx="2259851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G05-H-Games-001-SL</a:t>
            </a:r>
            <a:endParaRPr lang="en-IN" sz="1400" dirty="0">
              <a:solidFill>
                <a:srgbClr val="0070C0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FAF8795-FCA5-4F85-8096-421B0EC0D745}"/>
              </a:ext>
            </a:extLst>
          </p:cNvPr>
          <p:cNvSpPr txBox="1"/>
          <p:nvPr/>
        </p:nvSpPr>
        <p:spPr>
          <a:xfrm>
            <a:off x="10544332" y="433039"/>
            <a:ext cx="14076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>
                <a:solidFill>
                  <a:srgbClr val="0070C0"/>
                </a:solidFill>
              </a:rPr>
              <a:t>Topic 1 | Page 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98379" y="1687676"/>
            <a:ext cx="29098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Would you like to become an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250662" y="2121877"/>
            <a:ext cx="520527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4000" b="1" dirty="0"/>
              <a:t>EI Mobile Ambassador?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027045" y="2914198"/>
            <a:ext cx="1652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Go right ahead!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3665847" y="3775168"/>
            <a:ext cx="2374900" cy="482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2" name="TextBox 31"/>
          <p:cNvSpPr txBox="1"/>
          <p:nvPr/>
        </p:nvSpPr>
        <p:spPr>
          <a:xfrm>
            <a:off x="4175644" y="3834719"/>
            <a:ext cx="13553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PLAY ALONG</a:t>
            </a:r>
          </a:p>
        </p:txBody>
      </p:sp>
    </p:spTree>
    <p:extLst>
      <p:ext uri="{BB962C8B-B14F-4D97-AF65-F5344CB8AC3E}">
        <p14:creationId xmlns:p14="http://schemas.microsoft.com/office/powerpoint/2010/main" val="20755352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t="9305" r="32933" b="4989"/>
          <a:stretch/>
        </p:blipFill>
        <p:spPr>
          <a:xfrm>
            <a:off x="6181338" y="1029558"/>
            <a:ext cx="3292448" cy="4483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F7173-C2D1-9A64-71A8-6B26E10BCC78}"/>
              </a:ext>
            </a:extLst>
          </p:cNvPr>
          <p:cNvSpPr/>
          <p:nvPr/>
        </p:nvSpPr>
        <p:spPr>
          <a:xfrm>
            <a:off x="580864" y="2430811"/>
            <a:ext cx="3570305" cy="4807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698" y="1431875"/>
            <a:ext cx="4689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000" b="1" dirty="0"/>
              <a:t>Before You Begin</a:t>
            </a:r>
          </a:p>
        </p:txBody>
      </p:sp>
      <p:pic>
        <p:nvPicPr>
          <p:cNvPr id="8" name="Picture 2" descr="Character Svg Png Icon Free Download (#233997) - OnlineWebFont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5" y="2507432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1120" y="2508998"/>
            <a:ext cx="17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 your Name</a:t>
            </a:r>
          </a:p>
        </p:txBody>
      </p:sp>
      <p:pic>
        <p:nvPicPr>
          <p:cNvPr id="10" name="Picture 4" descr="Cursor Free PNG, Mouse Pointer Icon Free Download Images - Free Transparent  PNG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8" y="3150581"/>
            <a:ext cx="241833" cy="24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056" y="3097331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Select your avatar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864" y="4105154"/>
            <a:ext cx="429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 about the rules and then, get started!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53024" y="4670363"/>
            <a:ext cx="2631370" cy="482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549968" y="4658938"/>
            <a:ext cx="2631370" cy="482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805416" y="4742386"/>
            <a:ext cx="228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UNDERSTAND THE GAME</a:t>
            </a:r>
            <a:endParaRPr lang="en-IN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51169" y="4742386"/>
            <a:ext cx="1525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PLAY THE GAME</a:t>
            </a:r>
            <a:endParaRPr lang="en-IN" sz="1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6230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88"/>
          <a:stretch/>
        </p:blipFill>
        <p:spPr>
          <a:xfrm>
            <a:off x="2597709" y="4419599"/>
            <a:ext cx="1700974" cy="1195545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095994" y="586869"/>
            <a:ext cx="4069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dirty="0"/>
              <a:t>Your Game Board</a:t>
            </a:r>
          </a:p>
        </p:txBody>
      </p:sp>
      <p:grpSp>
        <p:nvGrpSpPr>
          <p:cNvPr id="44" name="Group 43"/>
          <p:cNvGrpSpPr/>
          <p:nvPr/>
        </p:nvGrpSpPr>
        <p:grpSpPr>
          <a:xfrm>
            <a:off x="2964688" y="3604467"/>
            <a:ext cx="4623695" cy="449289"/>
            <a:chOff x="4026248" y="4095680"/>
            <a:chExt cx="3896438" cy="369332"/>
          </a:xfrm>
        </p:grpSpPr>
        <p:pic>
          <p:nvPicPr>
            <p:cNvPr id="59" name="Picture 4" descr="Cursor Free PNG, Mouse Pointer Icon Free Download Images - Free Transparent  PNG Logos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26248" y="4124473"/>
              <a:ext cx="241833" cy="24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0" name="TextBox 59"/>
            <p:cNvSpPr txBox="1"/>
            <p:nvPr/>
          </p:nvSpPr>
          <p:spPr>
            <a:xfrm>
              <a:off x="4269314" y="4095680"/>
              <a:ext cx="36533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IN" dirty="0"/>
                <a:t>Select the Game 1 badge to continue</a:t>
              </a:r>
            </a:p>
          </p:txBody>
        </p:sp>
      </p:grpSp>
      <p:sp>
        <p:nvSpPr>
          <p:cNvPr id="45" name="TextBox 44"/>
          <p:cNvSpPr txBox="1"/>
          <p:nvPr/>
        </p:nvSpPr>
        <p:spPr>
          <a:xfrm>
            <a:off x="2616907" y="2791532"/>
            <a:ext cx="5028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 each game Win badges- Get closer to the</a:t>
            </a:r>
          </a:p>
          <a:p>
            <a:pPr algn="ctr"/>
            <a:r>
              <a:rPr lang="en-US" dirty="0"/>
              <a:t>EI Mobile Ambassador award!</a:t>
            </a:r>
            <a:endParaRPr lang="en-IN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8199" y="1369754"/>
            <a:ext cx="1203285" cy="122208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03"/>
          <a:stretch/>
        </p:blipFill>
        <p:spPr>
          <a:xfrm>
            <a:off x="484420" y="3962400"/>
            <a:ext cx="2442078" cy="167398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>
          <a:xfrm>
            <a:off x="4230395" y="4445000"/>
            <a:ext cx="1700974" cy="119138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724"/>
          <a:stretch/>
        </p:blipFill>
        <p:spPr>
          <a:xfrm>
            <a:off x="5757939" y="4419600"/>
            <a:ext cx="1700974" cy="121678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13"/>
          <a:stretch/>
        </p:blipFill>
        <p:spPr>
          <a:xfrm>
            <a:off x="7221356" y="4445000"/>
            <a:ext cx="1700974" cy="1191384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313230" y="4476777"/>
            <a:ext cx="8370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b="1" dirty="0"/>
              <a:t>Game 1</a:t>
            </a:r>
            <a:endParaRPr lang="en-IN" sz="16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2990005" y="4778200"/>
            <a:ext cx="92055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Game 2</a:t>
            </a:r>
            <a:endParaRPr lang="en-IN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4680726" y="4778200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Game 3</a:t>
            </a:r>
            <a:endParaRPr lang="en-IN" sz="1600" dirty="0"/>
          </a:p>
        </p:txBody>
      </p:sp>
      <p:sp>
        <p:nvSpPr>
          <p:cNvPr id="57" name="TextBox 56"/>
          <p:cNvSpPr txBox="1"/>
          <p:nvPr/>
        </p:nvSpPr>
        <p:spPr>
          <a:xfrm>
            <a:off x="6193890" y="4778200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Game 4</a:t>
            </a:r>
            <a:endParaRPr lang="en-IN" sz="1600" dirty="0"/>
          </a:p>
        </p:txBody>
      </p:sp>
      <p:sp>
        <p:nvSpPr>
          <p:cNvPr id="58" name="TextBox 57"/>
          <p:cNvSpPr txBox="1"/>
          <p:nvPr/>
        </p:nvSpPr>
        <p:spPr>
          <a:xfrm>
            <a:off x="7657307" y="4778200"/>
            <a:ext cx="8290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 dirty="0" smtClean="0"/>
              <a:t>Game 5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97488662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1268558" y="1091249"/>
            <a:ext cx="7071879" cy="3965248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2" name="TextBox 21"/>
          <p:cNvSpPr txBox="1"/>
          <p:nvPr/>
        </p:nvSpPr>
        <p:spPr>
          <a:xfrm>
            <a:off x="2070461" y="1255739"/>
            <a:ext cx="546807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dirty="0"/>
              <a:t>Products and Packaging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133502" y="2026650"/>
            <a:ext cx="33419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Play this game to become a …</a:t>
            </a:r>
            <a:endParaRPr lang="en-IN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47" t="7572" r="12827" b="3596"/>
          <a:stretch/>
        </p:blipFill>
        <p:spPr>
          <a:xfrm>
            <a:off x="3836602" y="2513093"/>
            <a:ext cx="1935790" cy="1744129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4397667" y="2936221"/>
            <a:ext cx="834476" cy="580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b="1" dirty="0"/>
              <a:t>Product</a:t>
            </a:r>
          </a:p>
          <a:p>
            <a:pPr algn="ctr"/>
            <a:r>
              <a:rPr lang="en-US" sz="2000" b="1" dirty="0"/>
              <a:t>Expert</a:t>
            </a:r>
            <a:endParaRPr lang="en-IN" sz="2000" b="1" dirty="0"/>
          </a:p>
        </p:txBody>
      </p:sp>
      <p:sp>
        <p:nvSpPr>
          <p:cNvPr id="26" name="Rounded Rectangle 25"/>
          <p:cNvSpPr/>
          <p:nvPr/>
        </p:nvSpPr>
        <p:spPr>
          <a:xfrm>
            <a:off x="4974261" y="4427352"/>
            <a:ext cx="1743050" cy="3954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7" name="TextBox 26"/>
          <p:cNvSpPr txBox="1"/>
          <p:nvPr/>
        </p:nvSpPr>
        <p:spPr>
          <a:xfrm>
            <a:off x="5311950" y="4468397"/>
            <a:ext cx="106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PROCEED</a:t>
            </a:r>
            <a:endParaRPr lang="en-IN" dirty="0"/>
          </a:p>
        </p:txBody>
      </p:sp>
      <p:sp>
        <p:nvSpPr>
          <p:cNvPr id="28" name="Rounded Rectangle 27"/>
          <p:cNvSpPr/>
          <p:nvPr/>
        </p:nvSpPr>
        <p:spPr>
          <a:xfrm>
            <a:off x="2860463" y="4433775"/>
            <a:ext cx="1743050" cy="3954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29" name="TextBox 28"/>
          <p:cNvSpPr txBox="1"/>
          <p:nvPr/>
        </p:nvSpPr>
        <p:spPr>
          <a:xfrm>
            <a:off x="3029446" y="4468397"/>
            <a:ext cx="14050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GAME RULES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98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74073" y="843076"/>
            <a:ext cx="8880763" cy="4532488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 Same Side Corner Rectangle 15"/>
          <p:cNvSpPr/>
          <p:nvPr/>
        </p:nvSpPr>
        <p:spPr>
          <a:xfrm>
            <a:off x="374073" y="843076"/>
            <a:ext cx="8880763" cy="584840"/>
          </a:xfrm>
          <a:prstGeom prst="round2SameRect">
            <a:avLst>
              <a:gd name="adj1" fmla="val 50000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1100295" y="1559180"/>
            <a:ext cx="817074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Task</a:t>
            </a:r>
          </a:p>
          <a:p>
            <a:r>
              <a:rPr lang="en-US" sz="1600" dirty="0"/>
              <a:t>Your leadership team wants to gauge your knowledge level of EI Mobile products and packaging. A panel of leaders will ask you a set of questions that you need to answer and score points.</a:t>
            </a:r>
            <a:endParaRPr lang="en-IN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4176207" y="950548"/>
            <a:ext cx="1403537" cy="403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>
                <a:solidFill>
                  <a:schemeClr val="bg1"/>
                </a:solidFill>
              </a:rPr>
              <a:t>Game Rules</a:t>
            </a:r>
            <a:endParaRPr lang="en-IN" sz="2200" b="1" dirty="0">
              <a:solidFill>
                <a:schemeClr val="bg1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100295" y="2460837"/>
            <a:ext cx="7479628" cy="7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Lifelines</a:t>
            </a:r>
          </a:p>
          <a:p>
            <a:r>
              <a:rPr lang="en-US" sz="1600" dirty="0"/>
              <a:t>You will get 3 lifelines in this game: 50-50, Hint, and Poll You can use each lifeline only once in the game.</a:t>
            </a:r>
            <a:endParaRPr lang="en-IN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1100295" y="3338701"/>
            <a:ext cx="7479628" cy="10090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Points Plan</a:t>
            </a:r>
          </a:p>
          <a:p>
            <a:r>
              <a:rPr lang="en-US" sz="1600" dirty="0"/>
              <a:t>Correct answer: 50 points</a:t>
            </a:r>
          </a:p>
          <a:p>
            <a:r>
              <a:rPr lang="en-US" sz="1600" dirty="0"/>
              <a:t>Incorrect answer : 0 points </a:t>
            </a:r>
          </a:p>
          <a:p>
            <a:r>
              <a:rPr lang="en-US" sz="1600" dirty="0"/>
              <a:t>Score required to earn badge : 80%</a:t>
            </a:r>
            <a:endParaRPr lang="en-IN" sz="1600" dirty="0"/>
          </a:p>
        </p:txBody>
      </p:sp>
      <p:sp>
        <p:nvSpPr>
          <p:cNvPr id="30" name="TextBox 29"/>
          <p:cNvSpPr txBox="1"/>
          <p:nvPr/>
        </p:nvSpPr>
        <p:spPr>
          <a:xfrm>
            <a:off x="1100295" y="4465070"/>
            <a:ext cx="7479628" cy="778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/>
              <a:t>Lifelines</a:t>
            </a:r>
          </a:p>
          <a:p>
            <a:r>
              <a:rPr lang="en-US" sz="1600" dirty="0"/>
              <a:t>You will get 3 lifelines in this game: 50-50, Hint, and Poll You can use each lifeline only once in the game.</a:t>
            </a:r>
            <a:endParaRPr lang="en-IN" sz="1600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708934" y="2397070"/>
            <a:ext cx="8338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708934" y="3279220"/>
            <a:ext cx="8338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708934" y="4412967"/>
            <a:ext cx="833808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4" name="Picture 2" descr="Book Icon - Free PNG &amp; SVG 141008 - Noun Projec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491158" y="1681104"/>
            <a:ext cx="552472" cy="579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6" descr="Key icon line old door symbol Royalty Free Vector Image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40" t="13321" r="12444" b="21547"/>
          <a:stretch/>
        </p:blipFill>
        <p:spPr bwMode="auto">
          <a:xfrm>
            <a:off x="451495" y="2553074"/>
            <a:ext cx="592135" cy="5867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8" descr="Medal Icons – Download for Free in PNG and SV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744" t="21787" r="34487" b="28689"/>
          <a:stretch/>
        </p:blipFill>
        <p:spPr bwMode="auto">
          <a:xfrm>
            <a:off x="585361" y="3532755"/>
            <a:ext cx="364066" cy="662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14" descr="Crossed sword icon symbol Royalty Free Vector Image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78" t="10125" r="7383" b="16490"/>
          <a:stretch/>
        </p:blipFill>
        <p:spPr bwMode="auto">
          <a:xfrm>
            <a:off x="562379" y="4614059"/>
            <a:ext cx="537916" cy="525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Oval 37"/>
          <p:cNvSpPr/>
          <p:nvPr/>
        </p:nvSpPr>
        <p:spPr>
          <a:xfrm>
            <a:off x="8768226" y="938652"/>
            <a:ext cx="384499" cy="4036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8813587" y="931619"/>
            <a:ext cx="303538" cy="403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X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411212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674480" y="660362"/>
            <a:ext cx="23576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4000" b="1" dirty="0" smtClean="0"/>
              <a:t>Meet Paul</a:t>
            </a:r>
            <a:endParaRPr lang="en-IN" sz="40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670411" y="1500177"/>
            <a:ext cx="83657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Proceed to the game and answer the questions from Paul, your leader for this game.</a:t>
            </a:r>
            <a:endParaRPr lang="en-IN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411" t="9305" r="48693" b="4989"/>
          <a:stretch/>
        </p:blipFill>
        <p:spPr>
          <a:xfrm>
            <a:off x="4287363" y="1849033"/>
            <a:ext cx="1131867" cy="3663169"/>
          </a:xfrm>
          <a:prstGeom prst="rect">
            <a:avLst/>
          </a:prstGeom>
        </p:spPr>
      </p:pic>
      <p:sp>
        <p:nvSpPr>
          <p:cNvPr id="17" name="Rounded Rectangle 16"/>
          <p:cNvSpPr/>
          <p:nvPr/>
        </p:nvSpPr>
        <p:spPr>
          <a:xfrm>
            <a:off x="5819862" y="4995384"/>
            <a:ext cx="1952537" cy="3954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/>
          <p:cNvSpPr txBox="1"/>
          <p:nvPr/>
        </p:nvSpPr>
        <p:spPr>
          <a:xfrm>
            <a:off x="6044124" y="5011029"/>
            <a:ext cx="15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START GAME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5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10" name="Rounded Rectangle 9"/>
          <p:cNvSpPr/>
          <p:nvPr/>
        </p:nvSpPr>
        <p:spPr>
          <a:xfrm>
            <a:off x="2022174" y="684849"/>
            <a:ext cx="5662246" cy="1935112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2206162" y="770831"/>
            <a:ext cx="529427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dirty="0"/>
              <a:t>Who Wants to Be an EI Mobile Ambassador?</a:t>
            </a:r>
            <a:endParaRPr lang="en-IN" sz="2200" dirty="0"/>
          </a:p>
        </p:txBody>
      </p:sp>
      <p:sp>
        <p:nvSpPr>
          <p:cNvPr id="19" name="TextBox 18"/>
          <p:cNvSpPr txBox="1"/>
          <p:nvPr/>
        </p:nvSpPr>
        <p:spPr>
          <a:xfrm>
            <a:off x="2176772" y="1180213"/>
            <a:ext cx="535305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Here are your questions. Select each one to mark your answer.</a:t>
            </a:r>
            <a:endParaRPr lang="en-IN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4045223" y="1534841"/>
            <a:ext cx="16161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Good Luck!</a:t>
            </a:r>
            <a:endParaRPr lang="en-IN" sz="2400" b="1" dirty="0"/>
          </a:p>
        </p:txBody>
      </p:sp>
      <p:sp>
        <p:nvSpPr>
          <p:cNvPr id="21" name="Round Same Side Corner Rectangle 20"/>
          <p:cNvSpPr/>
          <p:nvPr/>
        </p:nvSpPr>
        <p:spPr>
          <a:xfrm rot="10800000">
            <a:off x="2022174" y="2006345"/>
            <a:ext cx="5662246" cy="613611"/>
          </a:xfrm>
          <a:prstGeom prst="round2SameRect">
            <a:avLst>
              <a:gd name="adj1" fmla="val 34314"/>
              <a:gd name="adj2" fmla="val 0"/>
            </a:avLst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8" name="Rounded Rectangle 37"/>
          <p:cNvSpPr/>
          <p:nvPr/>
        </p:nvSpPr>
        <p:spPr>
          <a:xfrm>
            <a:off x="2261228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9" name="Rounded Rectangle 38"/>
          <p:cNvSpPr/>
          <p:nvPr/>
        </p:nvSpPr>
        <p:spPr>
          <a:xfrm>
            <a:off x="2918215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0" name="Rounded Rectangle 39"/>
          <p:cNvSpPr/>
          <p:nvPr/>
        </p:nvSpPr>
        <p:spPr>
          <a:xfrm>
            <a:off x="3575202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1" name="Rounded Rectangle 40"/>
          <p:cNvSpPr/>
          <p:nvPr/>
        </p:nvSpPr>
        <p:spPr>
          <a:xfrm>
            <a:off x="4232189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2" name="Rounded Rectangle 41"/>
          <p:cNvSpPr/>
          <p:nvPr/>
        </p:nvSpPr>
        <p:spPr>
          <a:xfrm>
            <a:off x="4889176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3" name="Rounded Rectangle 42"/>
          <p:cNvSpPr/>
          <p:nvPr/>
        </p:nvSpPr>
        <p:spPr>
          <a:xfrm>
            <a:off x="5546163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4" name="Rounded Rectangle 43"/>
          <p:cNvSpPr/>
          <p:nvPr/>
        </p:nvSpPr>
        <p:spPr>
          <a:xfrm>
            <a:off x="6203150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45" name="Rounded Rectangle 44"/>
          <p:cNvSpPr/>
          <p:nvPr/>
        </p:nvSpPr>
        <p:spPr>
          <a:xfrm>
            <a:off x="6860139" y="2112550"/>
            <a:ext cx="585228" cy="422336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30" name="TextBox 29"/>
          <p:cNvSpPr txBox="1"/>
          <p:nvPr/>
        </p:nvSpPr>
        <p:spPr>
          <a:xfrm>
            <a:off x="2325254" y="2139052"/>
            <a:ext cx="457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Q1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957173" y="212366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Q2</a:t>
            </a:r>
            <a:endParaRPr lang="en-IN" sz="2000" dirty="0"/>
          </a:p>
        </p:txBody>
      </p:sp>
      <p:sp>
        <p:nvSpPr>
          <p:cNvPr id="33" name="TextBox 32"/>
          <p:cNvSpPr txBox="1"/>
          <p:nvPr/>
        </p:nvSpPr>
        <p:spPr>
          <a:xfrm>
            <a:off x="3621442" y="2115376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Q3</a:t>
            </a:r>
            <a:endParaRPr lang="en-IN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4279383" y="210827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Q4</a:t>
            </a:r>
            <a:endParaRPr lang="en-IN" sz="2000" dirty="0"/>
          </a:p>
        </p:txBody>
      </p:sp>
      <p:sp>
        <p:nvSpPr>
          <p:cNvPr id="35" name="TextBox 34"/>
          <p:cNvSpPr txBox="1"/>
          <p:nvPr/>
        </p:nvSpPr>
        <p:spPr>
          <a:xfrm>
            <a:off x="4932553" y="210827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Q5</a:t>
            </a:r>
            <a:endParaRPr lang="en-IN" sz="2000" dirty="0"/>
          </a:p>
        </p:txBody>
      </p:sp>
      <p:sp>
        <p:nvSpPr>
          <p:cNvPr id="34" name="TextBox 33"/>
          <p:cNvSpPr txBox="1"/>
          <p:nvPr/>
        </p:nvSpPr>
        <p:spPr>
          <a:xfrm>
            <a:off x="5579153" y="2108274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Q6</a:t>
            </a:r>
            <a:endParaRPr lang="en-IN" sz="2000" dirty="0"/>
          </a:p>
        </p:txBody>
      </p:sp>
      <p:sp>
        <p:nvSpPr>
          <p:cNvPr id="36" name="TextBox 35"/>
          <p:cNvSpPr txBox="1"/>
          <p:nvPr/>
        </p:nvSpPr>
        <p:spPr>
          <a:xfrm>
            <a:off x="6236140" y="212366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Q7</a:t>
            </a:r>
            <a:endParaRPr lang="en-IN" sz="2000" dirty="0"/>
          </a:p>
        </p:txBody>
      </p:sp>
      <p:sp>
        <p:nvSpPr>
          <p:cNvPr id="37" name="TextBox 36"/>
          <p:cNvSpPr txBox="1"/>
          <p:nvPr/>
        </p:nvSpPr>
        <p:spPr>
          <a:xfrm>
            <a:off x="6907333" y="2127353"/>
            <a:ext cx="49084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000" dirty="0"/>
              <a:t>Q8</a:t>
            </a:r>
            <a:endParaRPr lang="en-IN" sz="20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1" t="13462" r="7194"/>
          <a:stretch/>
        </p:blipFill>
        <p:spPr>
          <a:xfrm>
            <a:off x="2330804" y="2840263"/>
            <a:ext cx="5245193" cy="3003315"/>
          </a:xfrm>
          <a:prstGeom prst="rect">
            <a:avLst/>
          </a:prstGeom>
        </p:spPr>
      </p:pic>
      <p:pic>
        <p:nvPicPr>
          <p:cNvPr id="47" name="Picture 6" descr="Magic Icons – Download for Free in PNG and SV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0984" r="15094" b="20444"/>
          <a:stretch/>
        </p:blipFill>
        <p:spPr bwMode="auto">
          <a:xfrm flipH="1">
            <a:off x="251030" y="646096"/>
            <a:ext cx="312181" cy="3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Bar Chart Graph Icon Diagram Symbol Stock Vector (Royalty Free) 349574282 |  Shutterstock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1435" r="13489" b="18641"/>
          <a:stretch/>
        </p:blipFill>
        <p:spPr bwMode="auto">
          <a:xfrm>
            <a:off x="248358" y="1261429"/>
            <a:ext cx="363425" cy="3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Free Icon | Ide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9" y="1878712"/>
            <a:ext cx="530223" cy="53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48358" y="1121454"/>
            <a:ext cx="1495102" cy="1386930"/>
            <a:chOff x="248358" y="1121454"/>
            <a:chExt cx="1674046" cy="138693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8358" y="1121454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8358" y="1764372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8358" y="2508384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703662" y="692625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50-50</a:t>
            </a:r>
            <a:endParaRPr lang="en-IN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703662" y="1311478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Poll</a:t>
            </a:r>
            <a:endParaRPr lang="en-IN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03662" y="2065558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Hint</a:t>
            </a:r>
            <a:endParaRPr lang="en-IN" sz="1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7846750" y="726856"/>
            <a:ext cx="1711363" cy="1720197"/>
            <a:chOff x="10123482" y="902368"/>
            <a:chExt cx="1910301" cy="1920162"/>
          </a:xfrm>
        </p:grpSpPr>
        <p:sp>
          <p:nvSpPr>
            <p:cNvPr id="57" name="Rounded Rectangle 56"/>
            <p:cNvSpPr/>
            <p:nvPr/>
          </p:nvSpPr>
          <p:spPr>
            <a:xfrm>
              <a:off x="10155765" y="1913088"/>
              <a:ext cx="1878018" cy="9094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123482" y="902368"/>
              <a:ext cx="1878018" cy="9094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9" name="Picture 2" descr="Score Scorecard Card Mark Svg Png Icon Free Download (#531959) -  OnlineWebFonts.COM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6470" y="1047590"/>
              <a:ext cx="455456" cy="32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stopwatch timer vector icon 6996158 Vector Art at Vecteezy"/>
            <p:cNvPicPr>
              <a:picLocks noChangeAspect="1" noChangeArrowheads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9" t="9276" r="12937" b="10921"/>
            <a:stretch/>
          </p:blipFill>
          <p:spPr bwMode="auto">
            <a:xfrm>
              <a:off x="10247644" y="1985374"/>
              <a:ext cx="413107" cy="47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0675114" y="1008604"/>
              <a:ext cx="1318127" cy="34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SCORE CARD</a:t>
              </a:r>
              <a:endParaRPr lang="en-IN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481040" y="1402168"/>
              <a:ext cx="131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0/400</a:t>
              </a:r>
              <a:endParaRPr lang="en-IN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611144" y="2052953"/>
              <a:ext cx="131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TIMER</a:t>
              </a:r>
              <a:endParaRPr lang="en-IN" sz="1600" dirty="0"/>
            </a:p>
          </p:txBody>
        </p:sp>
      </p:grpSp>
    </p:spTree>
    <p:extLst>
      <p:ext uri="{BB962C8B-B14F-4D97-AF65-F5344CB8AC3E}">
        <p14:creationId xmlns:p14="http://schemas.microsoft.com/office/powerpoint/2010/main" val="3607965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190" y="770831"/>
            <a:ext cx="157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Question 1</a:t>
            </a:r>
            <a:endParaRPr lang="en-I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76772" y="1180213"/>
            <a:ext cx="535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You are troubleshooting with a valued </a:t>
            </a:r>
            <a:r>
              <a:rPr lang="en-US" sz="1600" dirty="0" smtClean="0"/>
              <a:t>EI </a:t>
            </a:r>
            <a:r>
              <a:rPr lang="en-US" sz="1600" dirty="0"/>
              <a:t>Internet customer, and you notice that they qualify </a:t>
            </a:r>
            <a:r>
              <a:rPr lang="en-US" sz="1600" dirty="0" smtClean="0"/>
              <a:t>for EI </a:t>
            </a:r>
            <a:r>
              <a:rPr lang="en-US" sz="1600" dirty="0"/>
              <a:t>Mobile. Their issue is now resolved- Which one of these statements would you choose to show the value of </a:t>
            </a:r>
            <a:r>
              <a:rPr lang="en-US" sz="1600" dirty="0" smtClean="0"/>
              <a:t>EI </a:t>
            </a:r>
            <a:r>
              <a:rPr lang="en-US" sz="1600" dirty="0"/>
              <a:t>Mobile?</a:t>
            </a:r>
            <a:endParaRPr lang="en-IN" sz="1600" dirty="0"/>
          </a:p>
        </p:txBody>
      </p:sp>
      <p:pic>
        <p:nvPicPr>
          <p:cNvPr id="47" name="Picture 6" descr="Magic Icons – Download for Free in PNG and 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0984" r="15094" b="20444"/>
          <a:stretch/>
        </p:blipFill>
        <p:spPr bwMode="auto">
          <a:xfrm flipH="1">
            <a:off x="251030" y="646096"/>
            <a:ext cx="312181" cy="3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Bar Chart Graph Icon Diagram Symbol Stock Vector (Royalty Free) 349574282 | 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1435" r="13489" b="18641"/>
          <a:stretch/>
        </p:blipFill>
        <p:spPr bwMode="auto">
          <a:xfrm>
            <a:off x="248358" y="1261429"/>
            <a:ext cx="363425" cy="3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Free Icon | Id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9" y="1878712"/>
            <a:ext cx="530223" cy="53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48358" y="1121454"/>
            <a:ext cx="1495102" cy="1386930"/>
            <a:chOff x="248358" y="1121454"/>
            <a:chExt cx="1674046" cy="138693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8358" y="1121454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8358" y="1764372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8358" y="2508384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703662" y="692625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50-50</a:t>
            </a:r>
            <a:endParaRPr lang="en-IN" sz="1600" dirty="0"/>
          </a:p>
        </p:txBody>
      </p:sp>
      <p:sp>
        <p:nvSpPr>
          <p:cNvPr id="54" name="TextBox 53"/>
          <p:cNvSpPr txBox="1"/>
          <p:nvPr/>
        </p:nvSpPr>
        <p:spPr>
          <a:xfrm>
            <a:off x="703662" y="1311478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Poll</a:t>
            </a:r>
            <a:endParaRPr lang="en-IN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03662" y="2065558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Hint</a:t>
            </a:r>
            <a:endParaRPr lang="en-IN" sz="1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7846750" y="726856"/>
            <a:ext cx="1711363" cy="1720197"/>
            <a:chOff x="10123482" y="902368"/>
            <a:chExt cx="1910301" cy="1920162"/>
          </a:xfrm>
        </p:grpSpPr>
        <p:sp>
          <p:nvSpPr>
            <p:cNvPr id="57" name="Rounded Rectangle 56"/>
            <p:cNvSpPr/>
            <p:nvPr/>
          </p:nvSpPr>
          <p:spPr>
            <a:xfrm>
              <a:off x="10155765" y="1913088"/>
              <a:ext cx="1878018" cy="9094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123482" y="902368"/>
              <a:ext cx="1878018" cy="9094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9" name="Picture 2" descr="Score Scorecard Card Mark Svg Png Icon Free Download (#531959) -  OnlineWebFonts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6470" y="1047590"/>
              <a:ext cx="455456" cy="32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stopwatch timer vector icon 6996158 Vector Art at Vecteezy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9" t="9276" r="12937" b="10921"/>
            <a:stretch/>
          </p:blipFill>
          <p:spPr bwMode="auto">
            <a:xfrm>
              <a:off x="10247644" y="1985374"/>
              <a:ext cx="413107" cy="47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0675114" y="1008604"/>
              <a:ext cx="1318127" cy="34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SCORE CARD</a:t>
              </a:r>
              <a:endParaRPr lang="en-IN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481040" y="1402168"/>
              <a:ext cx="131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0/400</a:t>
              </a:r>
              <a:endParaRPr lang="en-IN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611144" y="2052953"/>
              <a:ext cx="131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TIMER</a:t>
              </a:r>
              <a:endParaRPr lang="en-IN" sz="16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77041" y="2362843"/>
            <a:ext cx="3543378" cy="338554"/>
            <a:chOff x="4203395" y="2500336"/>
            <a:chExt cx="3543378" cy="338554"/>
          </a:xfrm>
        </p:grpSpPr>
        <p:sp>
          <p:nvSpPr>
            <p:cNvPr id="65" name="TextBox 64"/>
            <p:cNvSpPr txBox="1"/>
            <p:nvPr/>
          </p:nvSpPr>
          <p:spPr>
            <a:xfrm>
              <a:off x="4445228" y="2500336"/>
              <a:ext cx="3301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Select the correct option and Submit</a:t>
              </a:r>
              <a:endParaRPr lang="en-IN" sz="1600" b="1" dirty="0"/>
            </a:p>
          </p:txBody>
        </p:sp>
        <p:pic>
          <p:nvPicPr>
            <p:cNvPr id="66" name="Picture 4" descr="Cursor Free PNG, Mouse Pointer Icon Free Download Images - Free Transparent  PNG Log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395" y="2525961"/>
              <a:ext cx="241833" cy="24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ounded Rectangle 68"/>
          <p:cNvSpPr/>
          <p:nvPr/>
        </p:nvSpPr>
        <p:spPr>
          <a:xfrm>
            <a:off x="457509" y="2900348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ounded Rectangle 69"/>
          <p:cNvSpPr/>
          <p:nvPr/>
        </p:nvSpPr>
        <p:spPr>
          <a:xfrm>
            <a:off x="4985831" y="2900348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ounded Rectangle 70"/>
          <p:cNvSpPr/>
          <p:nvPr/>
        </p:nvSpPr>
        <p:spPr>
          <a:xfrm>
            <a:off x="457509" y="4086146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ounded Rectangle 71"/>
          <p:cNvSpPr/>
          <p:nvPr/>
        </p:nvSpPr>
        <p:spPr>
          <a:xfrm>
            <a:off x="4985831" y="4053612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TextBox 72"/>
          <p:cNvSpPr txBox="1"/>
          <p:nvPr/>
        </p:nvSpPr>
        <p:spPr>
          <a:xfrm>
            <a:off x="994461" y="3135726"/>
            <a:ext cx="31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Anyway, we </a:t>
            </a:r>
            <a:r>
              <a:rPr lang="en-US" sz="1600" dirty="0" smtClean="0"/>
              <a:t>have EI </a:t>
            </a:r>
            <a:r>
              <a:rPr lang="en-US" sz="1600" dirty="0"/>
              <a:t>Mobile service, you may want to sign up.</a:t>
            </a:r>
            <a:endParaRPr lang="en-IN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994461" y="4180813"/>
            <a:ext cx="38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EI </a:t>
            </a:r>
            <a:r>
              <a:rPr lang="en-US" sz="1600" dirty="0"/>
              <a:t>Mobile can save you hundreds of dollars on your bill, and you get SG at no additional cost (with a 5G compatible device).</a:t>
            </a:r>
            <a:endParaRPr lang="en-IN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634839" y="3123026"/>
            <a:ext cx="3271874" cy="59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Did you know we offer mobile now and have great offers?</a:t>
            </a:r>
            <a:endParaRPr lang="en-IN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5634839" y="4123383"/>
            <a:ext cx="334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know you have been with us for about 14-15 years — I can get you a gift by signing up with a free phone.</a:t>
            </a:r>
            <a:endParaRPr lang="en-IN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30942" y="3263925"/>
            <a:ext cx="279400" cy="279400"/>
            <a:chOff x="3835400" y="5549900"/>
            <a:chExt cx="279400" cy="279400"/>
          </a:xfrm>
        </p:grpSpPr>
        <p:sp>
          <p:nvSpPr>
            <p:cNvPr id="2" name="Oval 1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0639" y="4456611"/>
            <a:ext cx="279400" cy="279400"/>
            <a:chOff x="3835400" y="5549900"/>
            <a:chExt cx="279400" cy="279400"/>
          </a:xfrm>
        </p:grpSpPr>
        <p:sp>
          <p:nvSpPr>
            <p:cNvPr id="91" name="Oval 90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92583" y="3248523"/>
            <a:ext cx="279400" cy="279400"/>
            <a:chOff x="3835400" y="5549900"/>
            <a:chExt cx="279400" cy="279400"/>
          </a:xfrm>
        </p:grpSpPr>
        <p:sp>
          <p:nvSpPr>
            <p:cNvPr id="94" name="Oval 93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192280" y="4441209"/>
            <a:ext cx="279400" cy="279400"/>
            <a:chOff x="3835400" y="5549900"/>
            <a:chExt cx="279400" cy="279400"/>
          </a:xfrm>
        </p:grpSpPr>
        <p:sp>
          <p:nvSpPr>
            <p:cNvPr id="97" name="Oval 96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99" name="Rounded Rectangle 98"/>
          <p:cNvSpPr/>
          <p:nvPr/>
        </p:nvSpPr>
        <p:spPr>
          <a:xfrm>
            <a:off x="3912902" y="5247452"/>
            <a:ext cx="1952537" cy="3954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TextBox 99"/>
          <p:cNvSpPr txBox="1"/>
          <p:nvPr/>
        </p:nvSpPr>
        <p:spPr>
          <a:xfrm>
            <a:off x="4137164" y="5263097"/>
            <a:ext cx="15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SUBMIT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83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4959" y="512618"/>
            <a:ext cx="1359041" cy="608836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lIns="144000" tIns="144000" rIns="288000" bIns="144000" rtlCol="0" anchor="t" anchorCtr="0">
            <a:spAutoFit/>
          </a:bodyPr>
          <a:lstStyle/>
          <a:p>
            <a:pPr algn="r"/>
            <a:endParaRPr lang="en-IN" sz="1600" dirty="0" smtClean="0">
              <a:solidFill>
                <a:schemeClr val="tx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066190" y="770831"/>
            <a:ext cx="157421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/>
              <a:t>Question 1</a:t>
            </a:r>
            <a:endParaRPr lang="en-IN" sz="2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2176772" y="1180213"/>
            <a:ext cx="535305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You are troubleshooting with a valued </a:t>
            </a:r>
            <a:r>
              <a:rPr lang="en-US" sz="1600" dirty="0" smtClean="0"/>
              <a:t>EI </a:t>
            </a:r>
            <a:r>
              <a:rPr lang="en-US" sz="1600" dirty="0"/>
              <a:t>Internet customer, and you notice that they qualify </a:t>
            </a:r>
            <a:r>
              <a:rPr lang="en-US" sz="1600" dirty="0" smtClean="0"/>
              <a:t>for EI </a:t>
            </a:r>
            <a:r>
              <a:rPr lang="en-US" sz="1600" dirty="0"/>
              <a:t>Mobile. Their issue is now resolved- Which one of these statements would you choose to show the value of </a:t>
            </a:r>
            <a:r>
              <a:rPr lang="en-US" sz="1600" dirty="0" smtClean="0"/>
              <a:t>EI </a:t>
            </a:r>
            <a:r>
              <a:rPr lang="en-US" sz="1600" dirty="0"/>
              <a:t>Mobile?</a:t>
            </a:r>
            <a:endParaRPr lang="en-IN" sz="1600" dirty="0"/>
          </a:p>
        </p:txBody>
      </p:sp>
      <p:pic>
        <p:nvPicPr>
          <p:cNvPr id="47" name="Picture 6" descr="Magic Icons – Download for Free in PNG and SV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34" t="10984" r="15094" b="20444"/>
          <a:stretch/>
        </p:blipFill>
        <p:spPr bwMode="auto">
          <a:xfrm flipH="1">
            <a:off x="251030" y="646096"/>
            <a:ext cx="312181" cy="3889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8" descr="Bar Chart Graph Icon Diagram Symbol Stock Vector (Royalty Free) 349574282 |  Shutterstock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1435" r="13489" b="18641"/>
          <a:stretch/>
        </p:blipFill>
        <p:spPr bwMode="auto">
          <a:xfrm>
            <a:off x="248358" y="1261429"/>
            <a:ext cx="363425" cy="3755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10" descr="Free Icon | Ide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959" y="1878712"/>
            <a:ext cx="530223" cy="530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67" name="Group 66"/>
          <p:cNvGrpSpPr/>
          <p:nvPr/>
        </p:nvGrpSpPr>
        <p:grpSpPr>
          <a:xfrm>
            <a:off x="248358" y="1121454"/>
            <a:ext cx="1495102" cy="1386930"/>
            <a:chOff x="248358" y="1121454"/>
            <a:chExt cx="1674046" cy="1386930"/>
          </a:xfrm>
        </p:grpSpPr>
        <p:cxnSp>
          <p:nvCxnSpPr>
            <p:cNvPr id="50" name="Straight Connector 49"/>
            <p:cNvCxnSpPr/>
            <p:nvPr/>
          </p:nvCxnSpPr>
          <p:spPr>
            <a:xfrm>
              <a:off x="248358" y="1121454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>
              <a:off x="248358" y="1764372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248358" y="2508384"/>
              <a:ext cx="1674046" cy="0"/>
            </a:xfrm>
            <a:prstGeom prst="lin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3" name="TextBox 52"/>
          <p:cNvSpPr txBox="1"/>
          <p:nvPr/>
        </p:nvSpPr>
        <p:spPr>
          <a:xfrm>
            <a:off x="703662" y="692625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50-50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703662" y="1311478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Poll</a:t>
            </a:r>
            <a:endParaRPr lang="en-IN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703662" y="2065558"/>
            <a:ext cx="131812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Hint</a:t>
            </a:r>
            <a:endParaRPr lang="en-IN" sz="1600" dirty="0"/>
          </a:p>
        </p:txBody>
      </p:sp>
      <p:grpSp>
        <p:nvGrpSpPr>
          <p:cNvPr id="56" name="Group 55"/>
          <p:cNvGrpSpPr/>
          <p:nvPr/>
        </p:nvGrpSpPr>
        <p:grpSpPr>
          <a:xfrm>
            <a:off x="7846750" y="726856"/>
            <a:ext cx="1711363" cy="1720197"/>
            <a:chOff x="10123482" y="902368"/>
            <a:chExt cx="1910301" cy="1920162"/>
          </a:xfrm>
        </p:grpSpPr>
        <p:sp>
          <p:nvSpPr>
            <p:cNvPr id="57" name="Rounded Rectangle 56"/>
            <p:cNvSpPr/>
            <p:nvPr/>
          </p:nvSpPr>
          <p:spPr>
            <a:xfrm>
              <a:off x="10155765" y="1913088"/>
              <a:ext cx="1878018" cy="9094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sp>
          <p:nvSpPr>
            <p:cNvPr id="58" name="Rounded Rectangle 57"/>
            <p:cNvSpPr/>
            <p:nvPr/>
          </p:nvSpPr>
          <p:spPr>
            <a:xfrm>
              <a:off x="10123482" y="902368"/>
              <a:ext cx="1878018" cy="909442"/>
            </a:xfrm>
            <a:prstGeom prst="round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  <p:pic>
          <p:nvPicPr>
            <p:cNvPr id="59" name="Picture 2" descr="Score Scorecard Card Mark Svg Png Icon Free Download (#531959) -  OnlineWebFonts.COM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226470" y="1047590"/>
              <a:ext cx="455456" cy="3253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0" name="Picture 4" descr="stopwatch timer vector icon 6996158 Vector Art at Vecteezy"/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179" t="9276" r="12937" b="10921"/>
            <a:stretch/>
          </p:blipFill>
          <p:spPr bwMode="auto">
            <a:xfrm>
              <a:off x="10247644" y="1985374"/>
              <a:ext cx="413107" cy="478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1" name="TextBox 60"/>
            <p:cNvSpPr txBox="1"/>
            <p:nvPr/>
          </p:nvSpPr>
          <p:spPr>
            <a:xfrm>
              <a:off x="10675114" y="1008604"/>
              <a:ext cx="1318127" cy="3435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/>
                <a:t>SCORE CARD</a:t>
              </a:r>
              <a:endParaRPr lang="en-IN" sz="1400" dirty="0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10481040" y="1402168"/>
              <a:ext cx="131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dirty="0"/>
                <a:t>0/400</a:t>
              </a:r>
              <a:endParaRPr lang="en-IN" sz="1600" dirty="0"/>
            </a:p>
          </p:txBody>
        </p:sp>
        <p:sp>
          <p:nvSpPr>
            <p:cNvPr id="63" name="TextBox 62"/>
            <p:cNvSpPr txBox="1"/>
            <p:nvPr/>
          </p:nvSpPr>
          <p:spPr>
            <a:xfrm>
              <a:off x="10611144" y="2052953"/>
              <a:ext cx="131812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dirty="0"/>
                <a:t>TIMER</a:t>
              </a:r>
              <a:endParaRPr lang="en-IN" sz="1600" dirty="0"/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3177041" y="2362843"/>
            <a:ext cx="3543378" cy="338554"/>
            <a:chOff x="4203395" y="2500336"/>
            <a:chExt cx="3543378" cy="338554"/>
          </a:xfrm>
        </p:grpSpPr>
        <p:sp>
          <p:nvSpPr>
            <p:cNvPr id="65" name="TextBox 64"/>
            <p:cNvSpPr txBox="1"/>
            <p:nvPr/>
          </p:nvSpPr>
          <p:spPr>
            <a:xfrm>
              <a:off x="4445228" y="2500336"/>
              <a:ext cx="330154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Select the correct option and Submit</a:t>
              </a:r>
              <a:endParaRPr lang="en-IN" sz="1600" b="1" dirty="0"/>
            </a:p>
          </p:txBody>
        </p:sp>
        <p:pic>
          <p:nvPicPr>
            <p:cNvPr id="66" name="Picture 4" descr="Cursor Free PNG, Mouse Pointer Icon Free Download Images - Free Transparent  PNG Logos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395" y="2525961"/>
              <a:ext cx="241833" cy="24183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9" name="Rounded Rectangle 68"/>
          <p:cNvSpPr/>
          <p:nvPr/>
        </p:nvSpPr>
        <p:spPr>
          <a:xfrm>
            <a:off x="457509" y="2900348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0" name="Rounded Rectangle 69"/>
          <p:cNvSpPr/>
          <p:nvPr/>
        </p:nvSpPr>
        <p:spPr>
          <a:xfrm>
            <a:off x="4985831" y="2900348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1" name="Rounded Rectangle 70"/>
          <p:cNvSpPr/>
          <p:nvPr/>
        </p:nvSpPr>
        <p:spPr>
          <a:xfrm>
            <a:off x="457509" y="4086146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2" name="Rounded Rectangle 71"/>
          <p:cNvSpPr/>
          <p:nvPr/>
        </p:nvSpPr>
        <p:spPr>
          <a:xfrm>
            <a:off x="4985831" y="4053612"/>
            <a:ext cx="4365163" cy="1006554"/>
          </a:xfrm>
          <a:prstGeom prst="roundRect">
            <a:avLst>
              <a:gd name="adj" fmla="val 8793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3" name="TextBox 72"/>
          <p:cNvSpPr txBox="1"/>
          <p:nvPr/>
        </p:nvSpPr>
        <p:spPr>
          <a:xfrm>
            <a:off x="994461" y="3135726"/>
            <a:ext cx="31427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Anyway, we </a:t>
            </a:r>
            <a:r>
              <a:rPr lang="en-US" sz="1600" dirty="0" smtClean="0"/>
              <a:t>have EI </a:t>
            </a:r>
            <a:r>
              <a:rPr lang="en-US" sz="1600" dirty="0"/>
              <a:t>Mobile service, you may want to sign up.</a:t>
            </a:r>
            <a:endParaRPr lang="en-IN" sz="1600" dirty="0"/>
          </a:p>
        </p:txBody>
      </p:sp>
      <p:sp>
        <p:nvSpPr>
          <p:cNvPr id="74" name="TextBox 73"/>
          <p:cNvSpPr txBox="1"/>
          <p:nvPr/>
        </p:nvSpPr>
        <p:spPr>
          <a:xfrm>
            <a:off x="994461" y="4180813"/>
            <a:ext cx="38008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EI </a:t>
            </a:r>
            <a:r>
              <a:rPr lang="en-US" sz="1600" dirty="0"/>
              <a:t>Mobile can save you hundreds of dollars on your bill, and you get SG at no additional cost (with a 5G compatible device).</a:t>
            </a:r>
            <a:endParaRPr lang="en-IN" sz="1600" dirty="0"/>
          </a:p>
        </p:txBody>
      </p:sp>
      <p:sp>
        <p:nvSpPr>
          <p:cNvPr id="75" name="TextBox 74"/>
          <p:cNvSpPr txBox="1"/>
          <p:nvPr/>
        </p:nvSpPr>
        <p:spPr>
          <a:xfrm>
            <a:off x="5634839" y="3123026"/>
            <a:ext cx="3271874" cy="5974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Did you know we offer mobile now and have great offers?</a:t>
            </a:r>
            <a:endParaRPr lang="en-IN" sz="1600" dirty="0"/>
          </a:p>
        </p:txBody>
      </p:sp>
      <p:sp>
        <p:nvSpPr>
          <p:cNvPr id="76" name="TextBox 75"/>
          <p:cNvSpPr txBox="1"/>
          <p:nvPr/>
        </p:nvSpPr>
        <p:spPr>
          <a:xfrm>
            <a:off x="5634839" y="4123383"/>
            <a:ext cx="33417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 know you have been with us for about 14-15 years — I can get you a gift by signing up with a free phone.</a:t>
            </a:r>
            <a:endParaRPr lang="en-IN" sz="1600" dirty="0"/>
          </a:p>
        </p:txBody>
      </p:sp>
      <p:grpSp>
        <p:nvGrpSpPr>
          <p:cNvPr id="3" name="Group 2"/>
          <p:cNvGrpSpPr/>
          <p:nvPr/>
        </p:nvGrpSpPr>
        <p:grpSpPr>
          <a:xfrm>
            <a:off x="630942" y="3263925"/>
            <a:ext cx="279400" cy="279400"/>
            <a:chOff x="3835400" y="5549900"/>
            <a:chExt cx="279400" cy="279400"/>
          </a:xfrm>
        </p:grpSpPr>
        <p:sp>
          <p:nvSpPr>
            <p:cNvPr id="2" name="Oval 1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89" name="Oval 88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0" name="Group 89"/>
          <p:cNvGrpSpPr/>
          <p:nvPr/>
        </p:nvGrpSpPr>
        <p:grpSpPr>
          <a:xfrm>
            <a:off x="630639" y="4456611"/>
            <a:ext cx="279400" cy="279400"/>
            <a:chOff x="3835400" y="5549900"/>
            <a:chExt cx="279400" cy="279400"/>
          </a:xfrm>
        </p:grpSpPr>
        <p:sp>
          <p:nvSpPr>
            <p:cNvPr id="91" name="Oval 90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2" name="Oval 91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92583" y="3248523"/>
            <a:ext cx="279400" cy="279400"/>
            <a:chOff x="3835400" y="5549900"/>
            <a:chExt cx="279400" cy="279400"/>
          </a:xfrm>
        </p:grpSpPr>
        <p:sp>
          <p:nvSpPr>
            <p:cNvPr id="94" name="Oval 93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5" name="Oval 94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grpSp>
        <p:nvGrpSpPr>
          <p:cNvPr id="96" name="Group 95"/>
          <p:cNvGrpSpPr/>
          <p:nvPr/>
        </p:nvGrpSpPr>
        <p:grpSpPr>
          <a:xfrm>
            <a:off x="5192280" y="4441209"/>
            <a:ext cx="279400" cy="279400"/>
            <a:chOff x="3835400" y="5549900"/>
            <a:chExt cx="279400" cy="279400"/>
          </a:xfrm>
        </p:grpSpPr>
        <p:sp>
          <p:nvSpPr>
            <p:cNvPr id="97" name="Oval 96"/>
            <p:cNvSpPr/>
            <p:nvPr/>
          </p:nvSpPr>
          <p:spPr>
            <a:xfrm>
              <a:off x="3835400" y="5549900"/>
              <a:ext cx="279400" cy="279400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  <p:sp>
          <p:nvSpPr>
            <p:cNvPr id="98" name="Oval 97"/>
            <p:cNvSpPr/>
            <p:nvPr/>
          </p:nvSpPr>
          <p:spPr>
            <a:xfrm>
              <a:off x="3878755" y="5593255"/>
              <a:ext cx="192690" cy="19269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lIns="144000" tIns="144000" rIns="288000" bIns="144000" rtlCol="0" anchor="t" anchorCtr="0">
              <a:spAutoFit/>
            </a:bodyPr>
            <a:lstStyle/>
            <a:p>
              <a:pPr algn="r"/>
              <a:endParaRPr lang="en-IN" sz="1600" dirty="0" smtClean="0">
                <a:solidFill>
                  <a:schemeClr val="tx1"/>
                </a:solidFill>
              </a:endParaRPr>
            </a:p>
          </p:txBody>
        </p:sp>
      </p:grpSp>
      <p:sp>
        <p:nvSpPr>
          <p:cNvPr id="99" name="Rounded Rectangle 98"/>
          <p:cNvSpPr/>
          <p:nvPr/>
        </p:nvSpPr>
        <p:spPr>
          <a:xfrm>
            <a:off x="3912902" y="5247452"/>
            <a:ext cx="1952537" cy="395484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0" name="TextBox 99"/>
          <p:cNvSpPr txBox="1"/>
          <p:nvPr/>
        </p:nvSpPr>
        <p:spPr>
          <a:xfrm>
            <a:off x="4137164" y="5263097"/>
            <a:ext cx="15040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SUBMIT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68" name="Rounded Rectangle 67"/>
          <p:cNvSpPr/>
          <p:nvPr/>
        </p:nvSpPr>
        <p:spPr>
          <a:xfrm>
            <a:off x="4985831" y="4064924"/>
            <a:ext cx="4365163" cy="1006554"/>
          </a:xfrm>
          <a:prstGeom prst="roundRect">
            <a:avLst>
              <a:gd name="adj" fmla="val 879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77" name="Rounded Rectangle 76"/>
          <p:cNvSpPr/>
          <p:nvPr/>
        </p:nvSpPr>
        <p:spPr>
          <a:xfrm>
            <a:off x="473087" y="2914753"/>
            <a:ext cx="4365163" cy="1006554"/>
          </a:xfrm>
          <a:prstGeom prst="roundRect">
            <a:avLst>
              <a:gd name="adj" fmla="val 8793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140025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464352" y="1725976"/>
            <a:ext cx="8746178" cy="3624275"/>
          </a:xfrm>
          <a:prstGeom prst="roundRect">
            <a:avLst>
              <a:gd name="adj" fmla="val 687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Oval 111"/>
          <p:cNvSpPr/>
          <p:nvPr/>
        </p:nvSpPr>
        <p:spPr>
          <a:xfrm>
            <a:off x="8686092" y="1904157"/>
            <a:ext cx="365717" cy="3657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729237" y="1873493"/>
            <a:ext cx="288710" cy="36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X</a:t>
            </a:r>
            <a:endParaRPr lang="en-IN" sz="2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788042" y="2448677"/>
            <a:ext cx="783035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EI </a:t>
            </a:r>
            <a:r>
              <a:rPr lang="en-US" sz="1600" dirty="0"/>
              <a:t>Mobile's 5G network provides faster speed and more reliable service.</a:t>
            </a:r>
            <a:endParaRPr lang="en-IN" sz="1600" dirty="0"/>
          </a:p>
        </p:txBody>
      </p:sp>
      <p:sp>
        <p:nvSpPr>
          <p:cNvPr id="82" name="Rounded Rectangle 81"/>
          <p:cNvSpPr/>
          <p:nvPr/>
        </p:nvSpPr>
        <p:spPr>
          <a:xfrm>
            <a:off x="868044" y="2774430"/>
            <a:ext cx="7945991" cy="19453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Rounded Rectangle 82"/>
          <p:cNvSpPr/>
          <p:nvPr/>
        </p:nvSpPr>
        <p:spPr>
          <a:xfrm>
            <a:off x="868044" y="2783078"/>
            <a:ext cx="1089936" cy="1945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4" name="TextBox 83"/>
          <p:cNvSpPr txBox="1"/>
          <p:nvPr/>
        </p:nvSpPr>
        <p:spPr>
          <a:xfrm>
            <a:off x="788041" y="3041863"/>
            <a:ext cx="83053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EI </a:t>
            </a:r>
            <a:r>
              <a:rPr lang="en-US" sz="1400" dirty="0"/>
              <a:t>Mobile gives access to millions of </a:t>
            </a:r>
            <a:r>
              <a:rPr lang="en-US" sz="1400" dirty="0" err="1"/>
              <a:t>WiFi</a:t>
            </a:r>
            <a:r>
              <a:rPr lang="en-US" sz="1400" dirty="0"/>
              <a:t> hotspots and a powerful nationwide 5G network at no additional cost.</a:t>
            </a:r>
            <a:endParaRPr lang="en-IN" sz="1400" dirty="0"/>
          </a:p>
        </p:txBody>
      </p:sp>
      <p:sp>
        <p:nvSpPr>
          <p:cNvPr id="85" name="Rounded Rectangle 84"/>
          <p:cNvSpPr/>
          <p:nvPr/>
        </p:nvSpPr>
        <p:spPr>
          <a:xfrm>
            <a:off x="868044" y="3350366"/>
            <a:ext cx="7945991" cy="19453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6" name="Rounded Rectangle 85"/>
          <p:cNvSpPr/>
          <p:nvPr/>
        </p:nvSpPr>
        <p:spPr>
          <a:xfrm>
            <a:off x="868044" y="3350383"/>
            <a:ext cx="1693201" cy="1945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7" name="TextBox 86"/>
          <p:cNvSpPr txBox="1"/>
          <p:nvPr/>
        </p:nvSpPr>
        <p:spPr>
          <a:xfrm>
            <a:off x="788042" y="3565619"/>
            <a:ext cx="81190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EI </a:t>
            </a:r>
            <a:r>
              <a:rPr lang="en-US" sz="1400" dirty="0"/>
              <a:t>Mobile's 5G network and millions of </a:t>
            </a:r>
            <a:r>
              <a:rPr lang="en-US" sz="1400" dirty="0" err="1"/>
              <a:t>WiFi</a:t>
            </a:r>
            <a:r>
              <a:rPr lang="en-US" sz="1400" dirty="0"/>
              <a:t> hotspots provides faster speeds that makes streaming and gaming easier than ever, with no lag or latency. Auto-connecting to </a:t>
            </a:r>
            <a:r>
              <a:rPr lang="en-US" sz="1400" dirty="0" err="1"/>
              <a:t>WiFi</a:t>
            </a:r>
            <a:r>
              <a:rPr lang="en-US" sz="1400" dirty="0"/>
              <a:t> ensures reliability and saves data usage while securely streaming or browsing.</a:t>
            </a:r>
            <a:endParaRPr lang="en-IN" sz="1400" dirty="0"/>
          </a:p>
        </p:txBody>
      </p:sp>
      <p:sp>
        <p:nvSpPr>
          <p:cNvPr id="88" name="Rounded Rectangle 87"/>
          <p:cNvSpPr/>
          <p:nvPr/>
        </p:nvSpPr>
        <p:spPr>
          <a:xfrm>
            <a:off x="868044" y="4265984"/>
            <a:ext cx="7945991" cy="19453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1" name="Rounded Rectangle 100"/>
          <p:cNvSpPr/>
          <p:nvPr/>
        </p:nvSpPr>
        <p:spPr>
          <a:xfrm>
            <a:off x="868044" y="4266002"/>
            <a:ext cx="4374012" cy="1945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2" name="TextBox 101"/>
          <p:cNvSpPr txBox="1"/>
          <p:nvPr/>
        </p:nvSpPr>
        <p:spPr>
          <a:xfrm>
            <a:off x="814855" y="4441688"/>
            <a:ext cx="81190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Are you having issues with streaming and latency on your current mobile device? With </a:t>
            </a:r>
            <a:r>
              <a:rPr lang="en-US" sz="1400" dirty="0" smtClean="0"/>
              <a:t>EI </a:t>
            </a:r>
            <a:r>
              <a:rPr lang="en-US" sz="1400" dirty="0"/>
              <a:t>Mobile's 56 network, you will have faster speeds and more reliable service.</a:t>
            </a:r>
            <a:endParaRPr lang="en-IN" sz="1400" dirty="0"/>
          </a:p>
        </p:txBody>
      </p:sp>
      <p:sp>
        <p:nvSpPr>
          <p:cNvPr id="103" name="Rounded Rectangle 102"/>
          <p:cNvSpPr/>
          <p:nvPr/>
        </p:nvSpPr>
        <p:spPr>
          <a:xfrm>
            <a:off x="894857" y="4944952"/>
            <a:ext cx="7945991" cy="194536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4" name="Rounded Rectangle 103"/>
          <p:cNvSpPr/>
          <p:nvPr/>
        </p:nvSpPr>
        <p:spPr>
          <a:xfrm>
            <a:off x="894857" y="4944970"/>
            <a:ext cx="2204000" cy="194500"/>
          </a:xfrm>
          <a:prstGeom prst="roundRect">
            <a:avLst>
              <a:gd name="adj" fmla="val 50000"/>
            </a:avLst>
          </a:prstGeom>
          <a:ln/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05" name="TextBox 104"/>
          <p:cNvSpPr txBox="1"/>
          <p:nvPr/>
        </p:nvSpPr>
        <p:spPr>
          <a:xfrm>
            <a:off x="1191490" y="2729946"/>
            <a:ext cx="7064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10%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6" name="TextBox 105"/>
          <p:cNvSpPr txBox="1"/>
          <p:nvPr/>
        </p:nvSpPr>
        <p:spPr>
          <a:xfrm>
            <a:off x="1897904" y="3273776"/>
            <a:ext cx="6123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15%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7" name="TextBox 106"/>
          <p:cNvSpPr txBox="1"/>
          <p:nvPr/>
        </p:nvSpPr>
        <p:spPr>
          <a:xfrm>
            <a:off x="2327563" y="4888407"/>
            <a:ext cx="70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20%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08" name="TextBox 107"/>
          <p:cNvSpPr txBox="1"/>
          <p:nvPr/>
        </p:nvSpPr>
        <p:spPr>
          <a:xfrm>
            <a:off x="4485771" y="4213666"/>
            <a:ext cx="6833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59%</a:t>
            </a:r>
            <a:endParaRPr lang="en-IN" sz="1600" dirty="0"/>
          </a:p>
        </p:txBody>
      </p:sp>
      <p:sp>
        <p:nvSpPr>
          <p:cNvPr id="109" name="Oval 108"/>
          <p:cNvSpPr/>
          <p:nvPr/>
        </p:nvSpPr>
        <p:spPr>
          <a:xfrm>
            <a:off x="4185762" y="1091249"/>
            <a:ext cx="1247388" cy="12473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Oval 109"/>
          <p:cNvSpPr/>
          <p:nvPr/>
        </p:nvSpPr>
        <p:spPr>
          <a:xfrm>
            <a:off x="4279601" y="1185088"/>
            <a:ext cx="1059709" cy="105970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111" name="Picture 8" descr="Bar Chart Graph Icon Diagram Symbol Stock Vector (Royalty Free) 349574282 |  Shutterstock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37" t="11435" r="13489" b="18641"/>
          <a:stretch/>
        </p:blipFill>
        <p:spPr bwMode="auto">
          <a:xfrm>
            <a:off x="4471916" y="1325782"/>
            <a:ext cx="683050" cy="705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9622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785672" y="2321722"/>
            <a:ext cx="8083903" cy="1931624"/>
          </a:xfrm>
          <a:prstGeom prst="roundRect">
            <a:avLst>
              <a:gd name="adj" fmla="val 6874"/>
            </a:avLst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2" name="Oval 111"/>
          <p:cNvSpPr/>
          <p:nvPr/>
        </p:nvSpPr>
        <p:spPr>
          <a:xfrm>
            <a:off x="8395148" y="2499903"/>
            <a:ext cx="365717" cy="36571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8438293" y="2469239"/>
            <a:ext cx="288710" cy="36571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X</a:t>
            </a:r>
            <a:endParaRPr lang="en-IN" sz="2200" b="1" dirty="0"/>
          </a:p>
        </p:txBody>
      </p:sp>
      <p:sp>
        <p:nvSpPr>
          <p:cNvPr id="81" name="TextBox 80"/>
          <p:cNvSpPr txBox="1"/>
          <p:nvPr/>
        </p:nvSpPr>
        <p:spPr>
          <a:xfrm>
            <a:off x="1512073" y="3182882"/>
            <a:ext cx="65947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One of the best benefits is your ability to access millions of </a:t>
            </a:r>
            <a:r>
              <a:rPr lang="en-US" sz="1600" dirty="0" err="1"/>
              <a:t>WiFi</a:t>
            </a:r>
            <a:r>
              <a:rPr lang="en-US" sz="1600" dirty="0"/>
              <a:t> hotspots. Lead with that.</a:t>
            </a:r>
            <a:endParaRPr lang="en-IN" sz="1600" dirty="0"/>
          </a:p>
        </p:txBody>
      </p:sp>
      <p:sp>
        <p:nvSpPr>
          <p:cNvPr id="109" name="Oval 108"/>
          <p:cNvSpPr/>
          <p:nvPr/>
        </p:nvSpPr>
        <p:spPr>
          <a:xfrm>
            <a:off x="4185762" y="1686995"/>
            <a:ext cx="1247388" cy="1247387"/>
          </a:xfrm>
          <a:prstGeom prst="ellipse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10" name="Oval 109"/>
          <p:cNvSpPr/>
          <p:nvPr/>
        </p:nvSpPr>
        <p:spPr>
          <a:xfrm>
            <a:off x="4279601" y="1780834"/>
            <a:ext cx="1059709" cy="1059709"/>
          </a:xfrm>
          <a:prstGeom prst="ellipse">
            <a:avLst/>
          </a:prstGeom>
          <a:solidFill>
            <a:schemeClr val="bg1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6" name="Picture 10" descr="Free Icon | Idea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192" y="1907290"/>
            <a:ext cx="828864" cy="828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11114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68" t="9305" r="32933" b="4989"/>
          <a:stretch/>
        </p:blipFill>
        <p:spPr>
          <a:xfrm>
            <a:off x="6181338" y="1029558"/>
            <a:ext cx="3292448" cy="4483877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&lt;include graphic notes here&gt;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26F7173-C2D1-9A64-71A8-6B26E10BCC78}"/>
              </a:ext>
            </a:extLst>
          </p:cNvPr>
          <p:cNvSpPr/>
          <p:nvPr/>
        </p:nvSpPr>
        <p:spPr>
          <a:xfrm>
            <a:off x="580864" y="2430811"/>
            <a:ext cx="3570305" cy="48075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89698" y="1431875"/>
            <a:ext cx="4689617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sz="5000" b="1" dirty="0"/>
              <a:t>Before You Begin</a:t>
            </a:r>
          </a:p>
        </p:txBody>
      </p:sp>
      <p:pic>
        <p:nvPicPr>
          <p:cNvPr id="8" name="Picture 2" descr="Character Svg Png Icon Free Download (#233997) - OnlineWebFonts.CO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4445" y="2507432"/>
            <a:ext cx="369332" cy="369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1291120" y="2508998"/>
            <a:ext cx="1777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Enter your Name</a:t>
            </a:r>
          </a:p>
        </p:txBody>
      </p:sp>
      <p:pic>
        <p:nvPicPr>
          <p:cNvPr id="10" name="Picture 4" descr="Cursor Free PNG, Mouse Pointer Icon Free Download Images - Free Transparent  PNG Logos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528" y="3150581"/>
            <a:ext cx="241833" cy="241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927056" y="3097331"/>
            <a:ext cx="1860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N" dirty="0"/>
              <a:t>Select your avatar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0864" y="4105154"/>
            <a:ext cx="42933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Learn about the rules and then, get started!</a:t>
            </a:r>
            <a:endParaRPr lang="en-IN" dirty="0"/>
          </a:p>
        </p:txBody>
      </p:sp>
      <p:sp>
        <p:nvSpPr>
          <p:cNvPr id="15" name="Rounded Rectangle 14"/>
          <p:cNvSpPr/>
          <p:nvPr/>
        </p:nvSpPr>
        <p:spPr>
          <a:xfrm>
            <a:off x="653024" y="4670363"/>
            <a:ext cx="2631370" cy="482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6" name="Rounded Rectangle 15"/>
          <p:cNvSpPr/>
          <p:nvPr/>
        </p:nvSpPr>
        <p:spPr>
          <a:xfrm>
            <a:off x="3549968" y="4658938"/>
            <a:ext cx="2631370" cy="482600"/>
          </a:xfrm>
          <a:prstGeom prst="roundRect">
            <a:avLst>
              <a:gd name="adj" fmla="val 50000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7" name="TextBox 16"/>
          <p:cNvSpPr txBox="1"/>
          <p:nvPr/>
        </p:nvSpPr>
        <p:spPr>
          <a:xfrm>
            <a:off x="805416" y="4742386"/>
            <a:ext cx="22869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</a:rPr>
              <a:t>UNDERSTAND THE GAME</a:t>
            </a:r>
            <a:endParaRPr lang="en-IN" sz="1600" dirty="0">
              <a:solidFill>
                <a:schemeClr val="bg1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51169" y="4742386"/>
            <a:ext cx="152580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PLAY THE GAME</a:t>
            </a:r>
            <a:endParaRPr lang="en-IN" sz="1600" dirty="0"/>
          </a:p>
        </p:txBody>
      </p:sp>
    </p:spTree>
    <p:extLst>
      <p:ext uri="{BB962C8B-B14F-4D97-AF65-F5344CB8AC3E}">
        <p14:creationId xmlns:p14="http://schemas.microsoft.com/office/powerpoint/2010/main" val="22850150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35F1D1-3D49-AD9A-7E50-6E927A5E245F}"/>
              </a:ext>
            </a:extLst>
          </p:cNvPr>
          <p:cNvSpPr/>
          <p:nvPr/>
        </p:nvSpPr>
        <p:spPr>
          <a:xfrm>
            <a:off x="614537" y="1551425"/>
            <a:ext cx="4026414" cy="3285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1344" tIns="191344" rIns="191344" bIns="191344" rtlCol="0" anchor="t" anchorCtr="0"/>
          <a:lstStyle/>
          <a:p>
            <a:pPr algn="ctr"/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B66FAF9-E2F8-4E8C-5012-A1BEE36318F1}"/>
              </a:ext>
            </a:extLst>
          </p:cNvPr>
          <p:cNvSpPr txBox="1"/>
          <p:nvPr/>
        </p:nvSpPr>
        <p:spPr>
          <a:xfrm>
            <a:off x="841106" y="2457688"/>
            <a:ext cx="3392984" cy="12894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Superb! You just nailed it Highlighting that this service saves hundreds of dollars on the bill and provides 56 at no extra cost would really help make a sale.</a:t>
            </a:r>
            <a:endParaRPr lang="en-IN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A9F48B-25B0-498B-EAAC-96A343F00DFE}"/>
              </a:ext>
            </a:extLst>
          </p:cNvPr>
          <p:cNvSpPr txBox="1"/>
          <p:nvPr/>
        </p:nvSpPr>
        <p:spPr>
          <a:xfrm>
            <a:off x="856255" y="1822032"/>
            <a:ext cx="4026414" cy="44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Well done!</a:t>
            </a:r>
            <a:endParaRPr lang="en-IN" b="1" dirty="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6761B9DD-D29A-9F90-3CC9-C603C51CDD30}"/>
              </a:ext>
            </a:extLst>
          </p:cNvPr>
          <p:cNvSpPr/>
          <p:nvPr/>
        </p:nvSpPr>
        <p:spPr>
          <a:xfrm>
            <a:off x="1326591" y="3940690"/>
            <a:ext cx="2436153" cy="50680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C1CA82-10DD-66C5-DF99-293CC2081195}"/>
              </a:ext>
            </a:extLst>
          </p:cNvPr>
          <p:cNvSpPr txBox="1"/>
          <p:nvPr/>
        </p:nvSpPr>
        <p:spPr>
          <a:xfrm>
            <a:off x="1871388" y="3995550"/>
            <a:ext cx="1412840" cy="442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chemeClr val="bg1"/>
                </a:solidFill>
              </a:rPr>
              <a:t>UNLOCK TIP</a:t>
            </a:r>
            <a:endParaRPr lang="en-IN" b="1" dirty="0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D6F1A8-B8BC-7577-BEBC-9832DE0AC2E7}"/>
              </a:ext>
            </a:extLst>
          </p:cNvPr>
          <p:cNvSpPr/>
          <p:nvPr/>
        </p:nvSpPr>
        <p:spPr>
          <a:xfrm>
            <a:off x="4778887" y="1582167"/>
            <a:ext cx="4026414" cy="328556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1344" tIns="191344" rIns="191344" bIns="191344" rtlCol="0" anchor="t" anchorCtr="0"/>
          <a:lstStyle/>
          <a:p>
            <a:pPr algn="ctr"/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9947AF-8E50-573C-756D-57C2420718EA}"/>
              </a:ext>
            </a:extLst>
          </p:cNvPr>
          <p:cNvSpPr txBox="1"/>
          <p:nvPr/>
        </p:nvSpPr>
        <p:spPr>
          <a:xfrm>
            <a:off x="5005457" y="2488430"/>
            <a:ext cx="332807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Good try but that's not the best way to present the product. Be sure to explain how El Mobile's 5G network and </a:t>
            </a:r>
            <a:r>
              <a:rPr lang="en-US" sz="1600" dirty="0" err="1"/>
              <a:t>WiFi</a:t>
            </a:r>
            <a:r>
              <a:rPr lang="en-US" sz="1600" dirty="0"/>
              <a:t> hotspots provide faster speed and save data to help </a:t>
            </a:r>
            <a:r>
              <a:rPr lang="en-US" sz="1600" dirty="0" err="1"/>
              <a:t>Yohan</a:t>
            </a:r>
            <a:r>
              <a:rPr lang="en-US" sz="1600" dirty="0"/>
              <a:t> with his streaming and gaming requirements.</a:t>
            </a:r>
            <a:endParaRPr lang="en-IN" sz="1600" dirty="0"/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AD34E2-2FEC-2FE8-8C8D-36FBB92942E6}"/>
              </a:ext>
            </a:extLst>
          </p:cNvPr>
          <p:cNvSpPr txBox="1"/>
          <p:nvPr/>
        </p:nvSpPr>
        <p:spPr>
          <a:xfrm>
            <a:off x="5020605" y="1852774"/>
            <a:ext cx="309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Incorrect!</a:t>
            </a:r>
            <a:endParaRPr lang="en-IN" b="1" dirty="0"/>
          </a:p>
        </p:txBody>
      </p:sp>
      <p:sp>
        <p:nvSpPr>
          <p:cNvPr id="101" name="Oval 100"/>
          <p:cNvSpPr/>
          <p:nvPr/>
        </p:nvSpPr>
        <p:spPr>
          <a:xfrm>
            <a:off x="8288166" y="1723512"/>
            <a:ext cx="384499" cy="403619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IN">
              <a:solidFill>
                <a:schemeClr val="bg1"/>
              </a:solidFill>
            </a:endParaRPr>
          </a:p>
        </p:txBody>
      </p:sp>
      <p:sp>
        <p:nvSpPr>
          <p:cNvPr id="102" name="TextBox 101"/>
          <p:cNvSpPr txBox="1"/>
          <p:nvPr/>
        </p:nvSpPr>
        <p:spPr>
          <a:xfrm>
            <a:off x="8333527" y="1716479"/>
            <a:ext cx="303538" cy="4036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200" b="1" dirty="0"/>
              <a:t>X</a:t>
            </a:r>
            <a:endParaRPr lang="en-IN" sz="2200" b="1" dirty="0"/>
          </a:p>
        </p:txBody>
      </p:sp>
    </p:spTree>
    <p:extLst>
      <p:ext uri="{BB962C8B-B14F-4D97-AF65-F5344CB8AC3E}">
        <p14:creationId xmlns:p14="http://schemas.microsoft.com/office/powerpoint/2010/main" val="1828123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335F1D1-3D49-AD9A-7E50-6E927A5E245F}"/>
              </a:ext>
            </a:extLst>
          </p:cNvPr>
          <p:cNvSpPr/>
          <p:nvPr/>
        </p:nvSpPr>
        <p:spPr>
          <a:xfrm>
            <a:off x="471225" y="1399026"/>
            <a:ext cx="4026414" cy="386570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1344" tIns="191344" rIns="191344" bIns="191344" rtlCol="0" anchor="t" anchorCtr="0"/>
          <a:lstStyle/>
          <a:p>
            <a:pPr algn="ctr"/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AB66FAF9-E2F8-4E8C-5012-A1BEE36318F1}"/>
              </a:ext>
            </a:extLst>
          </p:cNvPr>
          <p:cNvSpPr txBox="1"/>
          <p:nvPr/>
        </p:nvSpPr>
        <p:spPr>
          <a:xfrm>
            <a:off x="787940" y="2012402"/>
            <a:ext cx="3392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Hey Paul,</a:t>
            </a:r>
            <a:endParaRPr lang="en-IN" sz="1600" dirty="0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26A9F48B-25B0-498B-EAAC-96A343F00DFE}"/>
              </a:ext>
            </a:extLst>
          </p:cNvPr>
          <p:cNvSpPr txBox="1"/>
          <p:nvPr/>
        </p:nvSpPr>
        <p:spPr>
          <a:xfrm>
            <a:off x="1104318" y="1572650"/>
            <a:ext cx="2760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How Did you Fare?</a:t>
            </a:r>
            <a:endParaRPr lang="en-IN" dirty="0"/>
          </a:p>
        </p:txBody>
      </p:sp>
      <p:sp>
        <p:nvSpPr>
          <p:cNvPr id="82" name="Rounded Rectangle 6">
            <a:extLst>
              <a:ext uri="{FF2B5EF4-FFF2-40B4-BE49-F238E27FC236}">
                <a16:creationId xmlns:a16="http://schemas.microsoft.com/office/drawing/2014/main" id="{6761B9DD-D29A-9F90-3CC9-C603C51CDD30}"/>
              </a:ext>
            </a:extLst>
          </p:cNvPr>
          <p:cNvSpPr/>
          <p:nvPr/>
        </p:nvSpPr>
        <p:spPr>
          <a:xfrm>
            <a:off x="1266356" y="4605357"/>
            <a:ext cx="2436153" cy="50680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2C1CA82-10DD-66C5-DF99-293CC2081195}"/>
              </a:ext>
            </a:extLst>
          </p:cNvPr>
          <p:cNvSpPr txBox="1"/>
          <p:nvPr/>
        </p:nvSpPr>
        <p:spPr>
          <a:xfrm>
            <a:off x="1447205" y="4674095"/>
            <a:ext cx="207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</a:rPr>
              <a:t>REATTEMPT GAME</a:t>
            </a:r>
            <a:endParaRPr lang="en-IN" dirty="0">
              <a:solidFill>
                <a:schemeClr val="bg1"/>
              </a:solidFill>
            </a:endParaRPr>
          </a:p>
        </p:txBody>
      </p:sp>
      <p:sp>
        <p:nvSpPr>
          <p:cNvPr id="84" name="Rectangle 83">
            <a:extLst>
              <a:ext uri="{FF2B5EF4-FFF2-40B4-BE49-F238E27FC236}">
                <a16:creationId xmlns:a16="http://schemas.microsoft.com/office/drawing/2014/main" id="{34D6F1A8-B8BC-7577-BEBC-9832DE0AC2E7}"/>
              </a:ext>
            </a:extLst>
          </p:cNvPr>
          <p:cNvSpPr/>
          <p:nvPr/>
        </p:nvSpPr>
        <p:spPr>
          <a:xfrm>
            <a:off x="4778887" y="1399026"/>
            <a:ext cx="4026414" cy="386570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91344" tIns="191344" rIns="191344" bIns="191344" rtlCol="0" anchor="t" anchorCtr="0"/>
          <a:lstStyle/>
          <a:p>
            <a:pPr algn="ctr"/>
            <a:endParaRPr lang="en-IN" sz="1600" b="1" dirty="0">
              <a:solidFill>
                <a:schemeClr val="tx1"/>
              </a:solidFill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369947AF-8E50-573C-756D-57C2420718EA}"/>
              </a:ext>
            </a:extLst>
          </p:cNvPr>
          <p:cNvSpPr txBox="1"/>
          <p:nvPr/>
        </p:nvSpPr>
        <p:spPr>
          <a:xfrm>
            <a:off x="5005457" y="2488430"/>
            <a:ext cx="33280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You have won the badge.</a:t>
            </a:r>
          </a:p>
        </p:txBody>
      </p:sp>
      <p:sp>
        <p:nvSpPr>
          <p:cNvPr id="86" name="TextBox 85">
            <a:extLst>
              <a:ext uri="{FF2B5EF4-FFF2-40B4-BE49-F238E27FC236}">
                <a16:creationId xmlns:a16="http://schemas.microsoft.com/office/drawing/2014/main" id="{03AD34E2-2FEC-2FE8-8C8D-36FBB92942E6}"/>
              </a:ext>
            </a:extLst>
          </p:cNvPr>
          <p:cNvSpPr txBox="1"/>
          <p:nvPr/>
        </p:nvSpPr>
        <p:spPr>
          <a:xfrm>
            <a:off x="5020605" y="1852774"/>
            <a:ext cx="30993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Congratulations!</a:t>
            </a:r>
            <a:endParaRPr lang="en-IN" b="1" dirty="0"/>
          </a:p>
        </p:txBody>
      </p:sp>
      <p:pic>
        <p:nvPicPr>
          <p:cNvPr id="15" name="Picture 2" descr="Emoticon With Sorry Sign Stock Illustration - Download Image Now - I'm Sorry,  Reconciliation, Emoticon - iStock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5966" y="2390505"/>
            <a:ext cx="1476932" cy="14769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6A9F48B-25B0-498B-EAAC-96A343F00DFE}"/>
              </a:ext>
            </a:extLst>
          </p:cNvPr>
          <p:cNvSpPr txBox="1"/>
          <p:nvPr/>
        </p:nvSpPr>
        <p:spPr>
          <a:xfrm>
            <a:off x="1092238" y="3855318"/>
            <a:ext cx="27602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You need to reattempt the game to score at least 80%.</a:t>
            </a:r>
            <a:endParaRPr lang="en-IN" dirty="0"/>
          </a:p>
        </p:txBody>
      </p:sp>
      <p:sp>
        <p:nvSpPr>
          <p:cNvPr id="17" name="Rounded Rectangle 6">
            <a:extLst>
              <a:ext uri="{FF2B5EF4-FFF2-40B4-BE49-F238E27FC236}">
                <a16:creationId xmlns:a16="http://schemas.microsoft.com/office/drawing/2014/main" id="{6761B9DD-D29A-9F90-3CC9-C603C51CDD30}"/>
              </a:ext>
            </a:extLst>
          </p:cNvPr>
          <p:cNvSpPr/>
          <p:nvPr/>
        </p:nvSpPr>
        <p:spPr>
          <a:xfrm>
            <a:off x="5576614" y="4536618"/>
            <a:ext cx="2436153" cy="506809"/>
          </a:xfrm>
          <a:prstGeom prst="roundRect">
            <a:avLst>
              <a:gd name="adj" fmla="val 50000"/>
            </a:avLst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C1CA82-10DD-66C5-DF99-293CC2081195}"/>
              </a:ext>
            </a:extLst>
          </p:cNvPr>
          <p:cNvSpPr txBox="1"/>
          <p:nvPr/>
        </p:nvSpPr>
        <p:spPr>
          <a:xfrm>
            <a:off x="5757463" y="4605356"/>
            <a:ext cx="207445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PLAY GAME 2</a:t>
            </a:r>
            <a:endParaRPr lang="en-IN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00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8412" y="2612471"/>
            <a:ext cx="335284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IN" sz="3000" dirty="0" smtClean="0"/>
              <a:t>The</a:t>
            </a:r>
            <a:r>
              <a:rPr lang="en-IN" sz="3000" b="1" dirty="0" smtClean="0"/>
              <a:t> EI Mobile</a:t>
            </a:r>
          </a:p>
          <a:p>
            <a:pPr algn="ctr"/>
            <a:r>
              <a:rPr lang="en-US" sz="3000" b="1" dirty="0" smtClean="0"/>
              <a:t>Ambassador </a:t>
            </a:r>
            <a:r>
              <a:rPr lang="en-US" sz="3000" dirty="0" smtClean="0"/>
              <a:t>award!</a:t>
            </a:r>
            <a:endParaRPr lang="en-IN" sz="30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51" t="5387" r="36376" b="2051"/>
          <a:stretch/>
        </p:blipFill>
        <p:spPr>
          <a:xfrm>
            <a:off x="1094509" y="501793"/>
            <a:ext cx="2743200" cy="5237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05543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8982" y="2612470"/>
            <a:ext cx="1985352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000" dirty="0" smtClean="0"/>
              <a:t>Be one of</a:t>
            </a:r>
          </a:p>
          <a:p>
            <a:r>
              <a:rPr lang="en-US" sz="3000" dirty="0"/>
              <a:t>t</a:t>
            </a:r>
            <a:r>
              <a:rPr lang="en-US" sz="3000" dirty="0" smtClean="0"/>
              <a:t>he finalists</a:t>
            </a:r>
            <a:endParaRPr lang="en-IN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1" t="10285" r="24806" b="8173"/>
          <a:stretch/>
        </p:blipFill>
        <p:spPr>
          <a:xfrm>
            <a:off x="4239490" y="955964"/>
            <a:ext cx="4890655" cy="4613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67951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28" t="8160" r="10603" b="4543"/>
          <a:stretch/>
        </p:blipFill>
        <p:spPr>
          <a:xfrm>
            <a:off x="3352800" y="1399026"/>
            <a:ext cx="6054436" cy="371301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3281" y="1075622"/>
            <a:ext cx="2859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smtClean="0"/>
              <a:t>What would you need to do?</a:t>
            </a:r>
            <a:endParaRPr lang="en-IN" sz="30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43281" y="3255535"/>
            <a:ext cx="272129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Cover 5 stages Complete specific tasks  Win badges!</a:t>
            </a:r>
            <a:endParaRPr lang="en-IN" sz="2000" dirty="0"/>
          </a:p>
        </p:txBody>
      </p:sp>
    </p:spTree>
    <p:extLst>
      <p:ext uri="{BB962C8B-B14F-4D97-AF65-F5344CB8AC3E}">
        <p14:creationId xmlns:p14="http://schemas.microsoft.com/office/powerpoint/2010/main" val="251192540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43281" y="1075622"/>
            <a:ext cx="328661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/>
              <a:t>The stages check your knowledge about our products.</a:t>
            </a:r>
            <a:endParaRPr lang="en-IN" sz="3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04" t="4898" r="26733" b="4990"/>
          <a:stretch/>
        </p:blipFill>
        <p:spPr>
          <a:xfrm>
            <a:off x="4314330" y="415637"/>
            <a:ext cx="4281054" cy="50984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266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27" t="8326" r="16128" b="6703"/>
          <a:stretch/>
        </p:blipFill>
        <p:spPr>
          <a:xfrm>
            <a:off x="263237" y="1706803"/>
            <a:ext cx="4283030" cy="300852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832152" y="1101843"/>
            <a:ext cx="436726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/>
              <a:t>How do you move ahead?</a:t>
            </a:r>
            <a:endParaRPr lang="en-IN" sz="3000" dirty="0"/>
          </a:p>
        </p:txBody>
      </p:sp>
      <p:sp>
        <p:nvSpPr>
          <p:cNvPr id="9" name="TextBox 8"/>
          <p:cNvSpPr txBox="1"/>
          <p:nvPr/>
        </p:nvSpPr>
        <p:spPr>
          <a:xfrm>
            <a:off x="4832153" y="2503710"/>
            <a:ext cx="436726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/>
              <a:t>Gain points </a:t>
            </a:r>
            <a:r>
              <a:rPr lang="en-US" sz="2600" dirty="0" smtClean="0"/>
              <a:t>on</a:t>
            </a:r>
          </a:p>
          <a:p>
            <a:r>
              <a:rPr lang="en-US" sz="2600" dirty="0" smtClean="0"/>
              <a:t>completing </a:t>
            </a:r>
            <a:r>
              <a:rPr lang="en-US" sz="2600" dirty="0"/>
              <a:t>each task </a:t>
            </a:r>
            <a:endParaRPr lang="en-US" sz="2600" dirty="0" smtClean="0"/>
          </a:p>
          <a:p>
            <a:r>
              <a:rPr lang="en-US" sz="2600" dirty="0" smtClean="0"/>
              <a:t> </a:t>
            </a:r>
          </a:p>
          <a:p>
            <a:r>
              <a:rPr lang="en-US" sz="2600" dirty="0" smtClean="0"/>
              <a:t>Score </a:t>
            </a:r>
            <a:r>
              <a:rPr lang="en-US" sz="2600" dirty="0"/>
              <a:t>at least 80% to move from one stage to another</a:t>
            </a:r>
            <a:endParaRPr lang="en-IN" sz="2600" dirty="0"/>
          </a:p>
        </p:txBody>
      </p:sp>
    </p:spTree>
    <p:extLst>
      <p:ext uri="{BB962C8B-B14F-4D97-AF65-F5344CB8AC3E}">
        <p14:creationId xmlns:p14="http://schemas.microsoft.com/office/powerpoint/2010/main" val="3459423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476880" y="4561440"/>
            <a:ext cx="4367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dirty="0"/>
              <a:t>Collect tips and notes to use during your work</a:t>
            </a:r>
            <a:endParaRPr lang="en-IN" sz="3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24" t="11264" r="19434" b="5479"/>
          <a:stretch/>
        </p:blipFill>
        <p:spPr>
          <a:xfrm>
            <a:off x="2367585" y="571123"/>
            <a:ext cx="4585854" cy="36009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25739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A7B00251-C2D9-4A67-B8BF-963F0B8C8DFD}"/>
              </a:ext>
            </a:extLst>
          </p:cNvPr>
          <p:cNvSpPr txBox="1"/>
          <p:nvPr/>
        </p:nvSpPr>
        <p:spPr>
          <a:xfrm>
            <a:off x="9706595" y="1091249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&lt;write voice over text here&gt;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948DF-669C-42CA-B0CC-3EF35C283FEC}"/>
              </a:ext>
            </a:extLst>
          </p:cNvPr>
          <p:cNvSpPr txBox="1"/>
          <p:nvPr/>
        </p:nvSpPr>
        <p:spPr>
          <a:xfrm>
            <a:off x="9706596" y="4407552"/>
            <a:ext cx="32537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400" dirty="0"/>
              <a:t>Background image ID &lt;&gt;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50262" y="2429330"/>
            <a:ext cx="436726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Let’s play!</a:t>
            </a:r>
            <a:endParaRPr lang="en-IN" sz="6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555" r="37340" b="17723"/>
          <a:stretch/>
        </p:blipFill>
        <p:spPr>
          <a:xfrm>
            <a:off x="1011383" y="360217"/>
            <a:ext cx="2684318" cy="5153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025526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>
          <a:solidFill>
            <a:schemeClr val="tx1"/>
          </a:solidFill>
        </a:ln>
      </a:spPr>
      <a:bodyPr wrap="square" lIns="144000" tIns="144000" rIns="288000" bIns="144000" rtlCol="0" anchor="t" anchorCtr="0">
        <a:spAutoFit/>
      </a:bodyPr>
      <a:lstStyle>
        <a:defPPr algn="r">
          <a:defRPr sz="1600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17584</TotalTime>
  <Words>1151</Words>
  <Application>Microsoft Office PowerPoint</Application>
  <PresentationFormat>Custom</PresentationFormat>
  <Paragraphs>192</Paragraphs>
  <Slides>21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Arial</vt:lpstr>
      <vt:lpstr>Calibri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Donagh Hourihan</dc:creator>
  <cp:lastModifiedBy>Harish R.</cp:lastModifiedBy>
  <cp:revision>2469</cp:revision>
  <dcterms:created xsi:type="dcterms:W3CDTF">2017-07-21T05:01:19Z</dcterms:created>
  <dcterms:modified xsi:type="dcterms:W3CDTF">2023-01-30T08:46:32Z</dcterms:modified>
</cp:coreProperties>
</file>