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1226" r:id="rId2"/>
    <p:sldId id="1227" r:id="rId3"/>
    <p:sldId id="1228" r:id="rId4"/>
    <p:sldId id="1229" r:id="rId5"/>
    <p:sldId id="1230" r:id="rId6"/>
    <p:sldId id="1231" r:id="rId7"/>
    <p:sldId id="1232" r:id="rId8"/>
    <p:sldId id="1234" r:id="rId9"/>
    <p:sldId id="1235" r:id="rId10"/>
    <p:sldId id="1236" r:id="rId11"/>
    <p:sldId id="1237" r:id="rId12"/>
    <p:sldId id="1238" r:id="rId1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4B4"/>
    <a:srgbClr val="F7F7F7"/>
    <a:srgbClr val="E2E2E2"/>
    <a:srgbClr val="000000"/>
    <a:srgbClr val="F0F0F0"/>
    <a:srgbClr val="F4F4F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D16C7A-E3E3-411D-883C-BA9CA3C0BD1A}" v="51" dt="2023-03-24T06:59:56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987" autoAdjust="0"/>
  </p:normalViewPr>
  <p:slideViewPr>
    <p:cSldViewPr snapToGrid="0">
      <p:cViewPr varScale="1">
        <p:scale>
          <a:sx n="76" d="100"/>
          <a:sy n="76" d="100"/>
        </p:scale>
        <p:origin x="462" y="7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Balaji P." userId="ba4046ed-d6ed-4f8a-b33b-fec4378fc225" providerId="ADAL" clId="{FC5F1FE2-30B4-4214-BFEB-2B28493E1964}"/>
    <pc:docChg chg="undo custSel delSld modSld">
      <pc:chgData name="Balaji P." userId="ba4046ed-d6ed-4f8a-b33b-fec4378fc225" providerId="ADAL" clId="{FC5F1FE2-30B4-4214-BFEB-2B28493E1964}" dt="2023-01-30T12:02:13.729" v="127" actId="255"/>
      <pc:docMkLst>
        <pc:docMk/>
      </pc:docMkLst>
      <pc:sldChg chg="modSp mod">
        <pc:chgData name="Balaji P." userId="ba4046ed-d6ed-4f8a-b33b-fec4378fc225" providerId="ADAL" clId="{FC5F1FE2-30B4-4214-BFEB-2B28493E1964}" dt="2023-01-30T05:44:39.095" v="60" actId="1076"/>
        <pc:sldMkLst>
          <pc:docMk/>
          <pc:sldMk cId="4067298108" sldId="1228"/>
        </pc:sldMkLst>
        <pc:spChg chg="mod">
          <ac:chgData name="Balaji P." userId="ba4046ed-d6ed-4f8a-b33b-fec4378fc225" providerId="ADAL" clId="{FC5F1FE2-30B4-4214-BFEB-2B28493E1964}" dt="2023-01-30T05:44:34.234" v="59" actId="1036"/>
          <ac:spMkLst>
            <pc:docMk/>
            <pc:sldMk cId="4067298108" sldId="1228"/>
            <ac:spMk id="18" creationId="{DD4CB2A8-8C62-E5A7-1F1B-25E2610A17F7}"/>
          </ac:spMkLst>
        </pc:spChg>
        <pc:spChg chg="mod">
          <ac:chgData name="Balaji P." userId="ba4046ed-d6ed-4f8a-b33b-fec4378fc225" providerId="ADAL" clId="{FC5F1FE2-30B4-4214-BFEB-2B28493E1964}" dt="2023-01-30T05:44:11.425" v="41" actId="1036"/>
          <ac:spMkLst>
            <pc:docMk/>
            <pc:sldMk cId="4067298108" sldId="1228"/>
            <ac:spMk id="20" creationId="{DD4CB2A8-8C62-E5A7-1F1B-25E2610A17F7}"/>
          </ac:spMkLst>
        </pc:spChg>
        <pc:spChg chg="mod">
          <ac:chgData name="Balaji P." userId="ba4046ed-d6ed-4f8a-b33b-fec4378fc225" providerId="ADAL" clId="{FC5F1FE2-30B4-4214-BFEB-2B28493E1964}" dt="2023-01-30T05:44:02.453" v="26" actId="1035"/>
          <ac:spMkLst>
            <pc:docMk/>
            <pc:sldMk cId="4067298108" sldId="1228"/>
            <ac:spMk id="32" creationId="{DD4CB2A8-8C62-E5A7-1F1B-25E2610A17F7}"/>
          </ac:spMkLst>
        </pc:spChg>
        <pc:spChg chg="mod">
          <ac:chgData name="Balaji P." userId="ba4046ed-d6ed-4f8a-b33b-fec4378fc225" providerId="ADAL" clId="{FC5F1FE2-30B4-4214-BFEB-2B28493E1964}" dt="2023-01-30T05:44:39.095" v="60" actId="1076"/>
          <ac:spMkLst>
            <pc:docMk/>
            <pc:sldMk cId="4067298108" sldId="1228"/>
            <ac:spMk id="34" creationId="{DD4CB2A8-8C62-E5A7-1F1B-25E2610A17F7}"/>
          </ac:spMkLst>
        </pc:spChg>
        <pc:picChg chg="mod">
          <ac:chgData name="Balaji P." userId="ba4046ed-d6ed-4f8a-b33b-fec4378fc225" providerId="ADAL" clId="{FC5F1FE2-30B4-4214-BFEB-2B28493E1964}" dt="2023-01-30T05:44:04.325" v="27" actId="14100"/>
          <ac:picMkLst>
            <pc:docMk/>
            <pc:sldMk cId="4067298108" sldId="1228"/>
            <ac:picMk id="8" creationId="{00000000-0000-0000-0000-000000000000}"/>
          </ac:picMkLst>
        </pc:picChg>
      </pc:sldChg>
      <pc:sldChg chg="addSp modSp mod">
        <pc:chgData name="Balaji P." userId="ba4046ed-d6ed-4f8a-b33b-fec4378fc225" providerId="ADAL" clId="{FC5F1FE2-30B4-4214-BFEB-2B28493E1964}" dt="2023-01-30T12:02:13.729" v="127" actId="255"/>
        <pc:sldMkLst>
          <pc:docMk/>
          <pc:sldMk cId="2884986554" sldId="1229"/>
        </pc:sldMkLst>
        <pc:spChg chg="mod">
          <ac:chgData name="Balaji P." userId="ba4046ed-d6ed-4f8a-b33b-fec4378fc225" providerId="ADAL" clId="{FC5F1FE2-30B4-4214-BFEB-2B28493E1964}" dt="2023-01-30T12:02:13.729" v="127" actId="255"/>
          <ac:spMkLst>
            <pc:docMk/>
            <pc:sldMk cId="2884986554" sldId="1229"/>
            <ac:spMk id="20" creationId="{DD4CB2A8-8C62-E5A7-1F1B-25E2610A17F7}"/>
          </ac:spMkLst>
        </pc:spChg>
        <pc:grpChg chg="add mod">
          <ac:chgData name="Balaji P." userId="ba4046ed-d6ed-4f8a-b33b-fec4378fc225" providerId="ADAL" clId="{FC5F1FE2-30B4-4214-BFEB-2B28493E1964}" dt="2023-01-30T05:45:01.880" v="65" actId="1076"/>
          <ac:grpSpMkLst>
            <pc:docMk/>
            <pc:sldMk cId="2884986554" sldId="1229"/>
            <ac:grpSpMk id="6" creationId="{C9D53F33-9349-C026-B66D-FF458AD26063}"/>
          </ac:grpSpMkLst>
        </pc:grpChg>
        <pc:picChg chg="mod">
          <ac:chgData name="Balaji P." userId="ba4046ed-d6ed-4f8a-b33b-fec4378fc225" providerId="ADAL" clId="{FC5F1FE2-30B4-4214-BFEB-2B28493E1964}" dt="2023-01-30T05:44:54.585" v="61" actId="164"/>
          <ac:picMkLst>
            <pc:docMk/>
            <pc:sldMk cId="2884986554" sldId="1229"/>
            <ac:picMk id="2" creationId="{00000000-0000-0000-0000-000000000000}"/>
          </ac:picMkLst>
        </pc:picChg>
        <pc:picChg chg="mod">
          <ac:chgData name="Balaji P." userId="ba4046ed-d6ed-4f8a-b33b-fec4378fc225" providerId="ADAL" clId="{FC5F1FE2-30B4-4214-BFEB-2B28493E1964}" dt="2023-01-30T05:44:54.585" v="61" actId="164"/>
          <ac:picMkLst>
            <pc:docMk/>
            <pc:sldMk cId="2884986554" sldId="1229"/>
            <ac:picMk id="3" creationId="{00000000-0000-0000-0000-000000000000}"/>
          </ac:picMkLst>
        </pc:picChg>
        <pc:picChg chg="mod">
          <ac:chgData name="Balaji P." userId="ba4046ed-d6ed-4f8a-b33b-fec4378fc225" providerId="ADAL" clId="{FC5F1FE2-30B4-4214-BFEB-2B28493E1964}" dt="2023-01-30T05:44:54.585" v="61" actId="164"/>
          <ac:picMkLst>
            <pc:docMk/>
            <pc:sldMk cId="2884986554" sldId="1229"/>
            <ac:picMk id="4" creationId="{00000000-0000-0000-0000-000000000000}"/>
          </ac:picMkLst>
        </pc:picChg>
        <pc:picChg chg="mod">
          <ac:chgData name="Balaji P." userId="ba4046ed-d6ed-4f8a-b33b-fec4378fc225" providerId="ADAL" clId="{FC5F1FE2-30B4-4214-BFEB-2B28493E1964}" dt="2023-01-30T05:44:54.585" v="61" actId="164"/>
          <ac:picMkLst>
            <pc:docMk/>
            <pc:sldMk cId="2884986554" sldId="1229"/>
            <ac:picMk id="5" creationId="{00000000-0000-0000-0000-000000000000}"/>
          </ac:picMkLst>
        </pc:picChg>
        <pc:picChg chg="mod">
          <ac:chgData name="Balaji P." userId="ba4046ed-d6ed-4f8a-b33b-fec4378fc225" providerId="ADAL" clId="{FC5F1FE2-30B4-4214-BFEB-2B28493E1964}" dt="2023-01-30T05:44:54.585" v="61" actId="164"/>
          <ac:picMkLst>
            <pc:docMk/>
            <pc:sldMk cId="2884986554" sldId="1229"/>
            <ac:picMk id="19" creationId="{00000000-0000-0000-0000-000000000000}"/>
          </ac:picMkLst>
        </pc:picChg>
      </pc:sldChg>
      <pc:sldChg chg="modSp mod">
        <pc:chgData name="Balaji P." userId="ba4046ed-d6ed-4f8a-b33b-fec4378fc225" providerId="ADAL" clId="{FC5F1FE2-30B4-4214-BFEB-2B28493E1964}" dt="2023-01-30T05:45:23.963" v="66" actId="404"/>
        <pc:sldMkLst>
          <pc:docMk/>
          <pc:sldMk cId="1063474651" sldId="1230"/>
        </pc:sldMkLst>
        <pc:spChg chg="mod">
          <ac:chgData name="Balaji P." userId="ba4046ed-d6ed-4f8a-b33b-fec4378fc225" providerId="ADAL" clId="{FC5F1FE2-30B4-4214-BFEB-2B28493E1964}" dt="2023-01-30T05:45:23.963" v="66" actId="404"/>
          <ac:spMkLst>
            <pc:docMk/>
            <pc:sldMk cId="1063474651" sldId="1230"/>
            <ac:spMk id="21" creationId="{DD4CB2A8-8C62-E5A7-1F1B-25E2610A17F7}"/>
          </ac:spMkLst>
        </pc:spChg>
      </pc:sldChg>
      <pc:sldChg chg="modSp mod">
        <pc:chgData name="Balaji P." userId="ba4046ed-d6ed-4f8a-b33b-fec4378fc225" providerId="ADAL" clId="{FC5F1FE2-30B4-4214-BFEB-2B28493E1964}" dt="2023-01-30T05:45:50.850" v="68" actId="1076"/>
        <pc:sldMkLst>
          <pc:docMk/>
          <pc:sldMk cId="4223375061" sldId="1231"/>
        </pc:sldMkLst>
        <pc:spChg chg="mod">
          <ac:chgData name="Balaji P." userId="ba4046ed-d6ed-4f8a-b33b-fec4378fc225" providerId="ADAL" clId="{FC5F1FE2-30B4-4214-BFEB-2B28493E1964}" dt="2023-01-30T05:45:48.226" v="67" actId="1076"/>
          <ac:spMkLst>
            <pc:docMk/>
            <pc:sldMk cId="4223375061" sldId="1231"/>
            <ac:spMk id="4" creationId="{00000000-0000-0000-0000-000000000000}"/>
          </ac:spMkLst>
        </pc:spChg>
        <pc:spChg chg="mod">
          <ac:chgData name="Balaji P." userId="ba4046ed-d6ed-4f8a-b33b-fec4378fc225" providerId="ADAL" clId="{FC5F1FE2-30B4-4214-BFEB-2B28493E1964}" dt="2023-01-30T05:45:50.850" v="68" actId="1076"/>
          <ac:spMkLst>
            <pc:docMk/>
            <pc:sldMk cId="4223375061" sldId="1231"/>
            <ac:spMk id="31" creationId="{DD4CB2A8-8C62-E5A7-1F1B-25E2610A17F7}"/>
          </ac:spMkLst>
        </pc:spChg>
      </pc:sldChg>
      <pc:sldChg chg="modSp mod">
        <pc:chgData name="Balaji P." userId="ba4046ed-d6ed-4f8a-b33b-fec4378fc225" providerId="ADAL" clId="{FC5F1FE2-30B4-4214-BFEB-2B28493E1964}" dt="2023-01-30T05:46:24.293" v="74" actId="1076"/>
        <pc:sldMkLst>
          <pc:docMk/>
          <pc:sldMk cId="468882673" sldId="1232"/>
        </pc:sldMkLst>
        <pc:spChg chg="mod">
          <ac:chgData name="Balaji P." userId="ba4046ed-d6ed-4f8a-b33b-fec4378fc225" providerId="ADAL" clId="{FC5F1FE2-30B4-4214-BFEB-2B28493E1964}" dt="2023-01-30T05:46:24.293" v="74" actId="1076"/>
          <ac:spMkLst>
            <pc:docMk/>
            <pc:sldMk cId="468882673" sldId="1232"/>
            <ac:spMk id="55" creationId="{6761B9DD-D29A-9F90-3CC9-C603C51CDD30}"/>
          </ac:spMkLst>
        </pc:spChg>
        <pc:spChg chg="mod">
          <ac:chgData name="Balaji P." userId="ba4046ed-d6ed-4f8a-b33b-fec4378fc225" providerId="ADAL" clId="{FC5F1FE2-30B4-4214-BFEB-2B28493E1964}" dt="2023-01-30T05:46:11.107" v="69" actId="33524"/>
          <ac:spMkLst>
            <pc:docMk/>
            <pc:sldMk cId="468882673" sldId="1232"/>
            <ac:spMk id="56" creationId="{DD4CB2A8-8C62-E5A7-1F1B-25E2610A17F7}"/>
          </ac:spMkLst>
        </pc:spChg>
      </pc:sldChg>
      <pc:sldChg chg="del">
        <pc:chgData name="Balaji P." userId="ba4046ed-d6ed-4f8a-b33b-fec4378fc225" providerId="ADAL" clId="{FC5F1FE2-30B4-4214-BFEB-2B28493E1964}" dt="2023-01-30T05:46:43.656" v="75" actId="2696"/>
        <pc:sldMkLst>
          <pc:docMk/>
          <pc:sldMk cId="2996730994" sldId="1233"/>
        </pc:sldMkLst>
      </pc:sldChg>
      <pc:sldChg chg="addSp modSp mod">
        <pc:chgData name="Balaji P." userId="ba4046ed-d6ed-4f8a-b33b-fec4378fc225" providerId="ADAL" clId="{FC5F1FE2-30B4-4214-BFEB-2B28493E1964}" dt="2023-01-30T05:48:46.200" v="120" actId="1076"/>
        <pc:sldMkLst>
          <pc:docMk/>
          <pc:sldMk cId="4228738733" sldId="1234"/>
        </pc:sldMkLst>
        <pc:spChg chg="add mod ord">
          <ac:chgData name="Balaji P." userId="ba4046ed-d6ed-4f8a-b33b-fec4378fc225" providerId="ADAL" clId="{FC5F1FE2-30B4-4214-BFEB-2B28493E1964}" dt="2023-01-30T05:48:40.744" v="119" actId="167"/>
          <ac:spMkLst>
            <pc:docMk/>
            <pc:sldMk cId="4228738733" sldId="1234"/>
            <ac:spMk id="2" creationId="{FE71FEF1-B5C7-178E-F963-BA33BEF1D289}"/>
          </ac:spMkLst>
        </pc:spChg>
        <pc:grpChg chg="mod">
          <ac:chgData name="Balaji P." userId="ba4046ed-d6ed-4f8a-b33b-fec4378fc225" providerId="ADAL" clId="{FC5F1FE2-30B4-4214-BFEB-2B28493E1964}" dt="2023-01-30T05:48:46.200" v="120" actId="1076"/>
          <ac:grpSpMkLst>
            <pc:docMk/>
            <pc:sldMk cId="4228738733" sldId="1234"/>
            <ac:grpSpMk id="6" creationId="{00000000-0000-0000-0000-000000000000}"/>
          </ac:grpSpMkLst>
        </pc:grpChg>
      </pc:sldChg>
      <pc:sldChg chg="addSp delSp modSp mod">
        <pc:chgData name="Balaji P." userId="ba4046ed-d6ed-4f8a-b33b-fec4378fc225" providerId="ADAL" clId="{FC5F1FE2-30B4-4214-BFEB-2B28493E1964}" dt="2023-01-30T05:48:34.559" v="117" actId="1036"/>
        <pc:sldMkLst>
          <pc:docMk/>
          <pc:sldMk cId="3669118038" sldId="1235"/>
        </pc:sldMkLst>
        <pc:spChg chg="mod">
          <ac:chgData name="Balaji P." userId="ba4046ed-d6ed-4f8a-b33b-fec4378fc225" providerId="ADAL" clId="{FC5F1FE2-30B4-4214-BFEB-2B28493E1964}" dt="2023-01-30T05:48:34.559" v="117" actId="1036"/>
          <ac:spMkLst>
            <pc:docMk/>
            <pc:sldMk cId="3669118038" sldId="1235"/>
            <ac:spMk id="2" creationId="{00000000-0000-0000-0000-000000000000}"/>
          </ac:spMkLst>
        </pc:spChg>
        <pc:spChg chg="add mod">
          <ac:chgData name="Balaji P." userId="ba4046ed-d6ed-4f8a-b33b-fec4378fc225" providerId="ADAL" clId="{FC5F1FE2-30B4-4214-BFEB-2B28493E1964}" dt="2023-01-30T05:48:13.699" v="78" actId="1076"/>
          <ac:spMkLst>
            <pc:docMk/>
            <pc:sldMk cId="3669118038" sldId="1235"/>
            <ac:spMk id="5" creationId="{86762A67-B0D9-731E-982C-B909C155BE4A}"/>
          </ac:spMkLst>
        </pc:spChg>
        <pc:picChg chg="del">
          <ac:chgData name="Balaji P." userId="ba4046ed-d6ed-4f8a-b33b-fec4378fc225" providerId="ADAL" clId="{FC5F1FE2-30B4-4214-BFEB-2B28493E1964}" dt="2023-01-30T05:48:02.810" v="76" actId="478"/>
          <ac:picMkLst>
            <pc:docMk/>
            <pc:sldMk cId="3669118038" sldId="1235"/>
            <ac:picMk id="7" creationId="{00000000-0000-0000-0000-000000000000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Balaji P." userId="ba4046ed-d6ed-4f8a-b33b-fec4378fc225" providerId="ADAL" clId="{CFD16C7A-E3E3-411D-883C-BA9CA3C0BD1A}"/>
    <pc:docChg chg="undo custSel addSld modSld">
      <pc:chgData name="Balaji P." userId="ba4046ed-d6ed-4f8a-b33b-fec4378fc225" providerId="ADAL" clId="{CFD16C7A-E3E3-411D-883C-BA9CA3C0BD1A}" dt="2023-03-24T07:00:02.625" v="234" actId="207"/>
      <pc:docMkLst>
        <pc:docMk/>
      </pc:docMkLst>
      <pc:sldChg chg="modSp mod">
        <pc:chgData name="Balaji P." userId="ba4046ed-d6ed-4f8a-b33b-fec4378fc225" providerId="ADAL" clId="{CFD16C7A-E3E3-411D-883C-BA9CA3C0BD1A}" dt="2023-03-24T06:47:52.877" v="55" actId="1035"/>
        <pc:sldMkLst>
          <pc:docMk/>
          <pc:sldMk cId="3192033290" sldId="1226"/>
        </pc:sldMkLst>
        <pc:spChg chg="mod">
          <ac:chgData name="Balaji P." userId="ba4046ed-d6ed-4f8a-b33b-fec4378fc225" providerId="ADAL" clId="{CFD16C7A-E3E3-411D-883C-BA9CA3C0BD1A}" dt="2023-03-24T06:47:28.612" v="24" actId="1036"/>
          <ac:spMkLst>
            <pc:docMk/>
            <pc:sldMk cId="3192033290" sldId="1226"/>
            <ac:spMk id="18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7:28.612" v="24" actId="1036"/>
          <ac:spMkLst>
            <pc:docMk/>
            <pc:sldMk cId="3192033290" sldId="1226"/>
            <ac:spMk id="28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7:28.612" v="24" actId="1036"/>
          <ac:spMkLst>
            <pc:docMk/>
            <pc:sldMk cId="3192033290" sldId="1226"/>
            <ac:spMk id="31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7:41.606" v="28" actId="1076"/>
          <ac:spMkLst>
            <pc:docMk/>
            <pc:sldMk cId="3192033290" sldId="1226"/>
            <ac:spMk id="48" creationId="{DD4CB2A8-8C62-E5A7-1F1B-25E2610A17F7}"/>
          </ac:spMkLst>
        </pc:spChg>
        <pc:picChg chg="mod">
          <ac:chgData name="Balaji P." userId="ba4046ed-d6ed-4f8a-b33b-fec4378fc225" providerId="ADAL" clId="{CFD16C7A-E3E3-411D-883C-BA9CA3C0BD1A}" dt="2023-03-24T06:47:28.612" v="24" actId="1036"/>
          <ac:picMkLst>
            <pc:docMk/>
            <pc:sldMk cId="3192033290" sldId="1226"/>
            <ac:picMk id="5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47:34.256" v="25" actId="14100"/>
          <ac:picMkLst>
            <pc:docMk/>
            <pc:sldMk cId="3192033290" sldId="1226"/>
            <ac:picMk id="19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47:52.877" v="55" actId="1035"/>
          <ac:picMkLst>
            <pc:docMk/>
            <pc:sldMk cId="3192033290" sldId="1226"/>
            <ac:picMk id="22" creationId="{00000000-0000-0000-0000-000000000000}"/>
          </ac:picMkLst>
        </pc:picChg>
      </pc:sldChg>
      <pc:sldChg chg="modSp mod">
        <pc:chgData name="Balaji P." userId="ba4046ed-d6ed-4f8a-b33b-fec4378fc225" providerId="ADAL" clId="{CFD16C7A-E3E3-411D-883C-BA9CA3C0BD1A}" dt="2023-03-24T06:48:36.874" v="71" actId="404"/>
        <pc:sldMkLst>
          <pc:docMk/>
          <pc:sldMk cId="782397892" sldId="1227"/>
        </pc:sldMkLst>
        <pc:spChg chg="mod">
          <ac:chgData name="Balaji P." userId="ba4046ed-d6ed-4f8a-b33b-fec4378fc225" providerId="ADAL" clId="{CFD16C7A-E3E3-411D-883C-BA9CA3C0BD1A}" dt="2023-03-24T06:48:33.991" v="70" actId="1036"/>
          <ac:spMkLst>
            <pc:docMk/>
            <pc:sldMk cId="782397892" sldId="1227"/>
            <ac:spMk id="18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8:31.214" v="64" actId="12788"/>
          <ac:spMkLst>
            <pc:docMk/>
            <pc:sldMk cId="782397892" sldId="1227"/>
            <ac:spMk id="21" creationId="{E26F7173-C2D1-9A64-71A8-6B26E10BCC78}"/>
          </ac:spMkLst>
        </pc:spChg>
        <pc:spChg chg="mod">
          <ac:chgData name="Balaji P." userId="ba4046ed-d6ed-4f8a-b33b-fec4378fc225" providerId="ADAL" clId="{CFD16C7A-E3E3-411D-883C-BA9CA3C0BD1A}" dt="2023-03-24T06:48:36.874" v="71" actId="404"/>
          <ac:spMkLst>
            <pc:docMk/>
            <pc:sldMk cId="782397892" sldId="1227"/>
            <ac:spMk id="23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8:04.754" v="56" actId="404"/>
          <ac:spMkLst>
            <pc:docMk/>
            <pc:sldMk cId="782397892" sldId="1227"/>
            <ac:spMk id="26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8:04.754" v="56" actId="404"/>
          <ac:spMkLst>
            <pc:docMk/>
            <pc:sldMk cId="782397892" sldId="1227"/>
            <ac:spMk id="27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8:23.479" v="61" actId="1076"/>
          <ac:spMkLst>
            <pc:docMk/>
            <pc:sldMk cId="782397892" sldId="1227"/>
            <ac:spMk id="34" creationId="{DD4CB2A8-8C62-E5A7-1F1B-25E2610A17F7}"/>
          </ac:spMkLst>
        </pc:spChg>
        <pc:grpChg chg="mod">
          <ac:chgData name="Balaji P." userId="ba4046ed-d6ed-4f8a-b33b-fec4378fc225" providerId="ADAL" clId="{CFD16C7A-E3E3-411D-883C-BA9CA3C0BD1A}" dt="2023-03-24T06:48:23.479" v="61" actId="1076"/>
          <ac:grpSpMkLst>
            <pc:docMk/>
            <pc:sldMk cId="782397892" sldId="1227"/>
            <ac:grpSpMk id="2" creationId="{00000000-0000-0000-0000-000000000000}"/>
          </ac:grpSpMkLst>
        </pc:grpChg>
        <pc:grpChg chg="mod">
          <ac:chgData name="Balaji P." userId="ba4046ed-d6ed-4f8a-b33b-fec4378fc225" providerId="ADAL" clId="{CFD16C7A-E3E3-411D-883C-BA9CA3C0BD1A}" dt="2023-03-24T06:48:31.214" v="64" actId="12788"/>
          <ac:grpSpMkLst>
            <pc:docMk/>
            <pc:sldMk cId="782397892" sldId="1227"/>
            <ac:grpSpMk id="7" creationId="{00000000-0000-0000-0000-000000000000}"/>
          </ac:grpSpMkLst>
        </pc:grpChg>
        <pc:grpChg chg="mod">
          <ac:chgData name="Balaji P." userId="ba4046ed-d6ed-4f8a-b33b-fec4378fc225" providerId="ADAL" clId="{CFD16C7A-E3E3-411D-883C-BA9CA3C0BD1A}" dt="2023-03-24T06:48:10.037" v="58" actId="1076"/>
          <ac:grpSpMkLst>
            <pc:docMk/>
            <pc:sldMk cId="782397892" sldId="1227"/>
            <ac:grpSpMk id="8" creationId="{00000000-0000-0000-0000-000000000000}"/>
          </ac:grpSpMkLst>
        </pc:grpChg>
        <pc:grpChg chg="mod">
          <ac:chgData name="Balaji P." userId="ba4046ed-d6ed-4f8a-b33b-fec4378fc225" providerId="ADAL" clId="{CFD16C7A-E3E3-411D-883C-BA9CA3C0BD1A}" dt="2023-03-24T06:48:18.935" v="60" actId="1076"/>
          <ac:grpSpMkLst>
            <pc:docMk/>
            <pc:sldMk cId="782397892" sldId="1227"/>
            <ac:grpSpMk id="13" creationId="{00000000-0000-0000-0000-000000000000}"/>
          </ac:grpSpMkLst>
        </pc:grpChg>
        <pc:picChg chg="mod">
          <ac:chgData name="Balaji P." userId="ba4046ed-d6ed-4f8a-b33b-fec4378fc225" providerId="ADAL" clId="{CFD16C7A-E3E3-411D-883C-BA9CA3C0BD1A}" dt="2023-03-24T06:48:31.214" v="64" actId="12788"/>
          <ac:picMkLst>
            <pc:docMk/>
            <pc:sldMk cId="782397892" sldId="1227"/>
            <ac:picMk id="22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48:23.479" v="61" actId="1076"/>
          <ac:picMkLst>
            <pc:docMk/>
            <pc:sldMk cId="782397892" sldId="1227"/>
            <ac:picMk id="24" creationId="{00000000-0000-0000-0000-000000000000}"/>
          </ac:picMkLst>
        </pc:picChg>
      </pc:sldChg>
      <pc:sldChg chg="modSp mod">
        <pc:chgData name="Balaji P." userId="ba4046ed-d6ed-4f8a-b33b-fec4378fc225" providerId="ADAL" clId="{CFD16C7A-E3E3-411D-883C-BA9CA3C0BD1A}" dt="2023-03-24T06:48:58.298" v="81" actId="404"/>
        <pc:sldMkLst>
          <pc:docMk/>
          <pc:sldMk cId="4067298108" sldId="1228"/>
        </pc:sldMkLst>
        <pc:spChg chg="mod">
          <ac:chgData name="Balaji P." userId="ba4046ed-d6ed-4f8a-b33b-fec4378fc225" providerId="ADAL" clId="{CFD16C7A-E3E3-411D-883C-BA9CA3C0BD1A}" dt="2023-03-24T06:48:58.298" v="81" actId="404"/>
          <ac:spMkLst>
            <pc:docMk/>
            <pc:sldMk cId="4067298108" sldId="1228"/>
            <ac:spMk id="16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8:58.298" v="81" actId="404"/>
          <ac:spMkLst>
            <pc:docMk/>
            <pc:sldMk cId="4067298108" sldId="1228"/>
            <ac:spMk id="17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8:50.526" v="78" actId="1036"/>
          <ac:spMkLst>
            <pc:docMk/>
            <pc:sldMk cId="4067298108" sldId="1228"/>
            <ac:spMk id="20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8:53.659" v="79" actId="1076"/>
          <ac:spMkLst>
            <pc:docMk/>
            <pc:sldMk cId="4067298108" sldId="1228"/>
            <ac:spMk id="34" creationId="{DD4CB2A8-8C62-E5A7-1F1B-25E2610A17F7}"/>
          </ac:spMkLst>
        </pc:spChg>
        <pc:grpChg chg="mod">
          <ac:chgData name="Balaji P." userId="ba4046ed-d6ed-4f8a-b33b-fec4378fc225" providerId="ADAL" clId="{CFD16C7A-E3E3-411D-883C-BA9CA3C0BD1A}" dt="2023-03-24T06:48:56.287" v="80" actId="1076"/>
          <ac:grpSpMkLst>
            <pc:docMk/>
            <pc:sldMk cId="4067298108" sldId="1228"/>
            <ac:grpSpMk id="15" creationId="{00000000-0000-0000-0000-000000000000}"/>
          </ac:grpSpMkLst>
        </pc:grpChg>
        <pc:picChg chg="mod">
          <ac:chgData name="Balaji P." userId="ba4046ed-d6ed-4f8a-b33b-fec4378fc225" providerId="ADAL" clId="{CFD16C7A-E3E3-411D-883C-BA9CA3C0BD1A}" dt="2023-03-24T06:48:45.251" v="72" actId="14100"/>
          <ac:picMkLst>
            <pc:docMk/>
            <pc:sldMk cId="4067298108" sldId="1228"/>
            <ac:picMk id="8" creationId="{00000000-0000-0000-0000-000000000000}"/>
          </ac:picMkLst>
        </pc:picChg>
      </pc:sldChg>
      <pc:sldChg chg="modSp mod">
        <pc:chgData name="Balaji P." userId="ba4046ed-d6ed-4f8a-b33b-fec4378fc225" providerId="ADAL" clId="{CFD16C7A-E3E3-411D-883C-BA9CA3C0BD1A}" dt="2023-03-24T06:49:16.294" v="86" actId="14100"/>
        <pc:sldMkLst>
          <pc:docMk/>
          <pc:sldMk cId="2884986554" sldId="1229"/>
        </pc:sldMkLst>
        <pc:spChg chg="mod">
          <ac:chgData name="Balaji P." userId="ba4046ed-d6ed-4f8a-b33b-fec4378fc225" providerId="ADAL" clId="{CFD16C7A-E3E3-411D-883C-BA9CA3C0BD1A}" dt="2023-03-24T06:49:04.147" v="82" actId="1076"/>
          <ac:spMkLst>
            <pc:docMk/>
            <pc:sldMk cId="2884986554" sldId="1229"/>
            <ac:spMk id="12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9:06.504" v="83" actId="1076"/>
          <ac:spMkLst>
            <pc:docMk/>
            <pc:sldMk cId="2884986554" sldId="1229"/>
            <ac:spMk id="13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9:10.543" v="85" actId="404"/>
          <ac:spMkLst>
            <pc:docMk/>
            <pc:sldMk cId="2884986554" sldId="1229"/>
            <ac:spMk id="16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9:10.543" v="85" actId="404"/>
          <ac:spMkLst>
            <pc:docMk/>
            <pc:sldMk cId="2884986554" sldId="1229"/>
            <ac:spMk id="17" creationId="{00000000-0000-0000-0000-000000000000}"/>
          </ac:spMkLst>
        </pc:spChg>
        <pc:grpChg chg="mod">
          <ac:chgData name="Balaji P." userId="ba4046ed-d6ed-4f8a-b33b-fec4378fc225" providerId="ADAL" clId="{CFD16C7A-E3E3-411D-883C-BA9CA3C0BD1A}" dt="2023-03-24T06:49:16.294" v="86" actId="14100"/>
          <ac:grpSpMkLst>
            <pc:docMk/>
            <pc:sldMk cId="2884986554" sldId="1229"/>
            <ac:grpSpMk id="15" creationId="{00000000-0000-0000-0000-000000000000}"/>
          </ac:grpSpMkLst>
        </pc:grpChg>
      </pc:sldChg>
      <pc:sldChg chg="modSp mod">
        <pc:chgData name="Balaji P." userId="ba4046ed-d6ed-4f8a-b33b-fec4378fc225" providerId="ADAL" clId="{CFD16C7A-E3E3-411D-883C-BA9CA3C0BD1A}" dt="2023-03-24T06:51:33.303" v="123" actId="1076"/>
        <pc:sldMkLst>
          <pc:docMk/>
          <pc:sldMk cId="1063474651" sldId="1230"/>
        </pc:sldMkLst>
        <pc:spChg chg="mod">
          <ac:chgData name="Balaji P." userId="ba4046ed-d6ed-4f8a-b33b-fec4378fc225" providerId="ADAL" clId="{CFD16C7A-E3E3-411D-883C-BA9CA3C0BD1A}" dt="2023-03-24T06:49:26.906" v="87" actId="14100"/>
          <ac:spMkLst>
            <pc:docMk/>
            <pc:sldMk cId="1063474651" sldId="1230"/>
            <ac:spMk id="7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9:33.872" v="90" actId="404"/>
          <ac:spMkLst>
            <pc:docMk/>
            <pc:sldMk cId="1063474651" sldId="1230"/>
            <ac:spMk id="12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0:11.245" v="121" actId="404"/>
          <ac:spMkLst>
            <pc:docMk/>
            <pc:sldMk cId="1063474651" sldId="1230"/>
            <ac:spMk id="16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0:11.245" v="121" actId="404"/>
          <ac:spMkLst>
            <pc:docMk/>
            <pc:sldMk cId="1063474651" sldId="1230"/>
            <ac:spMk id="17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49:37.825" v="91" actId="403"/>
          <ac:spMkLst>
            <pc:docMk/>
            <pc:sldMk cId="1063474651" sldId="1230"/>
            <ac:spMk id="18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9:30.618" v="89" actId="404"/>
          <ac:spMkLst>
            <pc:docMk/>
            <pc:sldMk cId="1063474651" sldId="1230"/>
            <ac:spMk id="20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9:59.613" v="114" actId="404"/>
          <ac:spMkLst>
            <pc:docMk/>
            <pc:sldMk cId="1063474651" sldId="1230"/>
            <ac:spMk id="21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49:54.863" v="113" actId="404"/>
          <ac:spMkLst>
            <pc:docMk/>
            <pc:sldMk cId="1063474651" sldId="1230"/>
            <ac:spMk id="22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0:07.014" v="120" actId="1035"/>
          <ac:spMkLst>
            <pc:docMk/>
            <pc:sldMk cId="1063474651" sldId="1230"/>
            <ac:spMk id="23" creationId="{DD4CB2A8-8C62-E5A7-1F1B-25E2610A17F7}"/>
          </ac:spMkLst>
        </pc:spChg>
        <pc:picChg chg="mod">
          <ac:chgData name="Balaji P." userId="ba4046ed-d6ed-4f8a-b33b-fec4378fc225" providerId="ADAL" clId="{CFD16C7A-E3E3-411D-883C-BA9CA3C0BD1A}" dt="2023-03-24T06:51:33.303" v="123" actId="1076"/>
          <ac:picMkLst>
            <pc:docMk/>
            <pc:sldMk cId="1063474651" sldId="1230"/>
            <ac:picMk id="30" creationId="{00000000-0000-0000-0000-000000000000}"/>
          </ac:picMkLst>
        </pc:picChg>
      </pc:sldChg>
      <pc:sldChg chg="addSp modSp mod">
        <pc:chgData name="Balaji P." userId="ba4046ed-d6ed-4f8a-b33b-fec4378fc225" providerId="ADAL" clId="{CFD16C7A-E3E3-411D-883C-BA9CA3C0BD1A}" dt="2023-03-24T06:53:06.028" v="172" actId="164"/>
        <pc:sldMkLst>
          <pc:docMk/>
          <pc:sldMk cId="4223375061" sldId="1231"/>
        </pc:sldMkLst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3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4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9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24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25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26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3:06.028" v="172" actId="164"/>
          <ac:spMkLst>
            <pc:docMk/>
            <pc:sldMk cId="4223375061" sldId="1231"/>
            <ac:spMk id="31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2:29.378" v="138" actId="1035"/>
          <ac:spMkLst>
            <pc:docMk/>
            <pc:sldMk cId="4223375061" sldId="1231"/>
            <ac:spMk id="32" creationId="{DD4CB2A8-8C62-E5A7-1F1B-25E2610A17F7}"/>
          </ac:spMkLst>
        </pc:spChg>
        <pc:grpChg chg="add mod">
          <ac:chgData name="Balaji P." userId="ba4046ed-d6ed-4f8a-b33b-fec4378fc225" providerId="ADAL" clId="{CFD16C7A-E3E3-411D-883C-BA9CA3C0BD1A}" dt="2023-03-24T06:53:06.028" v="172" actId="164"/>
          <ac:grpSpMkLst>
            <pc:docMk/>
            <pc:sldMk cId="4223375061" sldId="1231"/>
            <ac:grpSpMk id="2" creationId="{0CCEBD32-030E-E7E0-C4C0-0E4925CF741A}"/>
          </ac:grpSpMkLst>
        </pc:grpChg>
        <pc:grpChg chg="mod">
          <ac:chgData name="Balaji P." userId="ba4046ed-d6ed-4f8a-b33b-fec4378fc225" providerId="ADAL" clId="{CFD16C7A-E3E3-411D-883C-BA9CA3C0BD1A}" dt="2023-03-24T06:52:29.378" v="138" actId="1035"/>
          <ac:grpSpMkLst>
            <pc:docMk/>
            <pc:sldMk cId="4223375061" sldId="1231"/>
            <ac:grpSpMk id="5" creationId="{00000000-0000-0000-0000-000000000000}"/>
          </ac:grpSpMkLst>
        </pc:grpChg>
        <pc:picChg chg="mod">
          <ac:chgData name="Balaji P." userId="ba4046ed-d6ed-4f8a-b33b-fec4378fc225" providerId="ADAL" clId="{CFD16C7A-E3E3-411D-883C-BA9CA3C0BD1A}" dt="2023-03-24T06:53:06.028" v="172" actId="164"/>
          <ac:picMkLst>
            <pc:docMk/>
            <pc:sldMk cId="4223375061" sldId="1231"/>
            <ac:picMk id="10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53:06.028" v="172" actId="164"/>
          <ac:picMkLst>
            <pc:docMk/>
            <pc:sldMk cId="4223375061" sldId="1231"/>
            <ac:picMk id="27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53:06.028" v="172" actId="164"/>
          <ac:picMkLst>
            <pc:docMk/>
            <pc:sldMk cId="4223375061" sldId="1231"/>
            <ac:picMk id="28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53:06.028" v="172" actId="164"/>
          <ac:picMkLst>
            <pc:docMk/>
            <pc:sldMk cId="4223375061" sldId="1231"/>
            <ac:picMk id="29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53:06.028" v="172" actId="164"/>
          <ac:picMkLst>
            <pc:docMk/>
            <pc:sldMk cId="4223375061" sldId="1231"/>
            <ac:picMk id="30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52:29.378" v="138" actId="1035"/>
          <ac:picMkLst>
            <pc:docMk/>
            <pc:sldMk cId="4223375061" sldId="1231"/>
            <ac:picMk id="33" creationId="{00000000-0000-0000-0000-000000000000}"/>
          </ac:picMkLst>
        </pc:picChg>
      </pc:sldChg>
      <pc:sldChg chg="addSp delSp modSp mod">
        <pc:chgData name="Balaji P." userId="ba4046ed-d6ed-4f8a-b33b-fec4378fc225" providerId="ADAL" clId="{CFD16C7A-E3E3-411D-883C-BA9CA3C0BD1A}" dt="2023-03-24T06:53:45.483" v="175" actId="14100"/>
        <pc:sldMkLst>
          <pc:docMk/>
          <pc:sldMk cId="468882673" sldId="1232"/>
        </pc:sldMkLst>
        <pc:spChg chg="mod">
          <ac:chgData name="Balaji P." userId="ba4046ed-d6ed-4f8a-b33b-fec4378fc225" providerId="ADAL" clId="{CFD16C7A-E3E3-411D-883C-BA9CA3C0BD1A}" dt="2023-03-24T06:53:45.483" v="175" actId="14100"/>
          <ac:spMkLst>
            <pc:docMk/>
            <pc:sldMk cId="468882673" sldId="1232"/>
            <ac:spMk id="2" creationId="{00000000-0000-0000-0000-000000000000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3" creationId="{00000000-0000-0000-0000-000000000000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4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6" creationId="{8A3AE76C-523A-79DE-CAFA-4E17BED23432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8" creationId="{F06C5F81-6D52-6979-97DF-7DD054D4E06A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9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13" creationId="{D4FC9C6B-736E-D082-A2D8-9A8874C12A50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15" creationId="{84ADFA6A-6D8A-5374-E5BB-05A67E4F4392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16" creationId="{DB1A6514-4BD4-1828-4153-ECD4D30BF09A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22" creationId="{F5CABF54-A1A2-2374-BCC7-45AB2D9FEE20}"/>
          </ac:spMkLst>
        </pc:spChg>
        <pc:spChg chg="mod">
          <ac:chgData name="Balaji P." userId="ba4046ed-d6ed-4f8a-b33b-fec4378fc225" providerId="ADAL" clId="{CFD16C7A-E3E3-411D-883C-BA9CA3C0BD1A}" dt="2023-03-24T06:53:38.984" v="174"/>
          <ac:spMkLst>
            <pc:docMk/>
            <pc:sldMk cId="468882673" sldId="1232"/>
            <ac:spMk id="23" creationId="{355FD641-FF89-A3F8-C564-955611FD7105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24" creationId="{DD4CB2A8-8C62-E5A7-1F1B-25E2610A17F7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25" creationId="{DD4CB2A8-8C62-E5A7-1F1B-25E2610A17F7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26" creationId="{00000000-0000-0000-0000-000000000000}"/>
          </ac:spMkLst>
        </pc:spChg>
        <pc:spChg chg="del">
          <ac:chgData name="Balaji P." userId="ba4046ed-d6ed-4f8a-b33b-fec4378fc225" providerId="ADAL" clId="{CFD16C7A-E3E3-411D-883C-BA9CA3C0BD1A}" dt="2023-03-24T06:53:32.408" v="173" actId="478"/>
          <ac:spMkLst>
            <pc:docMk/>
            <pc:sldMk cId="468882673" sldId="1232"/>
            <ac:spMk id="31" creationId="{DD4CB2A8-8C62-E5A7-1F1B-25E2610A17F7}"/>
          </ac:spMkLst>
        </pc:spChg>
        <pc:grpChg chg="add mod">
          <ac:chgData name="Balaji P." userId="ba4046ed-d6ed-4f8a-b33b-fec4378fc225" providerId="ADAL" clId="{CFD16C7A-E3E3-411D-883C-BA9CA3C0BD1A}" dt="2023-03-24T06:53:38.984" v="174"/>
          <ac:grpSpMkLst>
            <pc:docMk/>
            <pc:sldMk cId="468882673" sldId="1232"/>
            <ac:grpSpMk id="5" creationId="{BF8B9067-17AD-7CC6-017D-96EF57B2FCBB}"/>
          </ac:grpSpMkLst>
        </pc:grpChg>
        <pc:picChg chg="del">
          <ac:chgData name="Balaji P." userId="ba4046ed-d6ed-4f8a-b33b-fec4378fc225" providerId="ADAL" clId="{CFD16C7A-E3E3-411D-883C-BA9CA3C0BD1A}" dt="2023-03-24T06:53:32.408" v="173" actId="478"/>
          <ac:picMkLst>
            <pc:docMk/>
            <pc:sldMk cId="468882673" sldId="1232"/>
            <ac:picMk id="10" creationId="{00000000-0000-0000-0000-000000000000}"/>
          </ac:picMkLst>
        </pc:picChg>
        <pc:picChg chg="mod">
          <ac:chgData name="Balaji P." userId="ba4046ed-d6ed-4f8a-b33b-fec4378fc225" providerId="ADAL" clId="{CFD16C7A-E3E3-411D-883C-BA9CA3C0BD1A}" dt="2023-03-24T06:53:38.984" v="174"/>
          <ac:picMkLst>
            <pc:docMk/>
            <pc:sldMk cId="468882673" sldId="1232"/>
            <ac:picMk id="17" creationId="{B27C1D71-177A-5006-BDC8-1559893E9198}"/>
          </ac:picMkLst>
        </pc:picChg>
        <pc:picChg chg="mod">
          <ac:chgData name="Balaji P." userId="ba4046ed-d6ed-4f8a-b33b-fec4378fc225" providerId="ADAL" clId="{CFD16C7A-E3E3-411D-883C-BA9CA3C0BD1A}" dt="2023-03-24T06:53:38.984" v="174"/>
          <ac:picMkLst>
            <pc:docMk/>
            <pc:sldMk cId="468882673" sldId="1232"/>
            <ac:picMk id="18" creationId="{93EDDF0D-5E39-5641-2F2C-CA7A8E750B55}"/>
          </ac:picMkLst>
        </pc:picChg>
        <pc:picChg chg="mod">
          <ac:chgData name="Balaji P." userId="ba4046ed-d6ed-4f8a-b33b-fec4378fc225" providerId="ADAL" clId="{CFD16C7A-E3E3-411D-883C-BA9CA3C0BD1A}" dt="2023-03-24T06:53:38.984" v="174"/>
          <ac:picMkLst>
            <pc:docMk/>
            <pc:sldMk cId="468882673" sldId="1232"/>
            <ac:picMk id="19" creationId="{4681B42F-3C81-095A-8661-FF70339A506E}"/>
          </ac:picMkLst>
        </pc:picChg>
        <pc:picChg chg="mod">
          <ac:chgData name="Balaji P." userId="ba4046ed-d6ed-4f8a-b33b-fec4378fc225" providerId="ADAL" clId="{CFD16C7A-E3E3-411D-883C-BA9CA3C0BD1A}" dt="2023-03-24T06:53:38.984" v="174"/>
          <ac:picMkLst>
            <pc:docMk/>
            <pc:sldMk cId="468882673" sldId="1232"/>
            <ac:picMk id="20" creationId="{A5BA406E-B4E9-5154-DC73-ECF09AA3DD7C}"/>
          </ac:picMkLst>
        </pc:picChg>
        <pc:picChg chg="mod">
          <ac:chgData name="Balaji P." userId="ba4046ed-d6ed-4f8a-b33b-fec4378fc225" providerId="ADAL" clId="{CFD16C7A-E3E3-411D-883C-BA9CA3C0BD1A}" dt="2023-03-24T06:53:38.984" v="174"/>
          <ac:picMkLst>
            <pc:docMk/>
            <pc:sldMk cId="468882673" sldId="1232"/>
            <ac:picMk id="21" creationId="{ABE8199E-71EE-ABB5-A124-8AC738603CD7}"/>
          </ac:picMkLst>
        </pc:picChg>
        <pc:picChg chg="del">
          <ac:chgData name="Balaji P." userId="ba4046ed-d6ed-4f8a-b33b-fec4378fc225" providerId="ADAL" clId="{CFD16C7A-E3E3-411D-883C-BA9CA3C0BD1A}" dt="2023-03-24T06:53:32.408" v="173" actId="478"/>
          <ac:picMkLst>
            <pc:docMk/>
            <pc:sldMk cId="468882673" sldId="1232"/>
            <ac:picMk id="27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32.408" v="173" actId="478"/>
          <ac:picMkLst>
            <pc:docMk/>
            <pc:sldMk cId="468882673" sldId="1232"/>
            <ac:picMk id="28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32.408" v="173" actId="478"/>
          <ac:picMkLst>
            <pc:docMk/>
            <pc:sldMk cId="468882673" sldId="1232"/>
            <ac:picMk id="29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32.408" v="173" actId="478"/>
          <ac:picMkLst>
            <pc:docMk/>
            <pc:sldMk cId="468882673" sldId="1232"/>
            <ac:picMk id="30" creationId="{00000000-0000-0000-0000-000000000000}"/>
          </ac:picMkLst>
        </pc:picChg>
      </pc:sldChg>
      <pc:sldChg chg="addSp delSp modSp mod">
        <pc:chgData name="Balaji P." userId="ba4046ed-d6ed-4f8a-b33b-fec4378fc225" providerId="ADAL" clId="{CFD16C7A-E3E3-411D-883C-BA9CA3C0BD1A}" dt="2023-03-24T06:54:09.067" v="178"/>
        <pc:sldMkLst>
          <pc:docMk/>
          <pc:sldMk cId="2681451320" sldId="1236"/>
        </pc:sldMkLst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3" creationId="{00000000-0000-0000-0000-000000000000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4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6" creationId="{08A9ACFB-7FC1-5A14-987F-C4C015B27C91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7" creationId="{0B09979D-C394-3215-99C6-7A14691D332E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9" creationId="{21A80ECB-2213-0156-0B50-150F6543FE89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10" creationId="{CE176833-D317-2DD3-B82F-7F730FBB58D7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12" creationId="{4BE66E96-EFF7-FC48-2C2F-1BB089E2ED4E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19" creationId="{4294A3BF-A143-8C5F-A46C-42D683BE3598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20" creationId="{67182235-B447-B5EF-DA1D-DDCD177A9FA7}"/>
          </ac:spMkLst>
        </pc:spChg>
        <pc:spChg chg="mod">
          <ac:chgData name="Balaji P." userId="ba4046ed-d6ed-4f8a-b33b-fec4378fc225" providerId="ADAL" clId="{CFD16C7A-E3E3-411D-883C-BA9CA3C0BD1A}" dt="2023-03-24T06:54:09.067" v="178"/>
          <ac:spMkLst>
            <pc:docMk/>
            <pc:sldMk cId="2681451320" sldId="1236"/>
            <ac:spMk id="22" creationId="{BEEFCA41-7AB1-4E19-0CD2-C9240DA798E4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31" creationId="{DD4CB2A8-8C62-E5A7-1F1B-25E2610A17F7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53" creationId="{DD4CB2A8-8C62-E5A7-1F1B-25E2610A17F7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54" creationId="{DD4CB2A8-8C62-E5A7-1F1B-25E2610A17F7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55" creationId="{00000000-0000-0000-0000-000000000000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56" creationId="{00000000-0000-0000-0000-000000000000}"/>
          </ac:spMkLst>
        </pc:spChg>
        <pc:spChg chg="del">
          <ac:chgData name="Balaji P." userId="ba4046ed-d6ed-4f8a-b33b-fec4378fc225" providerId="ADAL" clId="{CFD16C7A-E3E3-411D-883C-BA9CA3C0BD1A}" dt="2023-03-24T06:53:58.298" v="176" actId="478"/>
          <ac:spMkLst>
            <pc:docMk/>
            <pc:sldMk cId="2681451320" sldId="1236"/>
            <ac:spMk id="61" creationId="{00000000-0000-0000-0000-000000000000}"/>
          </ac:spMkLst>
        </pc:spChg>
        <pc:grpChg chg="add mod">
          <ac:chgData name="Balaji P." userId="ba4046ed-d6ed-4f8a-b33b-fec4378fc225" providerId="ADAL" clId="{CFD16C7A-E3E3-411D-883C-BA9CA3C0BD1A}" dt="2023-03-24T06:54:09.067" v="178"/>
          <ac:grpSpMkLst>
            <pc:docMk/>
            <pc:sldMk cId="2681451320" sldId="1236"/>
            <ac:grpSpMk id="2" creationId="{85D6C131-C4B7-9162-69C4-04B118233E77}"/>
          </ac:grpSpMkLst>
        </pc:grpChg>
        <pc:grpChg chg="del">
          <ac:chgData name="Balaji P." userId="ba4046ed-d6ed-4f8a-b33b-fec4378fc225" providerId="ADAL" clId="{CFD16C7A-E3E3-411D-883C-BA9CA3C0BD1A}" dt="2023-03-24T06:54:00.127" v="177" actId="478"/>
          <ac:grpSpMkLst>
            <pc:docMk/>
            <pc:sldMk cId="2681451320" sldId="1236"/>
            <ac:grpSpMk id="5" creationId="{00000000-0000-0000-0000-000000000000}"/>
          </ac:grpSpMkLst>
        </pc:grpChg>
        <pc:grpChg chg="add mod">
          <ac:chgData name="Balaji P." userId="ba4046ed-d6ed-4f8a-b33b-fec4378fc225" providerId="ADAL" clId="{CFD16C7A-E3E3-411D-883C-BA9CA3C0BD1A}" dt="2023-03-24T06:54:09.067" v="178"/>
          <ac:grpSpMkLst>
            <pc:docMk/>
            <pc:sldMk cId="2681451320" sldId="1236"/>
            <ac:grpSpMk id="21" creationId="{68BD5EC7-4E67-3602-3C24-F801C2A0BBE4}"/>
          </ac:grpSpMkLst>
        </pc:grpChg>
        <pc:picChg chg="mod">
          <ac:chgData name="Balaji P." userId="ba4046ed-d6ed-4f8a-b33b-fec4378fc225" providerId="ADAL" clId="{CFD16C7A-E3E3-411D-883C-BA9CA3C0BD1A}" dt="2023-03-24T06:54:09.067" v="178"/>
          <ac:picMkLst>
            <pc:docMk/>
            <pc:sldMk cId="2681451320" sldId="1236"/>
            <ac:picMk id="13" creationId="{4EBEF3F5-23A4-29BA-10C4-68AEDEA72737}"/>
          </ac:picMkLst>
        </pc:picChg>
        <pc:picChg chg="mod">
          <ac:chgData name="Balaji P." userId="ba4046ed-d6ed-4f8a-b33b-fec4378fc225" providerId="ADAL" clId="{CFD16C7A-E3E3-411D-883C-BA9CA3C0BD1A}" dt="2023-03-24T06:54:09.067" v="178"/>
          <ac:picMkLst>
            <pc:docMk/>
            <pc:sldMk cId="2681451320" sldId="1236"/>
            <ac:picMk id="15" creationId="{9C914A54-2C11-94BB-F8E9-F797F2122539}"/>
          </ac:picMkLst>
        </pc:picChg>
        <pc:picChg chg="mod">
          <ac:chgData name="Balaji P." userId="ba4046ed-d6ed-4f8a-b33b-fec4378fc225" providerId="ADAL" clId="{CFD16C7A-E3E3-411D-883C-BA9CA3C0BD1A}" dt="2023-03-24T06:54:09.067" v="178"/>
          <ac:picMkLst>
            <pc:docMk/>
            <pc:sldMk cId="2681451320" sldId="1236"/>
            <ac:picMk id="16" creationId="{C5EA40D7-A74B-53E3-0386-5D05379783C0}"/>
          </ac:picMkLst>
        </pc:picChg>
        <pc:picChg chg="mod">
          <ac:chgData name="Balaji P." userId="ba4046ed-d6ed-4f8a-b33b-fec4378fc225" providerId="ADAL" clId="{CFD16C7A-E3E3-411D-883C-BA9CA3C0BD1A}" dt="2023-03-24T06:54:09.067" v="178"/>
          <ac:picMkLst>
            <pc:docMk/>
            <pc:sldMk cId="2681451320" sldId="1236"/>
            <ac:picMk id="17" creationId="{1AAD8AB5-85A1-B7DC-3617-2F3BB3BB322D}"/>
          </ac:picMkLst>
        </pc:picChg>
        <pc:picChg chg="mod">
          <ac:chgData name="Balaji P." userId="ba4046ed-d6ed-4f8a-b33b-fec4378fc225" providerId="ADAL" clId="{CFD16C7A-E3E3-411D-883C-BA9CA3C0BD1A}" dt="2023-03-24T06:54:09.067" v="178"/>
          <ac:picMkLst>
            <pc:docMk/>
            <pc:sldMk cId="2681451320" sldId="1236"/>
            <ac:picMk id="18" creationId="{61820FD4-C85E-3673-9C6C-3106A684B9CC}"/>
          </ac:picMkLst>
        </pc:picChg>
        <pc:picChg chg="mod">
          <ac:chgData name="Balaji P." userId="ba4046ed-d6ed-4f8a-b33b-fec4378fc225" providerId="ADAL" clId="{CFD16C7A-E3E3-411D-883C-BA9CA3C0BD1A}" dt="2023-03-24T06:54:09.067" v="178"/>
          <ac:picMkLst>
            <pc:docMk/>
            <pc:sldMk cId="2681451320" sldId="1236"/>
            <ac:picMk id="23" creationId="{0A9ECB9C-4E26-C7B8-EBDE-E62F6FBC059B}"/>
          </ac:picMkLst>
        </pc:picChg>
        <pc:picChg chg="del">
          <ac:chgData name="Balaji P." userId="ba4046ed-d6ed-4f8a-b33b-fec4378fc225" providerId="ADAL" clId="{CFD16C7A-E3E3-411D-883C-BA9CA3C0BD1A}" dt="2023-03-24T06:53:58.298" v="176" actId="478"/>
          <ac:picMkLst>
            <pc:docMk/>
            <pc:sldMk cId="2681451320" sldId="1236"/>
            <ac:picMk id="30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58.298" v="176" actId="478"/>
          <ac:picMkLst>
            <pc:docMk/>
            <pc:sldMk cId="2681451320" sldId="1236"/>
            <ac:picMk id="57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58.298" v="176" actId="478"/>
          <ac:picMkLst>
            <pc:docMk/>
            <pc:sldMk cId="2681451320" sldId="1236"/>
            <ac:picMk id="58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58.298" v="176" actId="478"/>
          <ac:picMkLst>
            <pc:docMk/>
            <pc:sldMk cId="2681451320" sldId="1236"/>
            <ac:picMk id="59" creationId="{00000000-0000-0000-0000-000000000000}"/>
          </ac:picMkLst>
        </pc:picChg>
        <pc:picChg chg="del">
          <ac:chgData name="Balaji P." userId="ba4046ed-d6ed-4f8a-b33b-fec4378fc225" providerId="ADAL" clId="{CFD16C7A-E3E3-411D-883C-BA9CA3C0BD1A}" dt="2023-03-24T06:53:58.298" v="176" actId="478"/>
          <ac:picMkLst>
            <pc:docMk/>
            <pc:sldMk cId="2681451320" sldId="1236"/>
            <ac:picMk id="60" creationId="{00000000-0000-0000-0000-000000000000}"/>
          </ac:picMkLst>
        </pc:picChg>
      </pc:sldChg>
      <pc:sldChg chg="addSp delSp modSp mod">
        <pc:chgData name="Balaji P." userId="ba4046ed-d6ed-4f8a-b33b-fec4378fc225" providerId="ADAL" clId="{CFD16C7A-E3E3-411D-883C-BA9CA3C0BD1A}" dt="2023-03-24T07:00:02.625" v="234" actId="207"/>
        <pc:sldMkLst>
          <pc:docMk/>
          <pc:sldMk cId="1678616096" sldId="1237"/>
        </pc:sldMkLst>
        <pc:spChg chg="add mod">
          <ac:chgData name="Balaji P." userId="ba4046ed-d6ed-4f8a-b33b-fec4378fc225" providerId="ADAL" clId="{CFD16C7A-E3E3-411D-883C-BA9CA3C0BD1A}" dt="2023-03-24T06:59:56.112" v="232"/>
          <ac:spMkLst>
            <pc:docMk/>
            <pc:sldMk cId="1678616096" sldId="1237"/>
            <ac:spMk id="2" creationId="{DB93BC1F-FFB6-2CA2-EE7E-1EB4A62F5C7D}"/>
          </ac:spMkLst>
        </pc:spChg>
        <pc:spChg chg="del">
          <ac:chgData name="Balaji P." userId="ba4046ed-d6ed-4f8a-b33b-fec4378fc225" providerId="ADAL" clId="{CFD16C7A-E3E3-411D-883C-BA9CA3C0BD1A}" dt="2023-03-24T06:59:55.101" v="231" actId="478"/>
          <ac:spMkLst>
            <pc:docMk/>
            <pc:sldMk cId="1678616096" sldId="1237"/>
            <ac:spMk id="53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4:28.569" v="183" actId="113"/>
          <ac:spMkLst>
            <pc:docMk/>
            <pc:sldMk cId="1678616096" sldId="1237"/>
            <ac:spMk id="55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4:44.574" v="185" actId="113"/>
          <ac:spMkLst>
            <pc:docMk/>
            <pc:sldMk cId="1678616096" sldId="1237"/>
            <ac:spMk id="56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7:00:02.625" v="234" actId="207"/>
          <ac:spMkLst>
            <pc:docMk/>
            <pc:sldMk cId="1678616096" sldId="1237"/>
            <ac:spMk id="58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7:00:02.625" v="234" actId="207"/>
          <ac:spMkLst>
            <pc:docMk/>
            <pc:sldMk cId="1678616096" sldId="1237"/>
            <ac:spMk id="59" creationId="{00000000-0000-0000-0000-000000000000}"/>
          </ac:spMkLst>
        </pc:spChg>
        <pc:grpChg chg="mod">
          <ac:chgData name="Balaji P." userId="ba4046ed-d6ed-4f8a-b33b-fec4378fc225" providerId="ADAL" clId="{CFD16C7A-E3E3-411D-883C-BA9CA3C0BD1A}" dt="2023-03-24T07:00:01.044" v="233" actId="207"/>
          <ac:grpSpMkLst>
            <pc:docMk/>
            <pc:sldMk cId="1678616096" sldId="1237"/>
            <ac:grpSpMk id="57" creationId="{00000000-0000-0000-0000-000000000000}"/>
          </ac:grpSpMkLst>
        </pc:grpChg>
      </pc:sldChg>
      <pc:sldChg chg="addSp delSp modSp add mod">
        <pc:chgData name="Balaji P." userId="ba4046ed-d6ed-4f8a-b33b-fec4378fc225" providerId="ADAL" clId="{CFD16C7A-E3E3-411D-883C-BA9CA3C0BD1A}" dt="2023-03-24T06:59:50.210" v="230" actId="1035"/>
        <pc:sldMkLst>
          <pc:docMk/>
          <pc:sldMk cId="2548539392" sldId="1238"/>
        </pc:sldMkLst>
        <pc:spChg chg="mod">
          <ac:chgData name="Balaji P." userId="ba4046ed-d6ed-4f8a-b33b-fec4378fc225" providerId="ADAL" clId="{CFD16C7A-E3E3-411D-883C-BA9CA3C0BD1A}" dt="2023-03-24T06:58:26.488" v="200" actId="207"/>
          <ac:spMkLst>
            <pc:docMk/>
            <pc:sldMk cId="2548539392" sldId="1238"/>
            <ac:spMk id="3" creationId="{FAB58C31-0672-A21F-3F75-EF7DF7545D9F}"/>
          </ac:spMkLst>
        </pc:spChg>
        <pc:spChg chg="mod">
          <ac:chgData name="Balaji P." userId="ba4046ed-d6ed-4f8a-b33b-fec4378fc225" providerId="ADAL" clId="{CFD16C7A-E3E3-411D-883C-BA9CA3C0BD1A}" dt="2023-03-24T06:59:08.266" v="204"/>
          <ac:spMkLst>
            <pc:docMk/>
            <pc:sldMk cId="2548539392" sldId="1238"/>
            <ac:spMk id="4" creationId="{98C7835F-9522-82FF-EA2E-56B75170B811}"/>
          </ac:spMkLst>
        </pc:spChg>
        <pc:spChg chg="mod">
          <ac:chgData name="Balaji P." userId="ba4046ed-d6ed-4f8a-b33b-fec4378fc225" providerId="ADAL" clId="{CFD16C7A-E3E3-411D-883C-BA9CA3C0BD1A}" dt="2023-03-24T06:58:23.315" v="199" actId="207"/>
          <ac:spMkLst>
            <pc:docMk/>
            <pc:sldMk cId="2548539392" sldId="1238"/>
            <ac:spMk id="8" creationId="{7C751F0F-26CB-98B2-BD1D-26ACC4FB8120}"/>
          </ac:spMkLst>
        </pc:spChg>
        <pc:spChg chg="mod">
          <ac:chgData name="Balaji P." userId="ba4046ed-d6ed-4f8a-b33b-fec4378fc225" providerId="ADAL" clId="{CFD16C7A-E3E3-411D-883C-BA9CA3C0BD1A}" dt="2023-03-24T06:59:25.894" v="205"/>
          <ac:spMkLst>
            <pc:docMk/>
            <pc:sldMk cId="2548539392" sldId="1238"/>
            <ac:spMk id="12" creationId="{DDAD80FE-3ECB-121E-BC79-1986B2EFCE7E}"/>
          </ac:spMkLst>
        </pc:spChg>
        <pc:spChg chg="del">
          <ac:chgData name="Balaji P." userId="ba4046ed-d6ed-4f8a-b33b-fec4378fc225" providerId="ADAL" clId="{CFD16C7A-E3E3-411D-883C-BA9CA3C0BD1A}" dt="2023-03-24T06:57:23.391" v="190" actId="478"/>
          <ac:spMkLst>
            <pc:docMk/>
            <pc:sldMk cId="2548539392" sldId="1238"/>
            <ac:spMk id="50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7:18.264" v="189" actId="14100"/>
          <ac:spMkLst>
            <pc:docMk/>
            <pc:sldMk cId="2548539392" sldId="1238"/>
            <ac:spMk id="52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9:50.210" v="230" actId="1035"/>
          <ac:spMkLst>
            <pc:docMk/>
            <pc:sldMk cId="2548539392" sldId="1238"/>
            <ac:spMk id="53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7:04.622" v="187"/>
          <ac:spMkLst>
            <pc:docMk/>
            <pc:sldMk cId="2548539392" sldId="1238"/>
            <ac:spMk id="54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7:34.390" v="193" actId="20577"/>
          <ac:spMkLst>
            <pc:docMk/>
            <pc:sldMk cId="2548539392" sldId="1238"/>
            <ac:spMk id="55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7:51.126" v="194"/>
          <ac:spMkLst>
            <pc:docMk/>
            <pc:sldMk cId="2548539392" sldId="1238"/>
            <ac:spMk id="56" creationId="{DD4CB2A8-8C62-E5A7-1F1B-25E2610A17F7}"/>
          </ac:spMkLst>
        </pc:spChg>
        <pc:spChg chg="mod">
          <ac:chgData name="Balaji P." userId="ba4046ed-d6ed-4f8a-b33b-fec4378fc225" providerId="ADAL" clId="{CFD16C7A-E3E3-411D-883C-BA9CA3C0BD1A}" dt="2023-03-24T06:58:26.488" v="200" actId="207"/>
          <ac:spMkLst>
            <pc:docMk/>
            <pc:sldMk cId="2548539392" sldId="1238"/>
            <ac:spMk id="58" creationId="{00000000-0000-0000-0000-000000000000}"/>
          </ac:spMkLst>
        </pc:spChg>
        <pc:spChg chg="mod">
          <ac:chgData name="Balaji P." userId="ba4046ed-d6ed-4f8a-b33b-fec4378fc225" providerId="ADAL" clId="{CFD16C7A-E3E3-411D-883C-BA9CA3C0BD1A}" dt="2023-03-24T06:58:39.970" v="201"/>
          <ac:spMkLst>
            <pc:docMk/>
            <pc:sldMk cId="2548539392" sldId="1238"/>
            <ac:spMk id="59" creationId="{00000000-0000-0000-0000-000000000000}"/>
          </ac:spMkLst>
        </pc:spChg>
        <pc:grpChg chg="add mod">
          <ac:chgData name="Balaji P." userId="ba4046ed-d6ed-4f8a-b33b-fec4378fc225" providerId="ADAL" clId="{CFD16C7A-E3E3-411D-883C-BA9CA3C0BD1A}" dt="2023-03-24T06:58:13.802" v="197" actId="571"/>
          <ac:grpSpMkLst>
            <pc:docMk/>
            <pc:sldMk cId="2548539392" sldId="1238"/>
            <ac:grpSpMk id="2" creationId="{D40319FB-EA65-1803-87DF-13549C44211E}"/>
          </ac:grpSpMkLst>
        </pc:grpChg>
        <pc:grpChg chg="add mod">
          <ac:chgData name="Balaji P." userId="ba4046ed-d6ed-4f8a-b33b-fec4378fc225" providerId="ADAL" clId="{CFD16C7A-E3E3-411D-883C-BA9CA3C0BD1A}" dt="2023-03-24T06:58:15.823" v="198" actId="571"/>
          <ac:grpSpMkLst>
            <pc:docMk/>
            <pc:sldMk cId="2548539392" sldId="1238"/>
            <ac:grpSpMk id="5" creationId="{35E1626A-79F1-DC61-2EE0-61804CF45EED}"/>
          </ac:grpSpMkLst>
        </pc:grpChg>
        <pc:grpChg chg="mod">
          <ac:chgData name="Balaji P." userId="ba4046ed-d6ed-4f8a-b33b-fec4378fc225" providerId="ADAL" clId="{CFD16C7A-E3E3-411D-883C-BA9CA3C0BD1A}" dt="2023-03-24T06:58:11.096" v="196" actId="1076"/>
          <ac:grpSpMkLst>
            <pc:docMk/>
            <pc:sldMk cId="2548539392" sldId="1238"/>
            <ac:grpSpMk id="57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24/03/2023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09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78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234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551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80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25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877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408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679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107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673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75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tif"/><Relationship Id="rId4" Type="http://schemas.openxmlformats.org/officeDocument/2006/relationships/image" Target="../media/image2.t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G05-H-Games-002-SL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" y="629623"/>
            <a:ext cx="9706594" cy="419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Your Game Board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691733" y="2613533"/>
            <a:ext cx="4323131" cy="646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Play each game. Win badges. Get closer to the</a:t>
            </a:r>
          </a:p>
          <a:p>
            <a:pPr algn="ctr"/>
            <a:r>
              <a:rPr lang="en-US" sz="1600" dirty="0" err="1">
                <a:solidFill>
                  <a:schemeClr val="tx1"/>
                </a:solidFill>
              </a:rPr>
              <a:t>ei</a:t>
            </a:r>
            <a:r>
              <a:rPr lang="en-US" sz="1600" dirty="0">
                <a:solidFill>
                  <a:schemeClr val="tx1"/>
                </a:solidFill>
              </a:rPr>
              <a:t> Mobile Ambassador award!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508" y="1092785"/>
            <a:ext cx="1295581" cy="13051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31" y="4611494"/>
            <a:ext cx="1293754" cy="143373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54" y="3512899"/>
            <a:ext cx="1924429" cy="2132646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79433" y="4974745"/>
            <a:ext cx="1641360" cy="232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Game 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691733" y="4249542"/>
            <a:ext cx="1383411" cy="361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Game 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Game 2 | Page 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691733" y="3194251"/>
            <a:ext cx="4323131" cy="646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Select the Game 2 badge to continue.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139" y="4611494"/>
            <a:ext cx="1293754" cy="1433734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439141" y="4974745"/>
            <a:ext cx="1641360" cy="232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Game 3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38" y="4611494"/>
            <a:ext cx="1293754" cy="1433734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7900740" y="4974745"/>
            <a:ext cx="1641360" cy="232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Game 5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456" y="4175235"/>
            <a:ext cx="1293754" cy="1433734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6194458" y="4538486"/>
            <a:ext cx="1641360" cy="232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Game 4</a:t>
            </a:r>
          </a:p>
        </p:txBody>
      </p:sp>
      <p:pic>
        <p:nvPicPr>
          <p:cNvPr id="22" name="Picture 21" descr="Cursor Free PNG, Mouse Pointer Icon Free Download Images - Free Transparent  PNG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194" y="3178882"/>
            <a:ext cx="241833" cy="24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033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241" y="1881981"/>
            <a:ext cx="1340303" cy="17870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852573" y="1847918"/>
            <a:ext cx="6014816" cy="3727381"/>
            <a:chOff x="876299" y="1847918"/>
            <a:chExt cx="6014816" cy="3727381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299" y="3788228"/>
              <a:ext cx="1340303" cy="1787071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5967" y="3788228"/>
              <a:ext cx="1340303" cy="1787071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1144" y="1872302"/>
              <a:ext cx="1340303" cy="1787071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1144" y="3788228"/>
              <a:ext cx="1340303" cy="1787071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0812" y="1872302"/>
              <a:ext cx="1340303" cy="1787070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0812" y="3788228"/>
              <a:ext cx="1340303" cy="1787071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299" y="1847918"/>
              <a:ext cx="1340303" cy="1787071"/>
            </a:xfrm>
            <a:prstGeom prst="rect">
              <a:avLst/>
            </a:prstGeom>
          </p:spPr>
        </p:pic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379375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012252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5459509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7089669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7089669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Q8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5436028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974420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365727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Q5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D6C131-C4B7-9162-69C4-04B118233E77}"/>
              </a:ext>
            </a:extLst>
          </p:cNvPr>
          <p:cNvGrpSpPr/>
          <p:nvPr/>
        </p:nvGrpSpPr>
        <p:grpSpPr>
          <a:xfrm>
            <a:off x="0" y="457200"/>
            <a:ext cx="9706595" cy="900749"/>
            <a:chOff x="0" y="457200"/>
            <a:chExt cx="9706595" cy="90074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A9ACFB-7FC1-5A14-987F-C4C015B27C91}"/>
                </a:ext>
              </a:extLst>
            </p:cNvPr>
            <p:cNvSpPr/>
            <p:nvPr/>
          </p:nvSpPr>
          <p:spPr>
            <a:xfrm>
              <a:off x="0" y="457200"/>
              <a:ext cx="9706595" cy="9007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09979D-C394-3215-99C6-7A14691D332E}"/>
                </a:ext>
              </a:extLst>
            </p:cNvPr>
            <p:cNvSpPr/>
            <p:nvPr/>
          </p:nvSpPr>
          <p:spPr>
            <a:xfrm>
              <a:off x="1292565" y="927497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Discovery Meter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1A80ECB-2213-0156-0B50-150F6543FE89}"/>
                </a:ext>
              </a:extLst>
            </p:cNvPr>
            <p:cNvSpPr/>
            <p:nvPr/>
          </p:nvSpPr>
          <p:spPr>
            <a:xfrm>
              <a:off x="4520263" y="927497"/>
              <a:ext cx="2266270" cy="2529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Competition Awareness Meter</a:t>
              </a:r>
            </a:p>
          </p:txBody>
        </p:sp>
        <p:sp>
          <p:nvSpPr>
            <p:cNvPr id="10" name="Rounded Rectangle 8">
              <a:extLst>
                <a:ext uri="{FF2B5EF4-FFF2-40B4-BE49-F238E27FC236}">
                  <a16:creationId xmlns:a16="http://schemas.microsoft.com/office/drawing/2014/main" id="{CE176833-D317-2DD3-B82F-7F730FBB58D7}"/>
                </a:ext>
              </a:extLst>
            </p:cNvPr>
            <p:cNvSpPr/>
            <p:nvPr/>
          </p:nvSpPr>
          <p:spPr>
            <a:xfrm>
              <a:off x="558800" y="685800"/>
              <a:ext cx="2692400" cy="190897"/>
            </a:xfrm>
            <a:prstGeom prst="round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25">
              <a:extLst>
                <a:ext uri="{FF2B5EF4-FFF2-40B4-BE49-F238E27FC236}">
                  <a16:creationId xmlns:a16="http://schemas.microsoft.com/office/drawing/2014/main" id="{4BE66E96-EFF7-FC48-2C2F-1BB089E2ED4E}"/>
                </a:ext>
              </a:extLst>
            </p:cNvPr>
            <p:cNvSpPr/>
            <p:nvPr/>
          </p:nvSpPr>
          <p:spPr>
            <a:xfrm>
              <a:off x="4307198" y="685800"/>
              <a:ext cx="2692400" cy="190897"/>
            </a:xfrm>
            <a:prstGeom prst="round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EBEF3F5-23A4-29BA-10C4-68AEDEA72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98" y="610252"/>
              <a:ext cx="379102" cy="379102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C914A54-2C11-94BB-F8E9-F797F2122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6129" y="620586"/>
              <a:ext cx="368768" cy="36876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5EA40D7-A74B-53E3-0386-5D0537978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3345" y="620586"/>
              <a:ext cx="368768" cy="368768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AAD8AB5-85A1-B7DC-3617-2F3BB3BB32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610252"/>
              <a:ext cx="379102" cy="379102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1820FD4-C85E-3673-9C6C-3106A684B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6465" y="616800"/>
              <a:ext cx="453578" cy="533985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294A3BF-A143-8C5F-A46C-42D683BE3598}"/>
                </a:ext>
              </a:extLst>
            </p:cNvPr>
            <p:cNvSpPr/>
            <p:nvPr/>
          </p:nvSpPr>
          <p:spPr>
            <a:xfrm>
              <a:off x="8473225" y="465335"/>
              <a:ext cx="1233370" cy="8844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7182235-B447-B5EF-DA1D-DDCD177A9FA7}"/>
                </a:ext>
              </a:extLst>
            </p:cNvPr>
            <p:cNvSpPr/>
            <p:nvPr/>
          </p:nvSpPr>
          <p:spPr>
            <a:xfrm>
              <a:off x="8454878" y="528284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SCORECARD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BD5EC7-4E67-3602-3C24-F801C2A0BBE4}"/>
              </a:ext>
            </a:extLst>
          </p:cNvPr>
          <p:cNvGrpSpPr/>
          <p:nvPr/>
        </p:nvGrpSpPr>
        <p:grpSpPr>
          <a:xfrm>
            <a:off x="2698416" y="1527882"/>
            <a:ext cx="4323131" cy="649221"/>
            <a:chOff x="2691733" y="1223082"/>
            <a:chExt cx="4323131" cy="64922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EEFCA41-7AB1-4E19-0CD2-C9240DA798E4}"/>
                </a:ext>
              </a:extLst>
            </p:cNvPr>
            <p:cNvSpPr/>
            <p:nvPr/>
          </p:nvSpPr>
          <p:spPr>
            <a:xfrm>
              <a:off x="2691733" y="1225751"/>
              <a:ext cx="4323131" cy="646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Select each card to solve a related problem.</a:t>
              </a:r>
            </a:p>
          </p:txBody>
        </p:sp>
        <p:pic>
          <p:nvPicPr>
            <p:cNvPr id="23" name="Picture 22" descr="Cursor Free PNG, Mouse Pointer Icon Free Download Images - Free Transparent  PNG Logos">
              <a:extLst>
                <a:ext uri="{FF2B5EF4-FFF2-40B4-BE49-F238E27FC236}">
                  <a16:creationId xmlns:a16="http://schemas.microsoft.com/office/drawing/2014/main" id="{0A9ECB9C-4E26-C7B8-EBDE-E62F6FBC05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0994" y="1223082"/>
              <a:ext cx="241833" cy="241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145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5086" y="2743200"/>
            <a:ext cx="8534400" cy="28302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287648" y="2855857"/>
            <a:ext cx="1149276" cy="256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Your name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07979" y="1395838"/>
            <a:ext cx="7308615" cy="570209"/>
            <a:chOff x="1182998" y="1395838"/>
            <a:chExt cx="7308615" cy="57020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2372065" y="1713083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Discovery Meter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5599763" y="1713083"/>
              <a:ext cx="2266270" cy="2529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Competition Awareness Meter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8300" y="1471386"/>
              <a:ext cx="2692400" cy="190897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386698" y="1471386"/>
              <a:ext cx="2692400" cy="190897"/>
            </a:xfrm>
            <a:prstGeom prst="roundRect">
              <a:avLst/>
            </a:prstGeom>
            <a:solidFill>
              <a:srgbClr val="B4B4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2998" y="1395838"/>
              <a:ext cx="379102" cy="379102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5629" y="1406172"/>
              <a:ext cx="368768" cy="368768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2845" y="1406172"/>
              <a:ext cx="368768" cy="368768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701" y="1395838"/>
              <a:ext cx="379102" cy="379102"/>
            </a:xfrm>
            <a:prstGeom prst="rect">
              <a:avLst/>
            </a:prstGeom>
          </p:spPr>
        </p:pic>
        <p:sp>
          <p:nvSpPr>
            <p:cNvPr id="50" name="Rounded Rectangle 49"/>
            <p:cNvSpPr/>
            <p:nvPr/>
          </p:nvSpPr>
          <p:spPr>
            <a:xfrm>
              <a:off x="3438524" y="1471386"/>
              <a:ext cx="906303" cy="190897"/>
            </a:xfrm>
            <a:prstGeom prst="roundRect">
              <a:avLst/>
            </a:prstGeom>
            <a:solidFill>
              <a:srgbClr val="B4B4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386698" y="1471386"/>
              <a:ext cx="868052" cy="190897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214347" y="3225194"/>
            <a:ext cx="3295879" cy="423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Better luck next time.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017100" y="3685898"/>
            <a:ext cx="3690372" cy="3948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You’ve scored 40 points.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734080" y="4184554"/>
            <a:ext cx="6256413" cy="407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Play again and score 80% or more to win your second badge.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3785344" y="4841354"/>
            <a:ext cx="2153885" cy="482600"/>
            <a:chOff x="4151303" y="5301369"/>
            <a:chExt cx="2153885" cy="482600"/>
          </a:xfrm>
          <a:solidFill>
            <a:schemeClr val="bg1">
              <a:lumMod val="50000"/>
            </a:schemeClr>
          </a:solidFill>
        </p:grpSpPr>
        <p:sp>
          <p:nvSpPr>
            <p:cNvPr id="58" name="Rounded Rectangle 57"/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grpFill/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531936" y="5360433"/>
              <a:ext cx="1392625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REPLAY GAME</a:t>
              </a:r>
              <a:endParaRPr lang="en-IN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B93BC1F-FFB6-2CA2-EE7E-1EB4A62F5C7D}"/>
              </a:ext>
            </a:extLst>
          </p:cNvPr>
          <p:cNvSpPr/>
          <p:nvPr/>
        </p:nvSpPr>
        <p:spPr>
          <a:xfrm>
            <a:off x="3680654" y="696771"/>
            <a:ext cx="2363265" cy="39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How Did You Fare?</a:t>
            </a:r>
          </a:p>
        </p:txBody>
      </p:sp>
    </p:spTree>
    <p:extLst>
      <p:ext uri="{BB962C8B-B14F-4D97-AF65-F5344CB8AC3E}">
        <p14:creationId xmlns:p14="http://schemas.microsoft.com/office/powerpoint/2010/main" val="1678616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5086" y="2743200"/>
            <a:ext cx="8534400" cy="28302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287648" y="2855857"/>
            <a:ext cx="1149276" cy="256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Your name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07979" y="1395838"/>
            <a:ext cx="7308615" cy="570209"/>
            <a:chOff x="1182998" y="1395838"/>
            <a:chExt cx="7308615" cy="57020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2372065" y="1713083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Discovery Meter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5599763" y="1713083"/>
              <a:ext cx="2266270" cy="2529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Competition Awareness Meter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8300" y="1471386"/>
              <a:ext cx="2692400" cy="190897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386698" y="1471386"/>
              <a:ext cx="2692400" cy="190897"/>
            </a:xfrm>
            <a:prstGeom prst="roundRect">
              <a:avLst/>
            </a:prstGeom>
            <a:solidFill>
              <a:srgbClr val="B4B4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2998" y="1395838"/>
              <a:ext cx="379102" cy="379102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5629" y="1406172"/>
              <a:ext cx="368768" cy="368768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2845" y="1406172"/>
              <a:ext cx="368768" cy="368768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701" y="1395838"/>
              <a:ext cx="379102" cy="379102"/>
            </a:xfrm>
            <a:prstGeom prst="rect">
              <a:avLst/>
            </a:prstGeom>
          </p:spPr>
        </p:pic>
        <p:sp>
          <p:nvSpPr>
            <p:cNvPr id="52" name="Rounded Rectangle 51"/>
            <p:cNvSpPr/>
            <p:nvPr/>
          </p:nvSpPr>
          <p:spPr>
            <a:xfrm>
              <a:off x="5386698" y="1471387"/>
              <a:ext cx="2692400" cy="22767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680654" y="696771"/>
            <a:ext cx="2363265" cy="39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How Did You Fare?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214347" y="3225194"/>
            <a:ext cx="3295879" cy="423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Congratulations!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017100" y="3685898"/>
            <a:ext cx="3690372" cy="3948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You’ve scored 100 points.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734080" y="4184554"/>
            <a:ext cx="6256413" cy="407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Your leaders are impressed! Here’s your second badge!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207979" y="4782195"/>
            <a:ext cx="2153885" cy="482600"/>
            <a:chOff x="4151303" y="5301369"/>
            <a:chExt cx="2153885" cy="482600"/>
          </a:xfrm>
          <a:solidFill>
            <a:schemeClr val="bg1">
              <a:lumMod val="50000"/>
            </a:schemeClr>
          </a:solidFill>
        </p:grpSpPr>
        <p:sp>
          <p:nvSpPr>
            <p:cNvPr id="58" name="Rounded Rectangle 57"/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grpFill/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365865" y="5360433"/>
              <a:ext cx="1724768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CLOSE THIS GAME</a:t>
              </a:r>
              <a:endParaRPr lang="en-IN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40319FB-EA65-1803-87DF-13549C44211E}"/>
              </a:ext>
            </a:extLst>
          </p:cNvPr>
          <p:cNvGrpSpPr/>
          <p:nvPr/>
        </p:nvGrpSpPr>
        <p:grpSpPr>
          <a:xfrm>
            <a:off x="3915015" y="4829425"/>
            <a:ext cx="2153885" cy="482600"/>
            <a:chOff x="4151303" y="5301369"/>
            <a:chExt cx="2153885" cy="482600"/>
          </a:xfrm>
          <a:solidFill>
            <a:schemeClr val="bg1">
              <a:lumMod val="50000"/>
            </a:schemeClr>
          </a:solidFill>
        </p:grpSpPr>
        <p:sp>
          <p:nvSpPr>
            <p:cNvPr id="3" name="Rounded Rectangle 57">
              <a:extLst>
                <a:ext uri="{FF2B5EF4-FFF2-40B4-BE49-F238E27FC236}">
                  <a16:creationId xmlns:a16="http://schemas.microsoft.com/office/drawing/2014/main" id="{FAB58C31-0672-A21F-3F75-EF7DF7545D9F}"/>
                </a:ext>
              </a:extLst>
            </p:cNvPr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grpFill/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>
                <a:solidFill>
                  <a:schemeClr val="bg1"/>
                </a:solidFill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8C7835F-9522-82FF-EA2E-56B75170B811}"/>
                </a:ext>
              </a:extLst>
            </p:cNvPr>
            <p:cNvSpPr txBox="1"/>
            <p:nvPr/>
          </p:nvSpPr>
          <p:spPr>
            <a:xfrm>
              <a:off x="4522767" y="5360433"/>
              <a:ext cx="1410964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REVISIT GAME</a:t>
              </a:r>
              <a:endParaRPr lang="en-IN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5E1626A-79F1-DC61-2EE0-61804CF45EED}"/>
              </a:ext>
            </a:extLst>
          </p:cNvPr>
          <p:cNvGrpSpPr/>
          <p:nvPr/>
        </p:nvGrpSpPr>
        <p:grpSpPr>
          <a:xfrm>
            <a:off x="6408557" y="4827031"/>
            <a:ext cx="2153885" cy="482600"/>
            <a:chOff x="4151303" y="5301369"/>
            <a:chExt cx="2153885" cy="482600"/>
          </a:xfrm>
          <a:solidFill>
            <a:schemeClr val="bg1">
              <a:lumMod val="50000"/>
            </a:schemeClr>
          </a:solidFill>
        </p:grpSpPr>
        <p:sp>
          <p:nvSpPr>
            <p:cNvPr id="8" name="Rounded Rectangle 57">
              <a:extLst>
                <a:ext uri="{FF2B5EF4-FFF2-40B4-BE49-F238E27FC236}">
                  <a16:creationId xmlns:a16="http://schemas.microsoft.com/office/drawing/2014/main" id="{7C751F0F-26CB-98B2-BD1D-26ACC4FB8120}"/>
                </a:ext>
              </a:extLst>
            </p:cNvPr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grpFill/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AD80FE-3ECB-121E-BC79-1986B2EFCE7E}"/>
                </a:ext>
              </a:extLst>
            </p:cNvPr>
            <p:cNvSpPr txBox="1"/>
            <p:nvPr/>
          </p:nvSpPr>
          <p:spPr>
            <a:xfrm>
              <a:off x="4356664" y="5360433"/>
              <a:ext cx="1743170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</a:rPr>
                <a:t>YOUR TAKEAWAYS</a:t>
              </a:r>
              <a:endParaRPr lang="en-IN" sz="1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853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108478" y="1138674"/>
            <a:ext cx="2275539" cy="361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Who Are You?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26422" y="2506292"/>
            <a:ext cx="3804978" cy="2137229"/>
            <a:chOff x="2675197" y="2283945"/>
            <a:chExt cx="4955639" cy="243138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7515" y="2283945"/>
              <a:ext cx="2243321" cy="243138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5197" y="2330961"/>
              <a:ext cx="2082124" cy="2337352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3461095" y="1591121"/>
            <a:ext cx="3570305" cy="480757"/>
            <a:chOff x="3092416" y="784891"/>
            <a:chExt cx="3570305" cy="48075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26F7173-C2D1-9A64-71A8-6B26E10BCC78}"/>
                </a:ext>
              </a:extLst>
            </p:cNvPr>
            <p:cNvSpPr/>
            <p:nvPr/>
          </p:nvSpPr>
          <p:spPr>
            <a:xfrm>
              <a:off x="3092416" y="784891"/>
              <a:ext cx="3570305" cy="48075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" descr="Character Svg Png Icon Free Download (#233997) - OnlineWebFonts.COM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997" y="861512"/>
              <a:ext cx="369332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3802672" y="850886"/>
              <a:ext cx="16015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600" dirty="0"/>
                <a:t>Enter your Name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277824" y="2268188"/>
            <a:ext cx="1936846" cy="486085"/>
            <a:chOff x="4084047" y="1461958"/>
            <a:chExt cx="1936846" cy="48608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4285138" y="1461958"/>
              <a:ext cx="1735755" cy="4860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Select your avatar.</a:t>
              </a:r>
            </a:p>
          </p:txBody>
        </p:sp>
        <p:pic>
          <p:nvPicPr>
            <p:cNvPr id="24" name="Picture 23" descr="Cursor Free PNG, Mouse Pointer Icon Free Download Images - Free Transparent  PNG Logo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4047" y="1476292"/>
              <a:ext cx="241833" cy="241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4176077" y="4844712"/>
            <a:ext cx="1779199" cy="432257"/>
            <a:chOff x="4151303" y="5301369"/>
            <a:chExt cx="2153885" cy="482600"/>
          </a:xfrm>
        </p:grpSpPr>
        <p:sp>
          <p:nvSpPr>
            <p:cNvPr id="26" name="Rounded Rectangle 25"/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83000" y="5360433"/>
              <a:ext cx="10904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/>
                <a:t>CONTINUE</a:t>
              </a:r>
              <a:endParaRPr lang="en-IN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8239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200" y="1910963"/>
            <a:ext cx="1866719" cy="22758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405234" y="943077"/>
            <a:ext cx="7101882" cy="521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Competitor comparisons and Discovering Needs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073061" y="1340177"/>
            <a:ext cx="3766229" cy="233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Do you have what it takes to become the…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201759" y="4117084"/>
            <a:ext cx="3585030" cy="486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Good Luck!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309277" y="2491651"/>
            <a:ext cx="1369995" cy="840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Ace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Discover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17331" y="4779636"/>
            <a:ext cx="2153885" cy="482600"/>
            <a:chOff x="4151303" y="5301369"/>
            <a:chExt cx="2153885" cy="482600"/>
          </a:xfrm>
        </p:grpSpPr>
        <p:sp>
          <p:nvSpPr>
            <p:cNvPr id="16" name="Rounded Rectangle 15"/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60998" y="5360433"/>
              <a:ext cx="7344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/>
                <a:t>ENTER</a:t>
              </a:r>
              <a:endParaRPr lang="en-IN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6729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952750" y="2948851"/>
            <a:ext cx="4102100" cy="5563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What’s Your Task?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56659" y="4675340"/>
            <a:ext cx="2025041" cy="421502"/>
            <a:chOff x="4151303" y="5301369"/>
            <a:chExt cx="2153885" cy="482600"/>
          </a:xfrm>
        </p:grpSpPr>
        <p:sp>
          <p:nvSpPr>
            <p:cNvPr id="16" name="Rounded Rectangle 15"/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83003" y="5360433"/>
              <a:ext cx="10904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/>
                <a:t>CONTINUE</a:t>
              </a:r>
              <a:endParaRPr lang="en-IN" sz="1600" b="1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624254" y="3330540"/>
            <a:ext cx="4761140" cy="421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Your leadership team wants to know how well you understand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competition and customer needs.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639509" y="4002940"/>
            <a:ext cx="4761140" cy="421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You will get a set of task cards containing questions. You need to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analyze the task and answer the questions to score points.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9D53F33-9349-C026-B66D-FF458AD26063}"/>
              </a:ext>
            </a:extLst>
          </p:cNvPr>
          <p:cNvGrpSpPr/>
          <p:nvPr/>
        </p:nvGrpSpPr>
        <p:grpSpPr>
          <a:xfrm>
            <a:off x="4007416" y="1083377"/>
            <a:ext cx="1513055" cy="1460485"/>
            <a:chOff x="3991571" y="465725"/>
            <a:chExt cx="2030509" cy="195996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9048" y="638343"/>
              <a:ext cx="1469689" cy="173022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526754">
              <a:off x="3991571" y="869125"/>
              <a:ext cx="694952" cy="6047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7205" y="465725"/>
              <a:ext cx="904875" cy="106528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4924">
              <a:off x="5343317" y="1662214"/>
              <a:ext cx="638884" cy="752141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6627" y="1858092"/>
              <a:ext cx="567593" cy="5675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498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63600" y="889000"/>
            <a:ext cx="8001000" cy="4648200"/>
          </a:xfrm>
          <a:prstGeom prst="roundRect">
            <a:avLst>
              <a:gd name="adj" fmla="val 710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302430" y="1143537"/>
            <a:ext cx="4102100" cy="5563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800" b="1" dirty="0">
                <a:solidFill>
                  <a:schemeClr val="tx1"/>
                </a:solidFill>
              </a:rPr>
              <a:t>How to Play?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26858" y="5301369"/>
            <a:ext cx="2153885" cy="482600"/>
            <a:chOff x="4151303" y="5301369"/>
            <a:chExt cx="2153885" cy="482600"/>
          </a:xfrm>
        </p:grpSpPr>
        <p:sp>
          <p:nvSpPr>
            <p:cNvPr id="16" name="Rounded Rectangle 15"/>
            <p:cNvSpPr/>
            <p:nvPr/>
          </p:nvSpPr>
          <p:spPr>
            <a:xfrm>
              <a:off x="4151303" y="5301369"/>
              <a:ext cx="2153885" cy="482600"/>
            </a:xfrm>
            <a:prstGeom prst="roundRect">
              <a:avLst>
                <a:gd name="adj" fmla="val 50000"/>
              </a:avLst>
            </a:prstGeom>
            <a:effectLst>
              <a:reflection blurRad="6350" stA="50000" endA="300" endPos="55500" dist="101600" dir="5400000" sy="-100000" algn="bl" rotWithShape="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81529" y="5360433"/>
              <a:ext cx="10934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/>
                <a:t>I’m Ready!</a:t>
              </a:r>
              <a:endParaRPr lang="en-IN" sz="1600" b="1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302430" y="1823812"/>
            <a:ext cx="4761140" cy="421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The game is simple.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302430" y="2203602"/>
            <a:ext cx="7155770" cy="691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will see a set of task cards based on the two consultative sales behaviors: Discovering Needs and Competition Awareness. You need to prove your skill by solving the related problems.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302430" y="2997031"/>
            <a:ext cx="4761140" cy="421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will have 60 seconds to answer.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302430" y="3343258"/>
            <a:ext cx="4761140" cy="421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Every correct answer will win you 10 points.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302430" y="3739359"/>
            <a:ext cx="7155770" cy="496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These meter scales will reﬂect your understanding of the two consultative sales behaviors.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575265" y="4775597"/>
            <a:ext cx="1224870" cy="252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Discovery Meter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5802963" y="4775597"/>
            <a:ext cx="2266270" cy="252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Competition Awareness Meter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841500" y="4533900"/>
            <a:ext cx="2692400" cy="190897"/>
          </a:xfrm>
          <a:prstGeom prst="round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589898" y="4533900"/>
            <a:ext cx="2692400" cy="190897"/>
          </a:xfrm>
          <a:prstGeom prst="round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198" y="4458352"/>
            <a:ext cx="379102" cy="37910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829" y="4468686"/>
            <a:ext cx="368768" cy="36876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045" y="4468686"/>
            <a:ext cx="368768" cy="36876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901" y="4458352"/>
            <a:ext cx="379102" cy="37910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73271">
            <a:off x="3752473" y="1103325"/>
            <a:ext cx="989359" cy="80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474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488" y="1884245"/>
            <a:ext cx="1313058" cy="17507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CCEBD32-030E-E7E0-C4C0-0E4925CF741A}"/>
              </a:ext>
            </a:extLst>
          </p:cNvPr>
          <p:cNvGrpSpPr/>
          <p:nvPr/>
        </p:nvGrpSpPr>
        <p:grpSpPr>
          <a:xfrm>
            <a:off x="0" y="457200"/>
            <a:ext cx="9706595" cy="900749"/>
            <a:chOff x="0" y="457200"/>
            <a:chExt cx="9706595" cy="900749"/>
          </a:xfrm>
        </p:grpSpPr>
        <p:sp>
          <p:nvSpPr>
            <p:cNvPr id="3" name="Rectangle 2"/>
            <p:cNvSpPr/>
            <p:nvPr/>
          </p:nvSpPr>
          <p:spPr>
            <a:xfrm>
              <a:off x="0" y="457200"/>
              <a:ext cx="9706595" cy="9007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1292565" y="927497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Discovery Meter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4520263" y="927497"/>
              <a:ext cx="2266270" cy="2529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Competition Awareness Meter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58800" y="685800"/>
              <a:ext cx="2692400" cy="190897"/>
            </a:xfrm>
            <a:prstGeom prst="round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307198" y="685800"/>
              <a:ext cx="2692400" cy="190897"/>
            </a:xfrm>
            <a:prstGeom prst="round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98" y="610252"/>
              <a:ext cx="379102" cy="379102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6129" y="620586"/>
              <a:ext cx="368768" cy="368768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3345" y="620586"/>
              <a:ext cx="368768" cy="368768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610252"/>
              <a:ext cx="379102" cy="379102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6465" y="616800"/>
              <a:ext cx="453578" cy="533985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8473225" y="465335"/>
              <a:ext cx="1233370" cy="8844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8454878" y="528284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SCORECARD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98416" y="1527882"/>
            <a:ext cx="4323131" cy="649221"/>
            <a:chOff x="2691733" y="1223082"/>
            <a:chExt cx="4323131" cy="64922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2691733" y="1225751"/>
              <a:ext cx="4323131" cy="646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Select each card to solve a related problem.</a:t>
              </a:r>
            </a:p>
          </p:txBody>
        </p:sp>
        <p:pic>
          <p:nvPicPr>
            <p:cNvPr id="33" name="Picture 32" descr="Cursor Free PNG, Mouse Pointer Icon Free Download Images - Free Transparent  PNG Logos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0994" y="1223082"/>
              <a:ext cx="241833" cy="241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1852573" y="1872302"/>
            <a:ext cx="6014816" cy="3702997"/>
            <a:chOff x="876299" y="1872302"/>
            <a:chExt cx="6014816" cy="3702997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299" y="3788228"/>
              <a:ext cx="1340303" cy="1787071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5967" y="1872302"/>
              <a:ext cx="1340303" cy="1787071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5967" y="3788228"/>
              <a:ext cx="1340303" cy="1787071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1144" y="1872302"/>
              <a:ext cx="1340303" cy="1787071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1144" y="3788228"/>
              <a:ext cx="1340303" cy="1787071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0812" y="1872302"/>
              <a:ext cx="1340303" cy="1787071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0812" y="3788228"/>
              <a:ext cx="1340303" cy="1787071"/>
            </a:xfrm>
            <a:prstGeom prst="rect">
              <a:avLst/>
            </a:prstGeom>
          </p:spPr>
        </p:pic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379375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4012252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5459509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7089669" y="29028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7089669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Q8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5436028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3974420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365727" y="4845936"/>
            <a:ext cx="276119" cy="221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Q5</a:t>
            </a:r>
          </a:p>
        </p:txBody>
      </p:sp>
    </p:spTree>
    <p:extLst>
      <p:ext uri="{BB962C8B-B14F-4D97-AF65-F5344CB8AC3E}">
        <p14:creationId xmlns:p14="http://schemas.microsoft.com/office/powerpoint/2010/main" val="422337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82600" y="1701800"/>
            <a:ext cx="8674100" cy="3840869"/>
          </a:xfrm>
          <a:prstGeom prst="roundRect">
            <a:avLst>
              <a:gd name="adj" fmla="val 377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467213" y="3145710"/>
            <a:ext cx="4347863" cy="334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On average, how much data do you currently use?</a:t>
            </a:r>
          </a:p>
        </p:txBody>
      </p:sp>
      <p:sp>
        <p:nvSpPr>
          <p:cNvPr id="55" name="Rounded Rectangle 6">
            <a:extLst>
              <a:ext uri="{FF2B5EF4-FFF2-40B4-BE49-F238E27FC236}">
                <a16:creationId xmlns:a16="http://schemas.microsoft.com/office/drawing/2014/main" id="{6761B9DD-D29A-9F90-3CC9-C603C51CDD30}"/>
              </a:ext>
            </a:extLst>
          </p:cNvPr>
          <p:cNvSpPr/>
          <p:nvPr/>
        </p:nvSpPr>
        <p:spPr>
          <a:xfrm>
            <a:off x="1233787" y="4619031"/>
            <a:ext cx="1725303" cy="43957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SUBMIT</a:t>
            </a:r>
            <a:endParaRPr lang="en-IN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103737" y="1908263"/>
            <a:ext cx="6583063" cy="804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Throughout your interaction with the customer, they say: ‘My data usage varies monthly; I like to stream movies. ' What would be your first question to better understand the customer’s need? Think about it and then answer.</a:t>
            </a:r>
          </a:p>
        </p:txBody>
      </p:sp>
      <p:sp>
        <p:nvSpPr>
          <p:cNvPr id="7" name="Oval 6"/>
          <p:cNvSpPr/>
          <p:nvPr/>
        </p:nvSpPr>
        <p:spPr>
          <a:xfrm>
            <a:off x="787056" y="1817397"/>
            <a:ext cx="1003300" cy="9811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884537" y="1911433"/>
            <a:ext cx="825500" cy="621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12" name="Oval 11"/>
          <p:cNvSpPr/>
          <p:nvPr/>
        </p:nvSpPr>
        <p:spPr>
          <a:xfrm>
            <a:off x="1233787" y="3217608"/>
            <a:ext cx="127000" cy="127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467213" y="3605466"/>
            <a:ext cx="5025939" cy="330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Are you mostly connected to Wi-Fi or use your data plan?</a:t>
            </a:r>
          </a:p>
        </p:txBody>
      </p:sp>
      <p:sp>
        <p:nvSpPr>
          <p:cNvPr id="59" name="Oval 58"/>
          <p:cNvSpPr/>
          <p:nvPr/>
        </p:nvSpPr>
        <p:spPr>
          <a:xfrm>
            <a:off x="1233787" y="3677364"/>
            <a:ext cx="127000" cy="127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1467213" y="4105267"/>
            <a:ext cx="4347863" cy="334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How may lines do you currently have on your plan?</a:t>
            </a:r>
          </a:p>
        </p:txBody>
      </p:sp>
      <p:sp>
        <p:nvSpPr>
          <p:cNvPr id="61" name="Oval 60"/>
          <p:cNvSpPr/>
          <p:nvPr/>
        </p:nvSpPr>
        <p:spPr>
          <a:xfrm>
            <a:off x="1233787" y="4177165"/>
            <a:ext cx="127000" cy="127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F8B9067-17AD-7CC6-017D-96EF57B2FCBB}"/>
              </a:ext>
            </a:extLst>
          </p:cNvPr>
          <p:cNvGrpSpPr/>
          <p:nvPr/>
        </p:nvGrpSpPr>
        <p:grpSpPr>
          <a:xfrm>
            <a:off x="0" y="457200"/>
            <a:ext cx="9706595" cy="900749"/>
            <a:chOff x="0" y="457200"/>
            <a:chExt cx="9706595" cy="90074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A3AE76C-523A-79DE-CAFA-4E17BED23432}"/>
                </a:ext>
              </a:extLst>
            </p:cNvPr>
            <p:cNvSpPr/>
            <p:nvPr/>
          </p:nvSpPr>
          <p:spPr>
            <a:xfrm>
              <a:off x="0" y="457200"/>
              <a:ext cx="9706595" cy="9007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06C5F81-6D52-6979-97DF-7DD054D4E06A}"/>
                </a:ext>
              </a:extLst>
            </p:cNvPr>
            <p:cNvSpPr/>
            <p:nvPr/>
          </p:nvSpPr>
          <p:spPr>
            <a:xfrm>
              <a:off x="1292565" y="927497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Discovery Meter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4FC9C6B-736E-D082-A2D8-9A8874C12A50}"/>
                </a:ext>
              </a:extLst>
            </p:cNvPr>
            <p:cNvSpPr/>
            <p:nvPr/>
          </p:nvSpPr>
          <p:spPr>
            <a:xfrm>
              <a:off x="4520263" y="927497"/>
              <a:ext cx="2266270" cy="2529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Competition Awareness Meter</a:t>
              </a:r>
            </a:p>
          </p:txBody>
        </p:sp>
        <p:sp>
          <p:nvSpPr>
            <p:cNvPr id="15" name="Rounded Rectangle 8">
              <a:extLst>
                <a:ext uri="{FF2B5EF4-FFF2-40B4-BE49-F238E27FC236}">
                  <a16:creationId xmlns:a16="http://schemas.microsoft.com/office/drawing/2014/main" id="{84ADFA6A-6D8A-5374-E5BB-05A67E4F4392}"/>
                </a:ext>
              </a:extLst>
            </p:cNvPr>
            <p:cNvSpPr/>
            <p:nvPr/>
          </p:nvSpPr>
          <p:spPr>
            <a:xfrm>
              <a:off x="558800" y="685800"/>
              <a:ext cx="2692400" cy="190897"/>
            </a:xfrm>
            <a:prstGeom prst="round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Rounded Rectangle 25">
              <a:extLst>
                <a:ext uri="{FF2B5EF4-FFF2-40B4-BE49-F238E27FC236}">
                  <a16:creationId xmlns:a16="http://schemas.microsoft.com/office/drawing/2014/main" id="{DB1A6514-4BD4-1828-4153-ECD4D30BF09A}"/>
                </a:ext>
              </a:extLst>
            </p:cNvPr>
            <p:cNvSpPr/>
            <p:nvPr/>
          </p:nvSpPr>
          <p:spPr>
            <a:xfrm>
              <a:off x="4307198" y="685800"/>
              <a:ext cx="2692400" cy="190897"/>
            </a:xfrm>
            <a:prstGeom prst="roundRect">
              <a:avLst/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27C1D71-177A-5006-BDC8-1559893E9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98" y="610252"/>
              <a:ext cx="379102" cy="379102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3EDDF0D-5E39-5641-2F2C-CA7A8E750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6129" y="620586"/>
              <a:ext cx="368768" cy="368768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681B42F-3C81-095A-8661-FF70339A5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3345" y="620586"/>
              <a:ext cx="368768" cy="368768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5BA406E-B4E9-5154-DC73-ECF09AA3D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6201" y="610252"/>
              <a:ext cx="379102" cy="37910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BE8199E-71EE-ABB5-A124-8AC738603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6465" y="616800"/>
              <a:ext cx="453578" cy="533985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5CABF54-A1A2-2374-BCC7-45AB2D9FEE20}"/>
                </a:ext>
              </a:extLst>
            </p:cNvPr>
            <p:cNvSpPr/>
            <p:nvPr/>
          </p:nvSpPr>
          <p:spPr>
            <a:xfrm>
              <a:off x="8473225" y="465335"/>
              <a:ext cx="1233370" cy="8844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55FD641-FF89-A3F8-C564-955611FD7105}"/>
                </a:ext>
              </a:extLst>
            </p:cNvPr>
            <p:cNvSpPr/>
            <p:nvPr/>
          </p:nvSpPr>
          <p:spPr>
            <a:xfrm>
              <a:off x="8454878" y="528284"/>
              <a:ext cx="1224870" cy="252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SCORECARD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888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71FEF1-B5C7-178E-F963-BA33BEF1D289}"/>
              </a:ext>
            </a:extLst>
          </p:cNvPr>
          <p:cNvSpPr/>
          <p:nvPr/>
        </p:nvSpPr>
        <p:spPr>
          <a:xfrm>
            <a:off x="457200" y="1266033"/>
            <a:ext cx="9055100" cy="3629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85633" y="1761263"/>
            <a:ext cx="5680367" cy="2646289"/>
            <a:chOff x="1290946" y="1399026"/>
            <a:chExt cx="6248404" cy="2646289"/>
          </a:xfrm>
        </p:grpSpPr>
        <p:sp>
          <p:nvSpPr>
            <p:cNvPr id="55" name="Rounded Rectangle 6">
              <a:extLst>
                <a:ext uri="{FF2B5EF4-FFF2-40B4-BE49-F238E27FC236}">
                  <a16:creationId xmlns:a16="http://schemas.microsoft.com/office/drawing/2014/main" id="{6761B9DD-D29A-9F90-3CC9-C603C51CDD30}"/>
                </a:ext>
              </a:extLst>
            </p:cNvPr>
            <p:cNvSpPr/>
            <p:nvPr/>
          </p:nvSpPr>
          <p:spPr>
            <a:xfrm>
              <a:off x="4838231" y="3141823"/>
              <a:ext cx="2169803" cy="337978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CONTINUE</a:t>
              </a:r>
              <a:endParaRPr lang="en-IN" b="1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0946" y="1399026"/>
              <a:ext cx="2760353" cy="2646289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4969215" y="1892697"/>
              <a:ext cx="2038818" cy="3298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Oops! Time up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D4CB2A8-8C62-E5A7-1F1B-25E2610A17F7}"/>
                </a:ext>
              </a:extLst>
            </p:cNvPr>
            <p:cNvSpPr/>
            <p:nvPr/>
          </p:nvSpPr>
          <p:spPr>
            <a:xfrm>
              <a:off x="4645364" y="2464196"/>
              <a:ext cx="2893986" cy="3298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Uh oh! You ran out of time.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8738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266033"/>
            <a:ext cx="9055100" cy="3629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9800" y="1602226"/>
            <a:ext cx="568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Well done! You won 10 points.</a:t>
            </a:r>
          </a:p>
          <a:p>
            <a:endParaRPr lang="en-US" b="1" dirty="0"/>
          </a:p>
          <a:p>
            <a:r>
              <a:rPr lang="en-US" dirty="0"/>
              <a:t>“Do you ever use your mobile device to stream and game?” is the best question to ask in this case, considering the age and potential hobbies of this customer. </a:t>
            </a:r>
          </a:p>
          <a:p>
            <a:r>
              <a:rPr lang="en-US" dirty="0"/>
              <a:t>Proper probing questions allow you to identify the issue correctly, create a connection with your customer, and lead to other opportunities throughout the interaction.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91" y="1982371"/>
            <a:ext cx="2236932" cy="1825032"/>
          </a:xfrm>
          <a:prstGeom prst="rect">
            <a:avLst/>
          </a:prstGeom>
        </p:spPr>
      </p:pic>
      <p:sp>
        <p:nvSpPr>
          <p:cNvPr id="5" name="Rounded Rectangle 6">
            <a:extLst>
              <a:ext uri="{FF2B5EF4-FFF2-40B4-BE49-F238E27FC236}">
                <a16:creationId xmlns:a16="http://schemas.microsoft.com/office/drawing/2014/main" id="{86762A67-B0D9-731E-982C-B909C155BE4A}"/>
              </a:ext>
            </a:extLst>
          </p:cNvPr>
          <p:cNvSpPr/>
          <p:nvPr/>
        </p:nvSpPr>
        <p:spPr>
          <a:xfrm>
            <a:off x="4186537" y="4172458"/>
            <a:ext cx="1972548" cy="33797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CONTINUE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669118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18280</TotalTime>
  <Words>660</Words>
  <Application>Microsoft Office PowerPoint</Application>
  <PresentationFormat>Custom</PresentationFormat>
  <Paragraphs>131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2476</cp:revision>
  <dcterms:created xsi:type="dcterms:W3CDTF">2017-07-21T05:01:19Z</dcterms:created>
  <dcterms:modified xsi:type="dcterms:W3CDTF">2023-03-24T07:00:06Z</dcterms:modified>
</cp:coreProperties>
</file>