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9"/>
  </p:notesMasterIdLst>
  <p:sldIdLst>
    <p:sldId id="1207" r:id="rId2"/>
    <p:sldId id="1212" r:id="rId3"/>
    <p:sldId id="1213" r:id="rId4"/>
    <p:sldId id="1214" r:id="rId5"/>
    <p:sldId id="1215" r:id="rId6"/>
    <p:sldId id="1216" r:id="rId7"/>
    <p:sldId id="1217" r:id="rId8"/>
    <p:sldId id="1218" r:id="rId9"/>
    <p:sldId id="1208" r:id="rId10"/>
    <p:sldId id="1220" r:id="rId11"/>
    <p:sldId id="1219" r:id="rId12"/>
    <p:sldId id="1225" r:id="rId13"/>
    <p:sldId id="1226" r:id="rId14"/>
    <p:sldId id="1227" r:id="rId15"/>
    <p:sldId id="1228" r:id="rId16"/>
    <p:sldId id="1237" r:id="rId17"/>
    <p:sldId id="1238" r:id="rId18"/>
  </p:sldIdLst>
  <p:sldSz cx="12960350" cy="611981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ntuition ID" initials="Int ID" lastIdx="32" clrIdx="0">
    <p:extLst>
      <p:ext uri="{19B8F6BF-5375-455C-9EA6-DF929625EA0E}">
        <p15:presenceInfo xmlns:p15="http://schemas.microsoft.com/office/powerpoint/2012/main" userId="Intuition ID" providerId="None"/>
      </p:ext>
    </p:extLst>
  </p:cmAuthor>
  <p:cmAuthor id="2" name="Donagh Hourihan" initials="DH" lastIdx="33" clrIdx="1">
    <p:extLst>
      <p:ext uri="{19B8F6BF-5375-455C-9EA6-DF929625EA0E}">
        <p15:presenceInfo xmlns:p15="http://schemas.microsoft.com/office/powerpoint/2012/main" userId="S-1-5-21-4092134144-1492677721-901831465-8103" providerId="AD"/>
      </p:ext>
    </p:extLst>
  </p:cmAuthor>
  <p:cmAuthor id="3" name="Mark Murray" initials="MM" lastIdx="37" clrIdx="2">
    <p:extLst>
      <p:ext uri="{19B8F6BF-5375-455C-9EA6-DF929625EA0E}">
        <p15:presenceInfo xmlns:p15="http://schemas.microsoft.com/office/powerpoint/2012/main" userId="S-1-5-21-4092134144-1492677721-901831465-8277" providerId="AD"/>
      </p:ext>
    </p:extLst>
  </p:cmAuthor>
  <p:cmAuthor id="4" name="shivakumarm" initials="s" lastIdx="1" clrIdx="3">
    <p:extLst>
      <p:ext uri="{19B8F6BF-5375-455C-9EA6-DF929625EA0E}">
        <p15:presenceInfo xmlns:p15="http://schemas.microsoft.com/office/powerpoint/2012/main" userId="S::shivakumarm@eidesign.net::fc266fd6-ea27-4f72-bd9f-a77e391fbe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DCE5"/>
    <a:srgbClr val="E2E2E2"/>
    <a:srgbClr val="F7F7F7"/>
    <a:srgbClr val="F0F0F0"/>
    <a:srgbClr val="F4F4F4"/>
    <a:srgbClr val="B4B4B4"/>
    <a:srgbClr val="FDF3ED"/>
    <a:srgbClr val="FDF3D5"/>
    <a:srgbClr val="FFF5D5"/>
    <a:srgbClr val="DAE3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0C21A4-5462-4C0E-A221-02CF43F3DA70}" v="2" dt="2023-03-24T07:06:48.78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963" autoAdjust="0"/>
    <p:restoredTop sz="94660"/>
  </p:normalViewPr>
  <p:slideViewPr>
    <p:cSldViewPr snapToGrid="0">
      <p:cViewPr varScale="1">
        <p:scale>
          <a:sx n="76" d="100"/>
          <a:sy n="76" d="100"/>
        </p:scale>
        <p:origin x="52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laji P." userId="ba4046ed-d6ed-4f8a-b33b-fec4378fc225" providerId="ADAL" clId="{090C21A4-5462-4C0E-A221-02CF43F3DA70}"/>
    <pc:docChg chg="custSel addSld modSld">
      <pc:chgData name="Balaji P." userId="ba4046ed-d6ed-4f8a-b33b-fec4378fc225" providerId="ADAL" clId="{090C21A4-5462-4C0E-A221-02CF43F3DA70}" dt="2023-03-24T07:08:31.663" v="62" actId="1036"/>
      <pc:docMkLst>
        <pc:docMk/>
      </pc:docMkLst>
      <pc:sldChg chg="delSp modSp add mod">
        <pc:chgData name="Balaji P." userId="ba4046ed-d6ed-4f8a-b33b-fec4378fc225" providerId="ADAL" clId="{090C21A4-5462-4C0E-A221-02CF43F3DA70}" dt="2023-03-24T07:06:15.926" v="9" actId="20577"/>
        <pc:sldMkLst>
          <pc:docMk/>
          <pc:sldMk cId="1678616096" sldId="1237"/>
        </pc:sldMkLst>
        <pc:spChg chg="mod">
          <ac:chgData name="Balaji P." userId="ba4046ed-d6ed-4f8a-b33b-fec4378fc225" providerId="ADAL" clId="{090C21A4-5462-4C0E-A221-02CF43F3DA70}" dt="2023-03-24T07:05:53.577" v="3" actId="1076"/>
          <ac:spMkLst>
            <pc:docMk/>
            <pc:sldMk cId="1678616096" sldId="1237"/>
            <ac:spMk id="2" creationId="{DB93BC1F-FFB6-2CA2-EE7E-1EB4A62F5C7D}"/>
          </ac:spMkLst>
        </pc:spChg>
        <pc:spChg chg="mod">
          <ac:chgData name="Balaji P." userId="ba4046ed-d6ed-4f8a-b33b-fec4378fc225" providerId="ADAL" clId="{090C21A4-5462-4C0E-A221-02CF43F3DA70}" dt="2023-03-24T07:05:49.805" v="2" actId="1076"/>
          <ac:spMkLst>
            <pc:docMk/>
            <pc:sldMk cId="1678616096" sldId="1237"/>
            <ac:spMk id="6" creationId="{00000000-0000-0000-0000-000000000000}"/>
          </ac:spMkLst>
        </pc:spChg>
        <pc:spChg chg="mod">
          <ac:chgData name="Balaji P." userId="ba4046ed-d6ed-4f8a-b33b-fec4378fc225" providerId="ADAL" clId="{090C21A4-5462-4C0E-A221-02CF43F3DA70}" dt="2023-03-24T07:05:49.805" v="2" actId="1076"/>
          <ac:spMkLst>
            <pc:docMk/>
            <pc:sldMk cId="1678616096" sldId="1237"/>
            <ac:spMk id="32" creationId="{DD4CB2A8-8C62-E5A7-1F1B-25E2610A17F7}"/>
          </ac:spMkLst>
        </pc:spChg>
        <pc:spChg chg="mod">
          <ac:chgData name="Balaji P." userId="ba4046ed-d6ed-4f8a-b33b-fec4378fc225" providerId="ADAL" clId="{090C21A4-5462-4C0E-A221-02CF43F3DA70}" dt="2023-03-24T07:06:15.926" v="9" actId="20577"/>
          <ac:spMkLst>
            <pc:docMk/>
            <pc:sldMk cId="1678616096" sldId="1237"/>
            <ac:spMk id="54" creationId="{DD4CB2A8-8C62-E5A7-1F1B-25E2610A17F7}"/>
          </ac:spMkLst>
        </pc:spChg>
        <pc:spChg chg="mod">
          <ac:chgData name="Balaji P." userId="ba4046ed-d6ed-4f8a-b33b-fec4378fc225" providerId="ADAL" clId="{090C21A4-5462-4C0E-A221-02CF43F3DA70}" dt="2023-03-24T07:05:49.805" v="2" actId="1076"/>
          <ac:spMkLst>
            <pc:docMk/>
            <pc:sldMk cId="1678616096" sldId="1237"/>
            <ac:spMk id="55" creationId="{DD4CB2A8-8C62-E5A7-1F1B-25E2610A17F7}"/>
          </ac:spMkLst>
        </pc:spChg>
        <pc:spChg chg="mod">
          <ac:chgData name="Balaji P." userId="ba4046ed-d6ed-4f8a-b33b-fec4378fc225" providerId="ADAL" clId="{090C21A4-5462-4C0E-A221-02CF43F3DA70}" dt="2023-03-24T07:05:49.805" v="2" actId="1076"/>
          <ac:spMkLst>
            <pc:docMk/>
            <pc:sldMk cId="1678616096" sldId="1237"/>
            <ac:spMk id="56" creationId="{DD4CB2A8-8C62-E5A7-1F1B-25E2610A17F7}"/>
          </ac:spMkLst>
        </pc:spChg>
        <pc:grpChg chg="del">
          <ac:chgData name="Balaji P." userId="ba4046ed-d6ed-4f8a-b33b-fec4378fc225" providerId="ADAL" clId="{090C21A4-5462-4C0E-A221-02CF43F3DA70}" dt="2023-03-24T07:05:38.833" v="1" actId="478"/>
          <ac:grpSpMkLst>
            <pc:docMk/>
            <pc:sldMk cId="1678616096" sldId="1237"/>
            <ac:grpSpMk id="7" creationId="{00000000-0000-0000-0000-000000000000}"/>
          </ac:grpSpMkLst>
        </pc:grpChg>
        <pc:grpChg chg="mod">
          <ac:chgData name="Balaji P." userId="ba4046ed-d6ed-4f8a-b33b-fec4378fc225" providerId="ADAL" clId="{090C21A4-5462-4C0E-A221-02CF43F3DA70}" dt="2023-03-24T07:05:49.805" v="2" actId="1076"/>
          <ac:grpSpMkLst>
            <pc:docMk/>
            <pc:sldMk cId="1678616096" sldId="1237"/>
            <ac:grpSpMk id="57" creationId="{00000000-0000-0000-0000-000000000000}"/>
          </ac:grpSpMkLst>
        </pc:grpChg>
      </pc:sldChg>
      <pc:sldChg chg="addSp delSp modSp add mod">
        <pc:chgData name="Balaji P." userId="ba4046ed-d6ed-4f8a-b33b-fec4378fc225" providerId="ADAL" clId="{090C21A4-5462-4C0E-A221-02CF43F3DA70}" dt="2023-03-24T07:08:31.663" v="62" actId="1036"/>
        <pc:sldMkLst>
          <pc:docMk/>
          <pc:sldMk cId="2548539392" sldId="1238"/>
        </pc:sldMkLst>
        <pc:spChg chg="mod">
          <ac:chgData name="Balaji P." userId="ba4046ed-d6ed-4f8a-b33b-fec4378fc225" providerId="ADAL" clId="{090C21A4-5462-4C0E-A221-02CF43F3DA70}" dt="2023-03-24T07:08:00.189" v="56" actId="20577"/>
          <ac:spMkLst>
            <pc:docMk/>
            <pc:sldMk cId="2548539392" sldId="1238"/>
            <ac:spMk id="4" creationId="{98C7835F-9522-82FF-EA2E-56B75170B811}"/>
          </ac:spMkLst>
        </pc:spChg>
        <pc:spChg chg="mod">
          <ac:chgData name="Balaji P." userId="ba4046ed-d6ed-4f8a-b33b-fec4378fc225" providerId="ADAL" clId="{090C21A4-5462-4C0E-A221-02CF43F3DA70}" dt="2023-03-24T07:08:31.663" v="62" actId="1036"/>
          <ac:spMkLst>
            <pc:docMk/>
            <pc:sldMk cId="2548539392" sldId="1238"/>
            <ac:spMk id="6" creationId="{00000000-0000-0000-0000-000000000000}"/>
          </ac:spMkLst>
        </pc:spChg>
        <pc:spChg chg="add mod">
          <ac:chgData name="Balaji P." userId="ba4046ed-d6ed-4f8a-b33b-fec4378fc225" providerId="ADAL" clId="{090C21A4-5462-4C0E-A221-02CF43F3DA70}" dt="2023-03-24T07:06:48.789" v="11"/>
          <ac:spMkLst>
            <pc:docMk/>
            <pc:sldMk cId="2548539392" sldId="1238"/>
            <ac:spMk id="13" creationId="{0AA793AC-FBB7-F6EC-0B20-D709A71E1459}"/>
          </ac:spMkLst>
        </pc:spChg>
        <pc:spChg chg="mod">
          <ac:chgData name="Balaji P." userId="ba4046ed-d6ed-4f8a-b33b-fec4378fc225" providerId="ADAL" clId="{090C21A4-5462-4C0E-A221-02CF43F3DA70}" dt="2023-03-24T07:08:31.663" v="62" actId="1036"/>
          <ac:spMkLst>
            <pc:docMk/>
            <pc:sldMk cId="2548539392" sldId="1238"/>
            <ac:spMk id="32" creationId="{DD4CB2A8-8C62-E5A7-1F1B-25E2610A17F7}"/>
          </ac:spMkLst>
        </pc:spChg>
        <pc:spChg chg="del">
          <ac:chgData name="Balaji P." userId="ba4046ed-d6ed-4f8a-b33b-fec4378fc225" providerId="ADAL" clId="{090C21A4-5462-4C0E-A221-02CF43F3DA70}" dt="2023-03-24T07:06:42.171" v="10" actId="478"/>
          <ac:spMkLst>
            <pc:docMk/>
            <pc:sldMk cId="2548539392" sldId="1238"/>
            <ac:spMk id="53" creationId="{DD4CB2A8-8C62-E5A7-1F1B-25E2610A17F7}"/>
          </ac:spMkLst>
        </pc:spChg>
        <pc:spChg chg="mod">
          <ac:chgData name="Balaji P." userId="ba4046ed-d6ed-4f8a-b33b-fec4378fc225" providerId="ADAL" clId="{090C21A4-5462-4C0E-A221-02CF43F3DA70}" dt="2023-03-24T07:08:31.663" v="62" actId="1036"/>
          <ac:spMkLst>
            <pc:docMk/>
            <pc:sldMk cId="2548539392" sldId="1238"/>
            <ac:spMk id="54" creationId="{DD4CB2A8-8C62-E5A7-1F1B-25E2610A17F7}"/>
          </ac:spMkLst>
        </pc:spChg>
        <pc:spChg chg="mod">
          <ac:chgData name="Balaji P." userId="ba4046ed-d6ed-4f8a-b33b-fec4378fc225" providerId="ADAL" clId="{090C21A4-5462-4C0E-A221-02CF43F3DA70}" dt="2023-03-24T07:08:31.663" v="62" actId="1036"/>
          <ac:spMkLst>
            <pc:docMk/>
            <pc:sldMk cId="2548539392" sldId="1238"/>
            <ac:spMk id="55" creationId="{DD4CB2A8-8C62-E5A7-1F1B-25E2610A17F7}"/>
          </ac:spMkLst>
        </pc:spChg>
        <pc:spChg chg="mod">
          <ac:chgData name="Balaji P." userId="ba4046ed-d6ed-4f8a-b33b-fec4378fc225" providerId="ADAL" clId="{090C21A4-5462-4C0E-A221-02CF43F3DA70}" dt="2023-03-24T07:08:31.663" v="62" actId="1036"/>
          <ac:spMkLst>
            <pc:docMk/>
            <pc:sldMk cId="2548539392" sldId="1238"/>
            <ac:spMk id="56" creationId="{DD4CB2A8-8C62-E5A7-1F1B-25E2610A17F7}"/>
          </ac:spMkLst>
        </pc:spChg>
        <pc:spChg chg="mod">
          <ac:chgData name="Balaji P." userId="ba4046ed-d6ed-4f8a-b33b-fec4378fc225" providerId="ADAL" clId="{090C21A4-5462-4C0E-A221-02CF43F3DA70}" dt="2023-03-24T07:07:48.187" v="46" actId="20577"/>
          <ac:spMkLst>
            <pc:docMk/>
            <pc:sldMk cId="2548539392" sldId="1238"/>
            <ac:spMk id="59" creationId="{00000000-0000-0000-0000-000000000000}"/>
          </ac:spMkLst>
        </pc:spChg>
        <pc:grpChg chg="mod">
          <ac:chgData name="Balaji P." userId="ba4046ed-d6ed-4f8a-b33b-fec4378fc225" providerId="ADAL" clId="{090C21A4-5462-4C0E-A221-02CF43F3DA70}" dt="2023-03-24T07:08:31.663" v="62" actId="1036"/>
          <ac:grpSpMkLst>
            <pc:docMk/>
            <pc:sldMk cId="2548539392" sldId="1238"/>
            <ac:grpSpMk id="2" creationId="{D40319FB-EA65-1803-87DF-13549C44211E}"/>
          </ac:grpSpMkLst>
        </pc:grpChg>
        <pc:grpChg chg="mod">
          <ac:chgData name="Balaji P." userId="ba4046ed-d6ed-4f8a-b33b-fec4378fc225" providerId="ADAL" clId="{090C21A4-5462-4C0E-A221-02CF43F3DA70}" dt="2023-03-24T07:08:31.663" v="62" actId="1036"/>
          <ac:grpSpMkLst>
            <pc:docMk/>
            <pc:sldMk cId="2548539392" sldId="1238"/>
            <ac:grpSpMk id="5" creationId="{35E1626A-79F1-DC61-2EE0-61804CF45EED}"/>
          </ac:grpSpMkLst>
        </pc:grpChg>
        <pc:grpChg chg="del">
          <ac:chgData name="Balaji P." userId="ba4046ed-d6ed-4f8a-b33b-fec4378fc225" providerId="ADAL" clId="{090C21A4-5462-4C0E-A221-02CF43F3DA70}" dt="2023-03-24T07:06:42.171" v="10" actId="478"/>
          <ac:grpSpMkLst>
            <pc:docMk/>
            <pc:sldMk cId="2548539392" sldId="1238"/>
            <ac:grpSpMk id="7" creationId="{00000000-0000-0000-0000-000000000000}"/>
          </ac:grpSpMkLst>
        </pc:grpChg>
        <pc:grpChg chg="mod">
          <ac:chgData name="Balaji P." userId="ba4046ed-d6ed-4f8a-b33b-fec4378fc225" providerId="ADAL" clId="{090C21A4-5462-4C0E-A221-02CF43F3DA70}" dt="2023-03-24T07:08:31.663" v="62" actId="1036"/>
          <ac:grpSpMkLst>
            <pc:docMk/>
            <pc:sldMk cId="2548539392" sldId="1238"/>
            <ac:grpSpMk id="57" creationId="{00000000-0000-0000-0000-000000000000}"/>
          </ac:grpSpMkLst>
        </pc:gr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8632A59B-9CC3-41B5-A00B-4661D45AAE86}" type="datetimeFigureOut">
              <a:rPr lang="en-GB" smtClean="0"/>
              <a:t>24/03/2023</a:t>
            </a:fld>
            <a:endParaRPr lang="en-GB"/>
          </a:p>
        </p:txBody>
      </p:sp>
      <p:sp>
        <p:nvSpPr>
          <p:cNvPr id="4" name="Slide Image Placeholder 3"/>
          <p:cNvSpPr>
            <a:spLocks noGrp="1" noRot="1" noChangeAspect="1"/>
          </p:cNvSpPr>
          <p:nvPr>
            <p:ph type="sldImg" idx="2"/>
          </p:nvPr>
        </p:nvSpPr>
        <p:spPr>
          <a:xfrm>
            <a:off x="2120900" y="857250"/>
            <a:ext cx="4902200" cy="23145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48EAF3CD-0CB1-4656-AC50-21EED46B2540}" type="slidenum">
              <a:rPr lang="en-GB" smtClean="0"/>
              <a:t>‹#›</a:t>
            </a:fld>
            <a:endParaRPr lang="en-GB"/>
          </a:p>
        </p:txBody>
      </p:sp>
    </p:spTree>
    <p:extLst>
      <p:ext uri="{BB962C8B-B14F-4D97-AF65-F5344CB8AC3E}">
        <p14:creationId xmlns:p14="http://schemas.microsoft.com/office/powerpoint/2010/main" val="1439879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48EAF3CD-0CB1-4656-AC50-21EED46B2540}" type="slidenum">
              <a:rPr lang="en-GB" smtClean="0"/>
              <a:t>16</a:t>
            </a:fld>
            <a:endParaRPr lang="en-GB" dirty="0"/>
          </a:p>
        </p:txBody>
      </p:sp>
    </p:spTree>
    <p:extLst>
      <p:ext uri="{BB962C8B-B14F-4D97-AF65-F5344CB8AC3E}">
        <p14:creationId xmlns:p14="http://schemas.microsoft.com/office/powerpoint/2010/main" val="4172234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48EAF3CD-0CB1-4656-AC50-21EED46B2540}" type="slidenum">
              <a:rPr lang="en-GB" smtClean="0"/>
              <a:t>17</a:t>
            </a:fld>
            <a:endParaRPr lang="en-GB" dirty="0"/>
          </a:p>
        </p:txBody>
      </p:sp>
    </p:spTree>
    <p:extLst>
      <p:ext uri="{BB962C8B-B14F-4D97-AF65-F5344CB8AC3E}">
        <p14:creationId xmlns:p14="http://schemas.microsoft.com/office/powerpoint/2010/main" val="4186551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53336534"/>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DA43AA0-E779-4343-B859-22F1C060878D}"/>
              </a:ext>
            </a:extLst>
          </p:cNvPr>
          <p:cNvSpPr/>
          <p:nvPr userDrawn="1"/>
        </p:nvSpPr>
        <p:spPr>
          <a:xfrm>
            <a:off x="10774" y="5752217"/>
            <a:ext cx="6480175" cy="321306"/>
          </a:xfrm>
          <a:prstGeom prst="rect">
            <a:avLst/>
          </a:prstGeom>
        </p:spPr>
        <p:txBody>
          <a:bodyPr>
            <a:spAutoFit/>
          </a:bodyPr>
          <a:lstStyle/>
          <a:p>
            <a:pPr marL="0" marR="0" lvl="0" indent="0" algn="l" defTabSz="971957" rtl="0" eaLnBrk="1" fontAlgn="auto" latinLnBrk="0" hangingPunct="1">
              <a:lnSpc>
                <a:spcPct val="100000"/>
              </a:lnSpc>
              <a:spcBef>
                <a:spcPts val="0"/>
              </a:spcBef>
              <a:spcAft>
                <a:spcPts val="0"/>
              </a:spcAft>
              <a:buClrTx/>
              <a:buSzTx/>
              <a:buFontTx/>
              <a:buNone/>
              <a:tabLst/>
              <a:defRPr/>
            </a:pPr>
            <a:r>
              <a:rPr kumimoji="0" lang="en-IN" sz="1488"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rPr>
              <a:t>CyberSAFE</a:t>
            </a:r>
          </a:p>
        </p:txBody>
      </p:sp>
      <p:graphicFrame>
        <p:nvGraphicFramePr>
          <p:cNvPr id="4" name="Table 3">
            <a:extLst>
              <a:ext uri="{FF2B5EF4-FFF2-40B4-BE49-F238E27FC236}">
                <a16:creationId xmlns:a16="http://schemas.microsoft.com/office/drawing/2014/main" id="{E2EF0984-7CEB-4BD2-B22A-EF45018E6E2B}"/>
              </a:ext>
            </a:extLst>
          </p:cNvPr>
          <p:cNvGraphicFramePr>
            <a:graphicFrameLocks noGrp="1"/>
          </p:cNvGraphicFramePr>
          <p:nvPr userDrawn="1">
            <p:extLst>
              <p:ext uri="{D42A27DB-BD31-4B8C-83A1-F6EECF244321}">
                <p14:modId xmlns:p14="http://schemas.microsoft.com/office/powerpoint/2010/main" val="3408801265"/>
              </p:ext>
            </p:extLst>
          </p:nvPr>
        </p:nvGraphicFramePr>
        <p:xfrm>
          <a:off x="9678390" y="0"/>
          <a:ext cx="3281961" cy="6092062"/>
        </p:xfrm>
        <a:graphic>
          <a:graphicData uri="http://schemas.openxmlformats.org/drawingml/2006/table">
            <a:tbl>
              <a:tblPr firstRow="1" bandRow="1">
                <a:tableStyleId>{5C22544A-7EE6-4342-B048-85BDC9FD1C3A}</a:tableStyleId>
              </a:tblPr>
              <a:tblGrid>
                <a:gridCol w="3281961">
                  <a:extLst>
                    <a:ext uri="{9D8B030D-6E8A-4147-A177-3AD203B41FA5}">
                      <a16:colId xmlns:a16="http://schemas.microsoft.com/office/drawing/2014/main" val="1440731263"/>
                    </a:ext>
                  </a:extLst>
                </a:gridCol>
              </a:tblGrid>
              <a:tr h="759162">
                <a:tc>
                  <a:txBody>
                    <a:bodyPr/>
                    <a:lstStyle/>
                    <a:p>
                      <a:endParaRPr lang="en-IN" sz="1400" b="0">
                        <a:solidFill>
                          <a:schemeClr val="tx1"/>
                        </a:solidFill>
                      </a:endParaRPr>
                    </a:p>
                  </a:txBody>
                  <a:tcPr marL="97203" marR="97203">
                    <a:solidFill>
                      <a:srgbClr val="EAEFF7"/>
                    </a:solidFill>
                  </a:tcPr>
                </a:tc>
                <a:extLst>
                  <a:ext uri="{0D108BD9-81ED-4DB2-BD59-A6C34878D82A}">
                    <a16:rowId xmlns:a16="http://schemas.microsoft.com/office/drawing/2014/main" val="53715972"/>
                  </a:ext>
                </a:extLst>
              </a:tr>
              <a:tr h="3283105">
                <a:tc>
                  <a:txBody>
                    <a:bodyPr/>
                    <a:lstStyle/>
                    <a:p>
                      <a:r>
                        <a:rPr lang="en-IN" sz="1400" b="0">
                          <a:solidFill>
                            <a:schemeClr val="tx1"/>
                          </a:solidFill>
                        </a:rPr>
                        <a:t>Audio Transcript:</a:t>
                      </a:r>
                    </a:p>
                    <a:p>
                      <a:endParaRPr lang="en-IN" sz="1400" b="0">
                        <a:solidFill>
                          <a:schemeClr val="tx1"/>
                        </a:solidFill>
                      </a:endParaRPr>
                    </a:p>
                    <a:p>
                      <a:endParaRPr lang="en-IN" sz="1400" b="0">
                        <a:solidFill>
                          <a:schemeClr val="tx1"/>
                        </a:solidFill>
                      </a:endParaRPr>
                    </a:p>
                    <a:p>
                      <a:endParaRPr lang="en-IN" sz="1400" b="0">
                        <a:solidFill>
                          <a:schemeClr val="tx1"/>
                        </a:solidFill>
                      </a:endParaRPr>
                    </a:p>
                    <a:p>
                      <a:endParaRPr lang="en-IN" sz="1400" b="0">
                        <a:solidFill>
                          <a:schemeClr val="tx1"/>
                        </a:solidFill>
                      </a:endParaRPr>
                    </a:p>
                    <a:p>
                      <a:endParaRPr lang="en-IN" sz="1400" b="0">
                        <a:solidFill>
                          <a:schemeClr val="tx1"/>
                        </a:solidFill>
                      </a:endParaRPr>
                    </a:p>
                    <a:p>
                      <a:endParaRPr lang="en-IN" sz="1400" b="0">
                        <a:solidFill>
                          <a:schemeClr val="tx1"/>
                        </a:solidFill>
                      </a:endParaRPr>
                    </a:p>
                    <a:p>
                      <a:endParaRPr lang="en-IN" sz="1400" b="0">
                        <a:solidFill>
                          <a:schemeClr val="tx1"/>
                        </a:solidFill>
                      </a:endParaRPr>
                    </a:p>
                    <a:p>
                      <a:endParaRPr lang="en-IN" sz="1400" b="0">
                        <a:solidFill>
                          <a:schemeClr val="tx1"/>
                        </a:solidFill>
                      </a:endParaRPr>
                    </a:p>
                    <a:p>
                      <a:endParaRPr lang="en-IN" sz="1400" b="0">
                        <a:solidFill>
                          <a:schemeClr val="tx1"/>
                        </a:solidFill>
                      </a:endParaRPr>
                    </a:p>
                    <a:p>
                      <a:endParaRPr lang="en-IN" sz="1400" b="0">
                        <a:solidFill>
                          <a:schemeClr val="tx1"/>
                        </a:solidFill>
                      </a:endParaRPr>
                    </a:p>
                    <a:p>
                      <a:endParaRPr lang="en-IN" sz="1400" b="0">
                        <a:solidFill>
                          <a:schemeClr val="tx1"/>
                        </a:solidFill>
                      </a:endParaRPr>
                    </a:p>
                    <a:p>
                      <a:endParaRPr lang="en-IN" sz="1400" b="0">
                        <a:solidFill>
                          <a:schemeClr val="tx1"/>
                        </a:solidFill>
                      </a:endParaRPr>
                    </a:p>
                    <a:p>
                      <a:endParaRPr lang="en-IN" sz="1400" b="0">
                        <a:solidFill>
                          <a:schemeClr val="tx1"/>
                        </a:solidFill>
                      </a:endParaRPr>
                    </a:p>
                    <a:p>
                      <a:endParaRPr lang="en-IN" sz="1400" b="0">
                        <a:solidFill>
                          <a:schemeClr val="tx1"/>
                        </a:solidFill>
                      </a:endParaRPr>
                    </a:p>
                  </a:txBody>
                  <a:tcPr marL="97203" marR="97203">
                    <a:solidFill>
                      <a:srgbClr val="EAEFF7"/>
                    </a:solidFill>
                  </a:tcPr>
                </a:tc>
                <a:extLst>
                  <a:ext uri="{0D108BD9-81ED-4DB2-BD59-A6C34878D82A}">
                    <a16:rowId xmlns:a16="http://schemas.microsoft.com/office/drawing/2014/main" val="2858219096"/>
                  </a:ext>
                </a:extLst>
              </a:tr>
              <a:tr h="2041060">
                <a:tc>
                  <a:txBody>
                    <a:bodyPr/>
                    <a:lstStyle/>
                    <a:p>
                      <a:r>
                        <a:rPr lang="en-IN" sz="1400" b="0">
                          <a:solidFill>
                            <a:schemeClr val="tx1"/>
                          </a:solidFill>
                        </a:rPr>
                        <a:t>Graphic Notes and Image IDs:</a:t>
                      </a:r>
                    </a:p>
                  </a:txBody>
                  <a:tcPr marL="97203" marR="97203"/>
                </a:tc>
                <a:extLst>
                  <a:ext uri="{0D108BD9-81ED-4DB2-BD59-A6C34878D82A}">
                    <a16:rowId xmlns:a16="http://schemas.microsoft.com/office/drawing/2014/main" val="2372894833"/>
                  </a:ext>
                </a:extLst>
              </a:tr>
            </a:tbl>
          </a:graphicData>
        </a:graphic>
      </p:graphicFrame>
      <p:sp>
        <p:nvSpPr>
          <p:cNvPr id="5" name="TextBox 4">
            <a:extLst>
              <a:ext uri="{FF2B5EF4-FFF2-40B4-BE49-F238E27FC236}">
                <a16:creationId xmlns:a16="http://schemas.microsoft.com/office/drawing/2014/main" id="{DCFA5A78-630A-4F3D-8066-ABBA4AA00A49}"/>
              </a:ext>
            </a:extLst>
          </p:cNvPr>
          <p:cNvSpPr txBox="1"/>
          <p:nvPr userDrawn="1"/>
        </p:nvSpPr>
        <p:spPr>
          <a:xfrm>
            <a:off x="9716713" y="440142"/>
            <a:ext cx="3489833" cy="307777"/>
          </a:xfrm>
          <a:prstGeom prst="rect">
            <a:avLst/>
          </a:prstGeom>
          <a:noFill/>
        </p:spPr>
        <p:txBody>
          <a:bodyPr wrap="square" rtlCol="0">
            <a:spAutoFit/>
          </a:bodyPr>
          <a:lstStyle/>
          <a:p>
            <a:r>
              <a:rPr lang="en-IN" sz="1400"/>
              <a:t>Screen ID:</a:t>
            </a:r>
          </a:p>
        </p:txBody>
      </p:sp>
      <p:sp>
        <p:nvSpPr>
          <p:cNvPr id="6" name="TextBox 5">
            <a:extLst>
              <a:ext uri="{FF2B5EF4-FFF2-40B4-BE49-F238E27FC236}">
                <a16:creationId xmlns:a16="http://schemas.microsoft.com/office/drawing/2014/main" id="{98B0DFBA-8794-4B6C-A49B-77E10380DD70}"/>
              </a:ext>
            </a:extLst>
          </p:cNvPr>
          <p:cNvSpPr txBox="1"/>
          <p:nvPr userDrawn="1"/>
        </p:nvSpPr>
        <p:spPr>
          <a:xfrm>
            <a:off x="9720829" y="36486"/>
            <a:ext cx="3489833" cy="307777"/>
          </a:xfrm>
          <a:prstGeom prst="rect">
            <a:avLst/>
          </a:prstGeom>
          <a:noFill/>
        </p:spPr>
        <p:txBody>
          <a:bodyPr wrap="square" rtlCol="0">
            <a:spAutoFit/>
          </a:bodyPr>
          <a:lstStyle/>
          <a:p>
            <a:r>
              <a:rPr lang="en-IN" sz="1400"/>
              <a:t>Template ID:</a:t>
            </a:r>
          </a:p>
        </p:txBody>
      </p:sp>
    </p:spTree>
    <p:extLst>
      <p:ext uri="{BB962C8B-B14F-4D97-AF65-F5344CB8AC3E}">
        <p14:creationId xmlns:p14="http://schemas.microsoft.com/office/powerpoint/2010/main" val="4000528223"/>
      </p:ext>
    </p:extLst>
  </p:cSld>
  <p:clrMap bg1="lt1" tx1="dk1" bg2="lt2" tx2="dk2" accent1="accent1" accent2="accent2" accent3="accent3" accent4="accent4" accent5="accent5" accent6="accent6" hlink="hlink" folHlink="folHlink"/>
  <p:sldLayoutIdLst>
    <p:sldLayoutId id="2147483685" r:id="rId1"/>
  </p:sldLayoutIdLst>
  <p:txStyles>
    <p:titleStyle>
      <a:lvl1pPr algn="l" defTabSz="816011" rtl="0" eaLnBrk="1" latinLnBrk="0" hangingPunct="1">
        <a:lnSpc>
          <a:spcPct val="90000"/>
        </a:lnSpc>
        <a:spcBef>
          <a:spcPct val="0"/>
        </a:spcBef>
        <a:buNone/>
        <a:defRPr sz="3927" kern="1200">
          <a:solidFill>
            <a:schemeClr val="tx1"/>
          </a:solidFill>
          <a:latin typeface="+mj-lt"/>
          <a:ea typeface="+mj-ea"/>
          <a:cs typeface="+mj-cs"/>
        </a:defRPr>
      </a:lvl1pPr>
    </p:titleStyle>
    <p:bodyStyle>
      <a:lvl1pPr marL="204003" indent="-204003" algn="l" defTabSz="816011" rtl="0" eaLnBrk="1" latinLnBrk="0" hangingPunct="1">
        <a:lnSpc>
          <a:spcPct val="90000"/>
        </a:lnSpc>
        <a:spcBef>
          <a:spcPts val="892"/>
        </a:spcBef>
        <a:buFont typeface="Arial" panose="020B0604020202020204" pitchFamily="34" charset="0"/>
        <a:buChar char="•"/>
        <a:defRPr sz="2499" kern="1200">
          <a:solidFill>
            <a:schemeClr val="tx1"/>
          </a:solidFill>
          <a:latin typeface="+mn-lt"/>
          <a:ea typeface="+mn-ea"/>
          <a:cs typeface="+mn-cs"/>
        </a:defRPr>
      </a:lvl1pPr>
      <a:lvl2pPr marL="612008" indent="-204003" algn="l" defTabSz="816011" rtl="0" eaLnBrk="1" latinLnBrk="0" hangingPunct="1">
        <a:lnSpc>
          <a:spcPct val="90000"/>
        </a:lnSpc>
        <a:spcBef>
          <a:spcPts val="446"/>
        </a:spcBef>
        <a:buFont typeface="Arial" panose="020B0604020202020204" pitchFamily="34" charset="0"/>
        <a:buChar char="•"/>
        <a:defRPr sz="2142" kern="1200">
          <a:solidFill>
            <a:schemeClr val="tx1"/>
          </a:solidFill>
          <a:latin typeface="+mn-lt"/>
          <a:ea typeface="+mn-ea"/>
          <a:cs typeface="+mn-cs"/>
        </a:defRPr>
      </a:lvl2pPr>
      <a:lvl3pPr marL="1020013" indent="-204003" algn="l" defTabSz="816011" rtl="0" eaLnBrk="1" latinLnBrk="0" hangingPunct="1">
        <a:lnSpc>
          <a:spcPct val="90000"/>
        </a:lnSpc>
        <a:spcBef>
          <a:spcPts val="446"/>
        </a:spcBef>
        <a:buFont typeface="Arial" panose="020B0604020202020204" pitchFamily="34" charset="0"/>
        <a:buChar char="•"/>
        <a:defRPr sz="1785" kern="1200">
          <a:solidFill>
            <a:schemeClr val="tx1"/>
          </a:solidFill>
          <a:latin typeface="+mn-lt"/>
          <a:ea typeface="+mn-ea"/>
          <a:cs typeface="+mn-cs"/>
        </a:defRPr>
      </a:lvl3pPr>
      <a:lvl4pPr marL="1428018" indent="-204003" algn="l" defTabSz="816011" rtl="0" eaLnBrk="1" latinLnBrk="0" hangingPunct="1">
        <a:lnSpc>
          <a:spcPct val="90000"/>
        </a:lnSpc>
        <a:spcBef>
          <a:spcPts val="446"/>
        </a:spcBef>
        <a:buFont typeface="Arial" panose="020B0604020202020204" pitchFamily="34" charset="0"/>
        <a:buChar char="•"/>
        <a:defRPr sz="1606" kern="1200">
          <a:solidFill>
            <a:schemeClr val="tx1"/>
          </a:solidFill>
          <a:latin typeface="+mn-lt"/>
          <a:ea typeface="+mn-ea"/>
          <a:cs typeface="+mn-cs"/>
        </a:defRPr>
      </a:lvl4pPr>
      <a:lvl5pPr marL="1836024" indent="-204003" algn="l" defTabSz="816011" rtl="0" eaLnBrk="1" latinLnBrk="0" hangingPunct="1">
        <a:lnSpc>
          <a:spcPct val="90000"/>
        </a:lnSpc>
        <a:spcBef>
          <a:spcPts val="446"/>
        </a:spcBef>
        <a:buFont typeface="Arial" panose="020B0604020202020204" pitchFamily="34" charset="0"/>
        <a:buChar char="•"/>
        <a:defRPr sz="1606" kern="1200">
          <a:solidFill>
            <a:schemeClr val="tx1"/>
          </a:solidFill>
          <a:latin typeface="+mn-lt"/>
          <a:ea typeface="+mn-ea"/>
          <a:cs typeface="+mn-cs"/>
        </a:defRPr>
      </a:lvl5pPr>
      <a:lvl6pPr marL="2244029" indent="-204003" algn="l" defTabSz="816011" rtl="0" eaLnBrk="1" latinLnBrk="0" hangingPunct="1">
        <a:lnSpc>
          <a:spcPct val="90000"/>
        </a:lnSpc>
        <a:spcBef>
          <a:spcPts val="446"/>
        </a:spcBef>
        <a:buFont typeface="Arial" panose="020B0604020202020204" pitchFamily="34" charset="0"/>
        <a:buChar char="•"/>
        <a:defRPr sz="1606" kern="1200">
          <a:solidFill>
            <a:schemeClr val="tx1"/>
          </a:solidFill>
          <a:latin typeface="+mn-lt"/>
          <a:ea typeface="+mn-ea"/>
          <a:cs typeface="+mn-cs"/>
        </a:defRPr>
      </a:lvl6pPr>
      <a:lvl7pPr marL="2652034" indent="-204003" algn="l" defTabSz="816011" rtl="0" eaLnBrk="1" latinLnBrk="0" hangingPunct="1">
        <a:lnSpc>
          <a:spcPct val="90000"/>
        </a:lnSpc>
        <a:spcBef>
          <a:spcPts val="446"/>
        </a:spcBef>
        <a:buFont typeface="Arial" panose="020B0604020202020204" pitchFamily="34" charset="0"/>
        <a:buChar char="•"/>
        <a:defRPr sz="1606" kern="1200">
          <a:solidFill>
            <a:schemeClr val="tx1"/>
          </a:solidFill>
          <a:latin typeface="+mn-lt"/>
          <a:ea typeface="+mn-ea"/>
          <a:cs typeface="+mn-cs"/>
        </a:defRPr>
      </a:lvl7pPr>
      <a:lvl8pPr marL="3060040" indent="-204003" algn="l" defTabSz="816011" rtl="0" eaLnBrk="1" latinLnBrk="0" hangingPunct="1">
        <a:lnSpc>
          <a:spcPct val="90000"/>
        </a:lnSpc>
        <a:spcBef>
          <a:spcPts val="446"/>
        </a:spcBef>
        <a:buFont typeface="Arial" panose="020B0604020202020204" pitchFamily="34" charset="0"/>
        <a:buChar char="•"/>
        <a:defRPr sz="1606" kern="1200">
          <a:solidFill>
            <a:schemeClr val="tx1"/>
          </a:solidFill>
          <a:latin typeface="+mn-lt"/>
          <a:ea typeface="+mn-ea"/>
          <a:cs typeface="+mn-cs"/>
        </a:defRPr>
      </a:lvl8pPr>
      <a:lvl9pPr marL="3468045" indent="-204003" algn="l" defTabSz="816011" rtl="0" eaLnBrk="1" latinLnBrk="0" hangingPunct="1">
        <a:lnSpc>
          <a:spcPct val="90000"/>
        </a:lnSpc>
        <a:spcBef>
          <a:spcPts val="446"/>
        </a:spcBef>
        <a:buFont typeface="Arial" panose="020B0604020202020204" pitchFamily="34" charset="0"/>
        <a:buChar char="•"/>
        <a:defRPr sz="1606" kern="1200">
          <a:solidFill>
            <a:schemeClr val="tx1"/>
          </a:solidFill>
          <a:latin typeface="+mn-lt"/>
          <a:ea typeface="+mn-ea"/>
          <a:cs typeface="+mn-cs"/>
        </a:defRPr>
      </a:lvl9pPr>
    </p:bodyStyle>
    <p:otherStyle>
      <a:defPPr>
        <a:defRPr lang="en-US"/>
      </a:defPPr>
      <a:lvl1pPr marL="0" algn="l" defTabSz="816011" rtl="0" eaLnBrk="1" latinLnBrk="0" hangingPunct="1">
        <a:defRPr sz="1606" kern="1200">
          <a:solidFill>
            <a:schemeClr val="tx1"/>
          </a:solidFill>
          <a:latin typeface="+mn-lt"/>
          <a:ea typeface="+mn-ea"/>
          <a:cs typeface="+mn-cs"/>
        </a:defRPr>
      </a:lvl1pPr>
      <a:lvl2pPr marL="408005" algn="l" defTabSz="816011" rtl="0" eaLnBrk="1" latinLnBrk="0" hangingPunct="1">
        <a:defRPr sz="1606" kern="1200">
          <a:solidFill>
            <a:schemeClr val="tx1"/>
          </a:solidFill>
          <a:latin typeface="+mn-lt"/>
          <a:ea typeface="+mn-ea"/>
          <a:cs typeface="+mn-cs"/>
        </a:defRPr>
      </a:lvl2pPr>
      <a:lvl3pPr marL="816011" algn="l" defTabSz="816011" rtl="0" eaLnBrk="1" latinLnBrk="0" hangingPunct="1">
        <a:defRPr sz="1606" kern="1200">
          <a:solidFill>
            <a:schemeClr val="tx1"/>
          </a:solidFill>
          <a:latin typeface="+mn-lt"/>
          <a:ea typeface="+mn-ea"/>
          <a:cs typeface="+mn-cs"/>
        </a:defRPr>
      </a:lvl3pPr>
      <a:lvl4pPr marL="1224016" algn="l" defTabSz="816011" rtl="0" eaLnBrk="1" latinLnBrk="0" hangingPunct="1">
        <a:defRPr sz="1606" kern="1200">
          <a:solidFill>
            <a:schemeClr val="tx1"/>
          </a:solidFill>
          <a:latin typeface="+mn-lt"/>
          <a:ea typeface="+mn-ea"/>
          <a:cs typeface="+mn-cs"/>
        </a:defRPr>
      </a:lvl4pPr>
      <a:lvl5pPr marL="1632021" algn="l" defTabSz="816011" rtl="0" eaLnBrk="1" latinLnBrk="0" hangingPunct="1">
        <a:defRPr sz="1606" kern="1200">
          <a:solidFill>
            <a:schemeClr val="tx1"/>
          </a:solidFill>
          <a:latin typeface="+mn-lt"/>
          <a:ea typeface="+mn-ea"/>
          <a:cs typeface="+mn-cs"/>
        </a:defRPr>
      </a:lvl5pPr>
      <a:lvl6pPr marL="2040026" algn="l" defTabSz="816011" rtl="0" eaLnBrk="1" latinLnBrk="0" hangingPunct="1">
        <a:defRPr sz="1606" kern="1200">
          <a:solidFill>
            <a:schemeClr val="tx1"/>
          </a:solidFill>
          <a:latin typeface="+mn-lt"/>
          <a:ea typeface="+mn-ea"/>
          <a:cs typeface="+mn-cs"/>
        </a:defRPr>
      </a:lvl6pPr>
      <a:lvl7pPr marL="2448032" algn="l" defTabSz="816011" rtl="0" eaLnBrk="1" latinLnBrk="0" hangingPunct="1">
        <a:defRPr sz="1606" kern="1200">
          <a:solidFill>
            <a:schemeClr val="tx1"/>
          </a:solidFill>
          <a:latin typeface="+mn-lt"/>
          <a:ea typeface="+mn-ea"/>
          <a:cs typeface="+mn-cs"/>
        </a:defRPr>
      </a:lvl7pPr>
      <a:lvl8pPr marL="2856037" algn="l" defTabSz="816011" rtl="0" eaLnBrk="1" latinLnBrk="0" hangingPunct="1">
        <a:defRPr sz="1606" kern="1200">
          <a:solidFill>
            <a:schemeClr val="tx1"/>
          </a:solidFill>
          <a:latin typeface="+mn-lt"/>
          <a:ea typeface="+mn-ea"/>
          <a:cs typeface="+mn-cs"/>
        </a:defRPr>
      </a:lvl8pPr>
      <a:lvl9pPr marL="3264042" algn="l" defTabSz="816011" rtl="0" eaLnBrk="1" latinLnBrk="0" hangingPunct="1">
        <a:defRPr sz="16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svg"/></Relationships>
</file>

<file path=ppt/slides/_rels/slide1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14.png"/><Relationship Id="rId5" Type="http://schemas.openxmlformats.org/officeDocument/2006/relationships/image" Target="../media/image16.png"/><Relationship Id="rId4" Type="http://schemas.openxmlformats.org/officeDocument/2006/relationships/image" Target="../media/image15.png"/></Relationships>
</file>

<file path=ppt/slides/_rels/slide1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8.png"/><Relationship Id="rId1" Type="http://schemas.openxmlformats.org/officeDocument/2006/relationships/slideLayout" Target="../slideLayouts/slideLayout1.xml"/><Relationship Id="rId5" Type="http://schemas.openxmlformats.org/officeDocument/2006/relationships/image" Target="../media/image12.jpeg"/><Relationship Id="rId4" Type="http://schemas.openxmlformats.org/officeDocument/2006/relationships/image" Target="../media/image11.jpeg"/></Relationships>
</file>

<file path=ppt/slides/_rels/slide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14.png"/><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3.png"/><Relationship Id="rId1" Type="http://schemas.openxmlformats.org/officeDocument/2006/relationships/slideLayout" Target="../slideLayouts/slideLayout1.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3.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 name="Picture 42"/>
          <p:cNvPicPr>
            <a:picLocks noChangeAspect="1"/>
          </p:cNvPicPr>
          <p:nvPr/>
        </p:nvPicPr>
        <p:blipFill>
          <a:blip r:embed="rId2"/>
          <a:stretch>
            <a:fillRect/>
          </a:stretch>
        </p:blipFill>
        <p:spPr>
          <a:xfrm>
            <a:off x="3778611" y="3923212"/>
            <a:ext cx="2201083" cy="1943996"/>
          </a:xfrm>
          <a:prstGeom prst="rect">
            <a:avLst/>
          </a:prstGeom>
        </p:spPr>
      </p:pic>
      <p:sp>
        <p:nvSpPr>
          <p:cNvPr id="32" name="Rectangle 31">
            <a:extLst>
              <a:ext uri="{FF2B5EF4-FFF2-40B4-BE49-F238E27FC236}">
                <a16:creationId xmlns:a16="http://schemas.microsoft.com/office/drawing/2014/main" id="{2DFF0B71-7852-66EC-AAC2-4EF94705CD30}"/>
              </a:ext>
            </a:extLst>
          </p:cNvPr>
          <p:cNvSpPr/>
          <p:nvPr/>
        </p:nvSpPr>
        <p:spPr>
          <a:xfrm>
            <a:off x="2818324" y="2648133"/>
            <a:ext cx="3887958" cy="4979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1600" dirty="0">
                <a:solidFill>
                  <a:schemeClr val="tx1"/>
                </a:solidFill>
              </a:rPr>
              <a:t>Play each game. Win badges. Get closer to the El Mobile Ambassador award!</a:t>
            </a:r>
            <a:endParaRPr lang="en-US" sz="1600" b="1" dirty="0">
              <a:solidFill>
                <a:schemeClr val="tx1"/>
              </a:solidFill>
            </a:endParaRPr>
          </a:p>
        </p:txBody>
      </p:sp>
      <p:sp>
        <p:nvSpPr>
          <p:cNvPr id="27" name="TextBox 26">
            <a:extLst>
              <a:ext uri="{FF2B5EF4-FFF2-40B4-BE49-F238E27FC236}">
                <a16:creationId xmlns:a16="http://schemas.microsoft.com/office/drawing/2014/main" id="{F531B0E6-FB17-44D5-A1F5-9587CCBAE338}"/>
              </a:ext>
            </a:extLst>
          </p:cNvPr>
          <p:cNvSpPr txBox="1"/>
          <p:nvPr/>
        </p:nvSpPr>
        <p:spPr>
          <a:xfrm>
            <a:off x="10700498" y="41466"/>
            <a:ext cx="2383491" cy="307777"/>
          </a:xfrm>
          <a:prstGeom prst="rect">
            <a:avLst/>
          </a:prstGeom>
          <a:noFill/>
        </p:spPr>
        <p:txBody>
          <a:bodyPr wrap="square" rtlCol="0">
            <a:spAutoFit/>
          </a:bodyPr>
          <a:lstStyle>
            <a:defPPr>
              <a:defRPr lang="en-US"/>
            </a:defPPr>
            <a:lvl1pPr>
              <a:defRPr sz="1400">
                <a:solidFill>
                  <a:srgbClr val="0070C0"/>
                </a:solidFill>
              </a:defRPr>
            </a:lvl1pPr>
          </a:lstStyle>
          <a:p>
            <a:r>
              <a:rPr lang="en-IN" dirty="0"/>
              <a:t>G05-H-Games-003</a:t>
            </a:r>
          </a:p>
        </p:txBody>
      </p:sp>
      <p:sp>
        <p:nvSpPr>
          <p:cNvPr id="37" name="Rectangle 36">
            <a:extLst>
              <a:ext uri="{FF2B5EF4-FFF2-40B4-BE49-F238E27FC236}">
                <a16:creationId xmlns:a16="http://schemas.microsoft.com/office/drawing/2014/main" id="{2DFF0B71-7852-66EC-AAC2-4EF94705CD30}"/>
              </a:ext>
            </a:extLst>
          </p:cNvPr>
          <p:cNvSpPr/>
          <p:nvPr/>
        </p:nvSpPr>
        <p:spPr>
          <a:xfrm>
            <a:off x="2050908" y="717102"/>
            <a:ext cx="5422790" cy="4427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3600" b="1" dirty="0">
                <a:solidFill>
                  <a:schemeClr val="tx1"/>
                </a:solidFill>
              </a:rPr>
              <a:t>Your Game Board</a:t>
            </a:r>
          </a:p>
        </p:txBody>
      </p:sp>
      <p:sp>
        <p:nvSpPr>
          <p:cNvPr id="38" name="Rectangle 37">
            <a:extLst>
              <a:ext uri="{FF2B5EF4-FFF2-40B4-BE49-F238E27FC236}">
                <a16:creationId xmlns:a16="http://schemas.microsoft.com/office/drawing/2014/main" id="{2DFF0B71-7852-66EC-AAC2-4EF94705CD30}"/>
              </a:ext>
            </a:extLst>
          </p:cNvPr>
          <p:cNvSpPr/>
          <p:nvPr/>
        </p:nvSpPr>
        <p:spPr>
          <a:xfrm>
            <a:off x="2818324" y="3364408"/>
            <a:ext cx="3887958" cy="2885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endParaRPr lang="en-US" sz="1600" b="1" dirty="0">
              <a:solidFill>
                <a:schemeClr val="tx1"/>
              </a:solidFill>
            </a:endParaRPr>
          </a:p>
        </p:txBody>
      </p:sp>
      <p:grpSp>
        <p:nvGrpSpPr>
          <p:cNvPr id="2" name="Group 1"/>
          <p:cNvGrpSpPr/>
          <p:nvPr/>
        </p:nvGrpSpPr>
        <p:grpSpPr>
          <a:xfrm>
            <a:off x="2950875" y="3392083"/>
            <a:ext cx="3622856" cy="338554"/>
            <a:chOff x="3319365" y="3795145"/>
            <a:chExt cx="3622856" cy="338554"/>
          </a:xfrm>
        </p:grpSpPr>
        <p:sp>
          <p:nvSpPr>
            <p:cNvPr id="13" name="TextBox 12">
              <a:extLst>
                <a:ext uri="{FF2B5EF4-FFF2-40B4-BE49-F238E27FC236}">
                  <a16:creationId xmlns:a16="http://schemas.microsoft.com/office/drawing/2014/main" id="{88BB9192-A5FB-43D3-B80F-3610DC569F83}"/>
                </a:ext>
              </a:extLst>
            </p:cNvPr>
            <p:cNvSpPr txBox="1"/>
            <p:nvPr/>
          </p:nvSpPr>
          <p:spPr>
            <a:xfrm>
              <a:off x="3600574" y="3795145"/>
              <a:ext cx="3341647" cy="338554"/>
            </a:xfrm>
            <a:prstGeom prst="rect">
              <a:avLst/>
            </a:prstGeom>
            <a:noFill/>
          </p:spPr>
          <p:txBody>
            <a:bodyPr wrap="square" rtlCol="0">
              <a:spAutoFit/>
            </a:bodyPr>
            <a:lstStyle/>
            <a:p>
              <a:pPr algn="ctr"/>
              <a:r>
                <a:rPr lang="en-US" sz="1600" b="1" dirty="0"/>
                <a:t>Select the Game 3 badge to continue.</a:t>
              </a:r>
            </a:p>
          </p:txBody>
        </p:sp>
        <p:grpSp>
          <p:nvGrpSpPr>
            <p:cNvPr id="14" name="Group 13">
              <a:extLst>
                <a:ext uri="{FF2B5EF4-FFF2-40B4-BE49-F238E27FC236}">
                  <a16:creationId xmlns:a16="http://schemas.microsoft.com/office/drawing/2014/main" id="{0C0E3EEE-91C7-46D1-95EB-975374FC5790}"/>
                </a:ext>
              </a:extLst>
            </p:cNvPr>
            <p:cNvGrpSpPr/>
            <p:nvPr/>
          </p:nvGrpSpPr>
          <p:grpSpPr>
            <a:xfrm>
              <a:off x="3319365" y="3807033"/>
              <a:ext cx="270678" cy="270680"/>
              <a:chOff x="6452558" y="1319837"/>
              <a:chExt cx="254631" cy="254631"/>
            </a:xfrm>
          </p:grpSpPr>
          <p:pic>
            <p:nvPicPr>
              <p:cNvPr id="15" name="Graphic 33" descr="Direction">
                <a:extLst>
                  <a:ext uri="{FF2B5EF4-FFF2-40B4-BE49-F238E27FC236}">
                    <a16:creationId xmlns:a16="http://schemas.microsoft.com/office/drawing/2014/main" id="{48818A6C-B3A3-4757-9311-98B754A454FB}"/>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flipH="1">
                <a:off x="6509937" y="1383725"/>
                <a:ext cx="180000" cy="180000"/>
              </a:xfrm>
              <a:prstGeom prst="rect">
                <a:avLst/>
              </a:prstGeom>
            </p:spPr>
          </p:pic>
          <p:sp>
            <p:nvSpPr>
              <p:cNvPr id="16" name="Oval 15">
                <a:extLst>
                  <a:ext uri="{FF2B5EF4-FFF2-40B4-BE49-F238E27FC236}">
                    <a16:creationId xmlns:a16="http://schemas.microsoft.com/office/drawing/2014/main" id="{8B09003D-4856-4A19-AD60-E8FCDDD3C25E}"/>
                  </a:ext>
                </a:extLst>
              </p:cNvPr>
              <p:cNvSpPr/>
              <p:nvPr/>
            </p:nvSpPr>
            <p:spPr>
              <a:xfrm>
                <a:off x="6452558" y="1319837"/>
                <a:ext cx="254631" cy="25463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600" b="1"/>
              </a:p>
            </p:txBody>
          </p:sp>
        </p:grpSp>
      </p:grpSp>
      <p:pic>
        <p:nvPicPr>
          <p:cNvPr id="22" name="Picture 2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263460" y="1379110"/>
            <a:ext cx="997687" cy="1102999"/>
          </a:xfrm>
          <a:prstGeom prst="rect">
            <a:avLst/>
          </a:prstGeom>
        </p:spPr>
      </p:pic>
      <p:grpSp>
        <p:nvGrpSpPr>
          <p:cNvPr id="3" name="Group 2"/>
          <p:cNvGrpSpPr/>
          <p:nvPr/>
        </p:nvGrpSpPr>
        <p:grpSpPr>
          <a:xfrm>
            <a:off x="348527" y="4438304"/>
            <a:ext cx="1486952" cy="1313274"/>
            <a:chOff x="348527" y="4426272"/>
            <a:chExt cx="1486952" cy="1313274"/>
          </a:xfrm>
        </p:grpSpPr>
        <p:pic>
          <p:nvPicPr>
            <p:cNvPr id="39" name="Picture 38"/>
            <p:cNvPicPr>
              <a:picLocks noChangeAspect="1"/>
            </p:cNvPicPr>
            <p:nvPr/>
          </p:nvPicPr>
          <p:blipFill>
            <a:blip r:embed="rId6"/>
            <a:stretch>
              <a:fillRect/>
            </a:stretch>
          </p:blipFill>
          <p:spPr>
            <a:xfrm>
              <a:off x="348527" y="4426272"/>
              <a:ext cx="1486952" cy="1313274"/>
            </a:xfrm>
            <a:prstGeom prst="rect">
              <a:avLst/>
            </a:prstGeom>
          </p:spPr>
        </p:pic>
        <p:sp>
          <p:nvSpPr>
            <p:cNvPr id="17" name="TextBox 16"/>
            <p:cNvSpPr txBox="1"/>
            <p:nvPr/>
          </p:nvSpPr>
          <p:spPr>
            <a:xfrm>
              <a:off x="457851" y="4767341"/>
              <a:ext cx="1242905" cy="406265"/>
            </a:xfrm>
            <a:prstGeom prst="rect">
              <a:avLst/>
            </a:prstGeom>
            <a:noFill/>
          </p:spPr>
          <p:txBody>
            <a:bodyPr wrap="square" rtlCol="0">
              <a:spAutoFit/>
            </a:bodyPr>
            <a:lstStyle/>
            <a:p>
              <a:pPr algn="ctr"/>
              <a:r>
                <a:rPr lang="en-IN" dirty="0"/>
                <a:t>Game 1</a:t>
              </a:r>
            </a:p>
          </p:txBody>
        </p:sp>
      </p:grpSp>
      <p:grpSp>
        <p:nvGrpSpPr>
          <p:cNvPr id="46" name="Group 45"/>
          <p:cNvGrpSpPr/>
          <p:nvPr/>
        </p:nvGrpSpPr>
        <p:grpSpPr>
          <a:xfrm>
            <a:off x="2053525" y="4397907"/>
            <a:ext cx="1578429" cy="1394068"/>
            <a:chOff x="2170072" y="4342993"/>
            <a:chExt cx="1675534" cy="1479832"/>
          </a:xfrm>
        </p:grpSpPr>
        <p:pic>
          <p:nvPicPr>
            <p:cNvPr id="45" name="Picture 44"/>
            <p:cNvPicPr>
              <a:picLocks noChangeAspect="1"/>
            </p:cNvPicPr>
            <p:nvPr/>
          </p:nvPicPr>
          <p:blipFill>
            <a:blip r:embed="rId6"/>
            <a:stretch>
              <a:fillRect/>
            </a:stretch>
          </p:blipFill>
          <p:spPr>
            <a:xfrm>
              <a:off x="2170072" y="4342993"/>
              <a:ext cx="1675534" cy="1479832"/>
            </a:xfrm>
            <a:prstGeom prst="rect">
              <a:avLst/>
            </a:prstGeom>
          </p:spPr>
        </p:pic>
        <p:sp>
          <p:nvSpPr>
            <p:cNvPr id="26" name="TextBox 25"/>
            <p:cNvSpPr txBox="1"/>
            <p:nvPr/>
          </p:nvSpPr>
          <p:spPr>
            <a:xfrm>
              <a:off x="2322670" y="4785807"/>
              <a:ext cx="1408624" cy="369332"/>
            </a:xfrm>
            <a:prstGeom prst="rect">
              <a:avLst/>
            </a:prstGeom>
            <a:noFill/>
          </p:spPr>
          <p:txBody>
            <a:bodyPr wrap="square" rtlCol="0">
              <a:spAutoFit/>
            </a:bodyPr>
            <a:lstStyle/>
            <a:p>
              <a:pPr algn="ctr"/>
              <a:r>
                <a:rPr lang="en-IN" dirty="0"/>
                <a:t>Game 2</a:t>
              </a:r>
            </a:p>
          </p:txBody>
        </p:sp>
      </p:grpSp>
      <p:sp>
        <p:nvSpPr>
          <p:cNvPr id="29" name="TextBox 28"/>
          <p:cNvSpPr txBox="1"/>
          <p:nvPr/>
        </p:nvSpPr>
        <p:spPr>
          <a:xfrm>
            <a:off x="4263460" y="4594707"/>
            <a:ext cx="1265888" cy="369332"/>
          </a:xfrm>
          <a:prstGeom prst="rect">
            <a:avLst/>
          </a:prstGeom>
          <a:noFill/>
        </p:spPr>
        <p:txBody>
          <a:bodyPr wrap="square" rtlCol="0">
            <a:spAutoFit/>
          </a:bodyPr>
          <a:lstStyle/>
          <a:p>
            <a:pPr algn="ctr"/>
            <a:r>
              <a:rPr lang="en-IN" dirty="0"/>
              <a:t>Game 3</a:t>
            </a:r>
          </a:p>
        </p:txBody>
      </p:sp>
      <p:grpSp>
        <p:nvGrpSpPr>
          <p:cNvPr id="4" name="Group 3"/>
          <p:cNvGrpSpPr/>
          <p:nvPr/>
        </p:nvGrpSpPr>
        <p:grpSpPr>
          <a:xfrm>
            <a:off x="6094286" y="4438304"/>
            <a:ext cx="1486952" cy="1313274"/>
            <a:chOff x="6094286" y="4426272"/>
            <a:chExt cx="1486952" cy="1313274"/>
          </a:xfrm>
        </p:grpSpPr>
        <p:pic>
          <p:nvPicPr>
            <p:cNvPr id="48" name="Picture 47"/>
            <p:cNvPicPr>
              <a:picLocks noChangeAspect="1"/>
            </p:cNvPicPr>
            <p:nvPr/>
          </p:nvPicPr>
          <p:blipFill>
            <a:blip r:embed="rId6"/>
            <a:stretch>
              <a:fillRect/>
            </a:stretch>
          </p:blipFill>
          <p:spPr>
            <a:xfrm>
              <a:off x="6094286" y="4426272"/>
              <a:ext cx="1486952" cy="1313274"/>
            </a:xfrm>
            <a:prstGeom prst="rect">
              <a:avLst/>
            </a:prstGeom>
          </p:spPr>
        </p:pic>
        <p:sp>
          <p:nvSpPr>
            <p:cNvPr id="49" name="TextBox 48"/>
            <p:cNvSpPr txBox="1"/>
            <p:nvPr/>
          </p:nvSpPr>
          <p:spPr>
            <a:xfrm>
              <a:off x="6203610" y="4767341"/>
              <a:ext cx="1242905" cy="369332"/>
            </a:xfrm>
            <a:prstGeom prst="rect">
              <a:avLst/>
            </a:prstGeom>
            <a:noFill/>
          </p:spPr>
          <p:txBody>
            <a:bodyPr wrap="square" rtlCol="0">
              <a:spAutoFit/>
            </a:bodyPr>
            <a:lstStyle/>
            <a:p>
              <a:pPr algn="ctr"/>
              <a:r>
                <a:rPr lang="en-IN" dirty="0"/>
                <a:t>Game 4</a:t>
              </a:r>
            </a:p>
          </p:txBody>
        </p:sp>
      </p:grpSp>
      <p:grpSp>
        <p:nvGrpSpPr>
          <p:cNvPr id="50" name="Group 49"/>
          <p:cNvGrpSpPr/>
          <p:nvPr/>
        </p:nvGrpSpPr>
        <p:grpSpPr>
          <a:xfrm>
            <a:off x="7799284" y="4397907"/>
            <a:ext cx="1578429" cy="1394068"/>
            <a:chOff x="2170072" y="4342993"/>
            <a:chExt cx="1675534" cy="1479832"/>
          </a:xfrm>
        </p:grpSpPr>
        <p:pic>
          <p:nvPicPr>
            <p:cNvPr id="51" name="Picture 50"/>
            <p:cNvPicPr>
              <a:picLocks noChangeAspect="1"/>
            </p:cNvPicPr>
            <p:nvPr/>
          </p:nvPicPr>
          <p:blipFill>
            <a:blip r:embed="rId6"/>
            <a:stretch>
              <a:fillRect/>
            </a:stretch>
          </p:blipFill>
          <p:spPr>
            <a:xfrm>
              <a:off x="2170072" y="4342993"/>
              <a:ext cx="1675534" cy="1479832"/>
            </a:xfrm>
            <a:prstGeom prst="rect">
              <a:avLst/>
            </a:prstGeom>
          </p:spPr>
        </p:pic>
        <p:sp>
          <p:nvSpPr>
            <p:cNvPr id="52" name="TextBox 51"/>
            <p:cNvSpPr txBox="1"/>
            <p:nvPr/>
          </p:nvSpPr>
          <p:spPr>
            <a:xfrm>
              <a:off x="2322670" y="4785807"/>
              <a:ext cx="1408624" cy="392054"/>
            </a:xfrm>
            <a:prstGeom prst="rect">
              <a:avLst/>
            </a:prstGeom>
            <a:noFill/>
          </p:spPr>
          <p:txBody>
            <a:bodyPr wrap="square" rtlCol="0">
              <a:spAutoFit/>
            </a:bodyPr>
            <a:lstStyle/>
            <a:p>
              <a:pPr algn="ctr"/>
              <a:r>
                <a:rPr lang="en-IN" dirty="0"/>
                <a:t>Game 5</a:t>
              </a:r>
            </a:p>
          </p:txBody>
        </p:sp>
      </p:grpSp>
      <p:sp>
        <p:nvSpPr>
          <p:cNvPr id="24" name="TextBox 23">
            <a:extLst>
              <a:ext uri="{FF2B5EF4-FFF2-40B4-BE49-F238E27FC236}">
                <a16:creationId xmlns:a16="http://schemas.microsoft.com/office/drawing/2014/main" id="{43640D60-C6DF-0A74-CEDC-9554CAED1703}"/>
              </a:ext>
            </a:extLst>
          </p:cNvPr>
          <p:cNvSpPr txBox="1"/>
          <p:nvPr/>
        </p:nvSpPr>
        <p:spPr>
          <a:xfrm>
            <a:off x="10544332" y="433039"/>
            <a:ext cx="1407681" cy="307777"/>
          </a:xfrm>
          <a:prstGeom prst="rect">
            <a:avLst/>
          </a:prstGeom>
          <a:noFill/>
        </p:spPr>
        <p:txBody>
          <a:bodyPr wrap="square" rtlCol="0">
            <a:spAutoFit/>
          </a:bodyPr>
          <a:lstStyle/>
          <a:p>
            <a:r>
              <a:rPr lang="en-IN" sz="1400" dirty="0">
                <a:solidFill>
                  <a:srgbClr val="0070C0"/>
                </a:solidFill>
              </a:rPr>
              <a:t>Topic 0 | Page 1</a:t>
            </a:r>
          </a:p>
        </p:txBody>
      </p:sp>
      <p:sp>
        <p:nvSpPr>
          <p:cNvPr id="25" name="TextBox 24">
            <a:extLst>
              <a:ext uri="{FF2B5EF4-FFF2-40B4-BE49-F238E27FC236}">
                <a16:creationId xmlns:a16="http://schemas.microsoft.com/office/drawing/2014/main" id="{D4C948DF-669C-42CA-B0CC-3EF35C283FEC}"/>
              </a:ext>
            </a:extLst>
          </p:cNvPr>
          <p:cNvSpPr txBox="1"/>
          <p:nvPr/>
        </p:nvSpPr>
        <p:spPr>
          <a:xfrm>
            <a:off x="9706596" y="4407552"/>
            <a:ext cx="3253754" cy="307777"/>
          </a:xfrm>
          <a:prstGeom prst="rect">
            <a:avLst/>
          </a:prstGeom>
          <a:noFill/>
        </p:spPr>
        <p:txBody>
          <a:bodyPr wrap="square" rtlCol="0">
            <a:spAutoFit/>
          </a:bodyPr>
          <a:lstStyle/>
          <a:p>
            <a:r>
              <a:rPr lang="en-IN" sz="1400" dirty="0"/>
              <a:t>Background image ID &lt;&gt;</a:t>
            </a:r>
          </a:p>
        </p:txBody>
      </p:sp>
      <p:sp>
        <p:nvSpPr>
          <p:cNvPr id="28" name="TextBox 27">
            <a:extLst>
              <a:ext uri="{FF2B5EF4-FFF2-40B4-BE49-F238E27FC236}">
                <a16:creationId xmlns:a16="http://schemas.microsoft.com/office/drawing/2014/main" id="{50178FE2-6DB6-4937-9E03-14C4B45865C4}"/>
              </a:ext>
            </a:extLst>
          </p:cNvPr>
          <p:cNvSpPr txBox="1"/>
          <p:nvPr/>
        </p:nvSpPr>
        <p:spPr>
          <a:xfrm>
            <a:off x="9680153" y="1137163"/>
            <a:ext cx="3253754" cy="307777"/>
          </a:xfrm>
          <a:prstGeom prst="rect">
            <a:avLst/>
          </a:prstGeom>
          <a:noFill/>
        </p:spPr>
        <p:txBody>
          <a:bodyPr wrap="square" rtlCol="0">
            <a:spAutoFit/>
          </a:bodyPr>
          <a:lstStyle/>
          <a:p>
            <a:r>
              <a:rPr lang="en-US" sz="1400" dirty="0"/>
              <a:t>Text</a:t>
            </a:r>
          </a:p>
        </p:txBody>
      </p:sp>
    </p:spTree>
    <p:extLst>
      <p:ext uri="{BB962C8B-B14F-4D97-AF65-F5344CB8AC3E}">
        <p14:creationId xmlns:p14="http://schemas.microsoft.com/office/powerpoint/2010/main" val="36244237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01779" y="1879747"/>
            <a:ext cx="6131631" cy="842211"/>
          </a:xfrm>
          <a:prstGeom prst="rect">
            <a:avLst/>
          </a:prstGeom>
          <a:solidFill>
            <a:srgbClr val="D6DCE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11" name="Oval 10"/>
          <p:cNvSpPr/>
          <p:nvPr/>
        </p:nvSpPr>
        <p:spPr>
          <a:xfrm>
            <a:off x="1138526" y="1665852"/>
            <a:ext cx="1270000" cy="1270000"/>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12" name="Rectangle 11">
            <a:extLst>
              <a:ext uri="{FF2B5EF4-FFF2-40B4-BE49-F238E27FC236}">
                <a16:creationId xmlns:a16="http://schemas.microsoft.com/office/drawing/2014/main" id="{2DFF0B71-7852-66EC-AAC2-4EF94705CD30}"/>
              </a:ext>
            </a:extLst>
          </p:cNvPr>
          <p:cNvSpPr/>
          <p:nvPr/>
        </p:nvSpPr>
        <p:spPr>
          <a:xfrm>
            <a:off x="1151226" y="2165957"/>
            <a:ext cx="1300093" cy="2724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dirty="0">
                <a:solidFill>
                  <a:schemeClr val="tx1"/>
                </a:solidFill>
              </a:rPr>
              <a:t>Clue 1</a:t>
            </a:r>
            <a:endParaRPr lang="en-US" b="1" dirty="0">
              <a:solidFill>
                <a:schemeClr val="tx1"/>
              </a:solidFill>
            </a:endParaRPr>
          </a:p>
        </p:txBody>
      </p:sp>
      <p:sp>
        <p:nvSpPr>
          <p:cNvPr id="15" name="Rectangle 14">
            <a:extLst>
              <a:ext uri="{FF2B5EF4-FFF2-40B4-BE49-F238E27FC236}">
                <a16:creationId xmlns:a16="http://schemas.microsoft.com/office/drawing/2014/main" id="{2DFF0B71-7852-66EC-AAC2-4EF94705CD30}"/>
              </a:ext>
            </a:extLst>
          </p:cNvPr>
          <p:cNvSpPr/>
          <p:nvPr/>
        </p:nvSpPr>
        <p:spPr>
          <a:xfrm>
            <a:off x="2884776" y="2096587"/>
            <a:ext cx="4574803" cy="4780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dirty="0">
                <a:solidFill>
                  <a:schemeClr val="tx1"/>
                </a:solidFill>
              </a:rPr>
              <a:t>Current El Internet customers are eligible for El Mobile and can leverage the BYOD program.</a:t>
            </a:r>
            <a:endParaRPr lang="en-US" sz="1600" b="1" dirty="0">
              <a:solidFill>
                <a:schemeClr val="tx1"/>
              </a:solidFill>
            </a:endParaRPr>
          </a:p>
        </p:txBody>
      </p:sp>
      <p:pic>
        <p:nvPicPr>
          <p:cNvPr id="20" name="Picture 2" descr="https://upload.wikimedia.org/wikipedia/commons/thumb/c/c1/High-contrast-dialog-close.svg/768px-High-contrast-dialog-close.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43986" y="1690323"/>
            <a:ext cx="378847" cy="378847"/>
          </a:xfrm>
          <a:prstGeom prst="rect">
            <a:avLst/>
          </a:prstGeom>
          <a:noFill/>
          <a:extLst>
            <a:ext uri="{909E8E84-426E-40DD-AFC4-6F175D3DCCD1}">
              <a14:hiddenFill xmlns:a14="http://schemas.microsoft.com/office/drawing/2010/main">
                <a:solidFill>
                  <a:srgbClr val="FFFFFF"/>
                </a:solidFill>
              </a14:hiddenFill>
            </a:ext>
          </a:extLst>
        </p:spPr>
      </p:pic>
      <p:sp>
        <p:nvSpPr>
          <p:cNvPr id="21" name="Rectangle 20"/>
          <p:cNvSpPr/>
          <p:nvPr/>
        </p:nvSpPr>
        <p:spPr>
          <a:xfrm>
            <a:off x="2201779" y="3523665"/>
            <a:ext cx="6131631" cy="842211"/>
          </a:xfrm>
          <a:prstGeom prst="rect">
            <a:avLst/>
          </a:prstGeom>
          <a:solidFill>
            <a:srgbClr val="D6DCE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22" name="Oval 21"/>
          <p:cNvSpPr/>
          <p:nvPr/>
        </p:nvSpPr>
        <p:spPr>
          <a:xfrm>
            <a:off x="1138526" y="3309770"/>
            <a:ext cx="1270000" cy="1270000"/>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23" name="Rectangle 22">
            <a:extLst>
              <a:ext uri="{FF2B5EF4-FFF2-40B4-BE49-F238E27FC236}">
                <a16:creationId xmlns:a16="http://schemas.microsoft.com/office/drawing/2014/main" id="{2DFF0B71-7852-66EC-AAC2-4EF94705CD30}"/>
              </a:ext>
            </a:extLst>
          </p:cNvPr>
          <p:cNvSpPr/>
          <p:nvPr/>
        </p:nvSpPr>
        <p:spPr>
          <a:xfrm>
            <a:off x="1151226" y="3809875"/>
            <a:ext cx="1300093" cy="2724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dirty="0">
                <a:solidFill>
                  <a:schemeClr val="tx1"/>
                </a:solidFill>
              </a:rPr>
              <a:t>Clue 2</a:t>
            </a:r>
            <a:endParaRPr lang="en-US" b="1" dirty="0">
              <a:solidFill>
                <a:schemeClr val="tx1"/>
              </a:solidFill>
            </a:endParaRPr>
          </a:p>
        </p:txBody>
      </p:sp>
      <p:sp>
        <p:nvSpPr>
          <p:cNvPr id="24" name="Rectangle 23">
            <a:extLst>
              <a:ext uri="{FF2B5EF4-FFF2-40B4-BE49-F238E27FC236}">
                <a16:creationId xmlns:a16="http://schemas.microsoft.com/office/drawing/2014/main" id="{2DFF0B71-7852-66EC-AAC2-4EF94705CD30}"/>
              </a:ext>
            </a:extLst>
          </p:cNvPr>
          <p:cNvSpPr/>
          <p:nvPr/>
        </p:nvSpPr>
        <p:spPr>
          <a:xfrm>
            <a:off x="2884776" y="3713088"/>
            <a:ext cx="4346203" cy="4780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dirty="0">
                <a:solidFill>
                  <a:schemeClr val="tx1"/>
                </a:solidFill>
              </a:rPr>
              <a:t>BYOD program doesn't accept all devices; you must check the IMEI tool.</a:t>
            </a:r>
            <a:endParaRPr lang="en-US" sz="1600" b="1" dirty="0">
              <a:solidFill>
                <a:schemeClr val="tx1"/>
              </a:solidFill>
            </a:endParaRPr>
          </a:p>
        </p:txBody>
      </p:sp>
      <p:pic>
        <p:nvPicPr>
          <p:cNvPr id="25" name="Picture 2" descr="https://upload.wikimedia.org/wikipedia/commons/thumb/c/c1/High-contrast-dialog-close.svg/768px-High-contrast-dialog-close.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43986" y="3334241"/>
            <a:ext cx="378847" cy="378847"/>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D4C948DF-669C-42CA-B0CC-3EF35C283FEC}"/>
              </a:ext>
            </a:extLst>
          </p:cNvPr>
          <p:cNvSpPr txBox="1"/>
          <p:nvPr/>
        </p:nvSpPr>
        <p:spPr>
          <a:xfrm>
            <a:off x="9706596" y="4407552"/>
            <a:ext cx="3253754" cy="307777"/>
          </a:xfrm>
          <a:prstGeom prst="rect">
            <a:avLst/>
          </a:prstGeom>
          <a:noFill/>
        </p:spPr>
        <p:txBody>
          <a:bodyPr wrap="square" rtlCol="0">
            <a:spAutoFit/>
          </a:bodyPr>
          <a:lstStyle/>
          <a:p>
            <a:r>
              <a:rPr lang="en-IN" sz="1400" dirty="0"/>
              <a:t>Background image ID &lt;&gt;</a:t>
            </a:r>
          </a:p>
        </p:txBody>
      </p:sp>
      <p:sp>
        <p:nvSpPr>
          <p:cNvPr id="16" name="TextBox 15">
            <a:extLst>
              <a:ext uri="{FF2B5EF4-FFF2-40B4-BE49-F238E27FC236}">
                <a16:creationId xmlns:a16="http://schemas.microsoft.com/office/drawing/2014/main" id="{50178FE2-6DB6-4937-9E03-14C4B45865C4}"/>
              </a:ext>
            </a:extLst>
          </p:cNvPr>
          <p:cNvSpPr txBox="1"/>
          <p:nvPr/>
        </p:nvSpPr>
        <p:spPr>
          <a:xfrm>
            <a:off x="9680153" y="1137163"/>
            <a:ext cx="3253754" cy="307777"/>
          </a:xfrm>
          <a:prstGeom prst="rect">
            <a:avLst/>
          </a:prstGeom>
          <a:noFill/>
        </p:spPr>
        <p:txBody>
          <a:bodyPr wrap="square" rtlCol="0">
            <a:spAutoFit/>
          </a:bodyPr>
          <a:lstStyle/>
          <a:p>
            <a:r>
              <a:rPr lang="en-US" sz="1400" dirty="0"/>
              <a:t>Text</a:t>
            </a:r>
          </a:p>
        </p:txBody>
      </p:sp>
    </p:spTree>
    <p:extLst>
      <p:ext uri="{BB962C8B-B14F-4D97-AF65-F5344CB8AC3E}">
        <p14:creationId xmlns:p14="http://schemas.microsoft.com/office/powerpoint/2010/main" val="8802213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704" y="1310773"/>
            <a:ext cx="8728276" cy="3826712"/>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6" name="Rectangle 5">
            <a:extLst>
              <a:ext uri="{FF2B5EF4-FFF2-40B4-BE49-F238E27FC236}">
                <a16:creationId xmlns:a16="http://schemas.microsoft.com/office/drawing/2014/main" id="{2DFF0B71-7852-66EC-AAC2-4EF94705CD30}"/>
              </a:ext>
            </a:extLst>
          </p:cNvPr>
          <p:cNvSpPr/>
          <p:nvPr/>
        </p:nvSpPr>
        <p:spPr>
          <a:xfrm>
            <a:off x="582828" y="1451647"/>
            <a:ext cx="8541152" cy="35173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b="1" dirty="0">
                <a:solidFill>
                  <a:schemeClr val="tx1"/>
                </a:solidFill>
              </a:rPr>
              <a:t>You missed it. </a:t>
            </a:r>
          </a:p>
          <a:p>
            <a:endParaRPr lang="en-US" sz="1600" b="1" dirty="0">
              <a:solidFill>
                <a:schemeClr val="tx1"/>
              </a:solidFill>
            </a:endParaRPr>
          </a:p>
          <a:p>
            <a:r>
              <a:rPr lang="en-US" sz="1600" dirty="0">
                <a:solidFill>
                  <a:schemeClr val="tx1"/>
                </a:solidFill>
              </a:rPr>
              <a:t>To take advantage of the BYOD program, eligible customers can get a new phone number from El Mobile, or they can transfer their current number from another carrier. </a:t>
            </a:r>
          </a:p>
          <a:p>
            <a:endParaRPr lang="en-US" sz="1600" dirty="0">
              <a:solidFill>
                <a:schemeClr val="tx1"/>
              </a:solidFill>
            </a:endParaRPr>
          </a:p>
          <a:p>
            <a:r>
              <a:rPr lang="en-US" sz="1600" dirty="0">
                <a:solidFill>
                  <a:schemeClr val="tx1"/>
                </a:solidFill>
              </a:rPr>
              <a:t>BYOD customers can:</a:t>
            </a:r>
          </a:p>
          <a:p>
            <a:pPr marL="342900" indent="-342900">
              <a:buFont typeface="Arial" panose="020B0604020202020204" pitchFamily="34" charset="0"/>
              <a:buChar char="•"/>
            </a:pPr>
            <a:r>
              <a:rPr lang="en-US" sz="1600" dirty="0">
                <a:solidFill>
                  <a:schemeClr val="tx1"/>
                </a:solidFill>
              </a:rPr>
              <a:t>Choose between Unlimited and By the Gig data options and can use the</a:t>
            </a:r>
          </a:p>
          <a:p>
            <a:pPr marL="342900" indent="-342900">
              <a:buFont typeface="Arial" panose="020B0604020202020204" pitchFamily="34" charset="0"/>
              <a:buChar char="•"/>
            </a:pPr>
            <a:r>
              <a:rPr lang="en-US" sz="1600" dirty="0">
                <a:solidFill>
                  <a:schemeClr val="tx1"/>
                </a:solidFill>
              </a:rPr>
              <a:t>mobile hotspots. </a:t>
            </a:r>
          </a:p>
          <a:p>
            <a:pPr marL="342900" indent="-342900">
              <a:buFont typeface="Arial" panose="020B0604020202020204" pitchFamily="34" charset="0"/>
              <a:buChar char="•"/>
            </a:pPr>
            <a:r>
              <a:rPr lang="en-US" sz="1600" dirty="0">
                <a:solidFill>
                  <a:schemeClr val="tx1"/>
                </a:solidFill>
              </a:rPr>
              <a:t>Keep their apps, contacts, pictures, and videos without any hassle.</a:t>
            </a:r>
          </a:p>
          <a:p>
            <a:pPr marL="342900" indent="-342900">
              <a:buFont typeface="Arial" panose="020B0604020202020204" pitchFamily="34" charset="0"/>
              <a:buChar char="•"/>
            </a:pPr>
            <a:r>
              <a:rPr lang="en-US" sz="1600" dirty="0">
                <a:solidFill>
                  <a:schemeClr val="tx1"/>
                </a:solidFill>
              </a:rPr>
              <a:t>Receive a new phone number from El Mobile or transfer an existing</a:t>
            </a:r>
            <a:br>
              <a:rPr lang="en-US" sz="1600" dirty="0">
                <a:solidFill>
                  <a:schemeClr val="tx1"/>
                </a:solidFill>
              </a:rPr>
            </a:br>
            <a:r>
              <a:rPr lang="en-US" sz="1600" dirty="0">
                <a:solidFill>
                  <a:schemeClr val="tx1"/>
                </a:solidFill>
              </a:rPr>
              <a:t>number from another carrier.</a:t>
            </a:r>
          </a:p>
          <a:p>
            <a:pPr marL="342900" indent="-342900">
              <a:buFont typeface="Arial" panose="020B0604020202020204" pitchFamily="34" charset="0"/>
              <a:buChar char="•"/>
            </a:pPr>
            <a:endParaRPr lang="en-US" sz="1600" dirty="0">
              <a:solidFill>
                <a:schemeClr val="tx1"/>
              </a:solidFill>
            </a:endParaRPr>
          </a:p>
          <a:p>
            <a:r>
              <a:rPr lang="en-US" sz="1600" dirty="0">
                <a:solidFill>
                  <a:schemeClr val="tx1"/>
                </a:solidFill>
              </a:rPr>
              <a:t>Note: El Mobile does not support transferring existing phone numbers for Apple watches that customers bring to El Mobile. So, all Apple watches will receive a new phone number.</a:t>
            </a:r>
            <a:endParaRPr lang="en-US" sz="1600" b="1" dirty="0">
              <a:solidFill>
                <a:schemeClr val="tx1"/>
              </a:solidFill>
            </a:endParaRPr>
          </a:p>
        </p:txBody>
      </p:sp>
      <p:pic>
        <p:nvPicPr>
          <p:cNvPr id="8194" name="Picture 2" descr="https://upload.wikimedia.org/wikipedia/commons/thumb/c/c1/High-contrast-dialog-close.svg/768px-High-contrast-dialog-close.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09420" y="1155284"/>
            <a:ext cx="392615" cy="39261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D4C948DF-669C-42CA-B0CC-3EF35C283FEC}"/>
              </a:ext>
            </a:extLst>
          </p:cNvPr>
          <p:cNvSpPr txBox="1"/>
          <p:nvPr/>
        </p:nvSpPr>
        <p:spPr>
          <a:xfrm>
            <a:off x="9706596" y="4407552"/>
            <a:ext cx="3253754" cy="307777"/>
          </a:xfrm>
          <a:prstGeom prst="rect">
            <a:avLst/>
          </a:prstGeom>
          <a:noFill/>
        </p:spPr>
        <p:txBody>
          <a:bodyPr wrap="square" rtlCol="0">
            <a:spAutoFit/>
          </a:bodyPr>
          <a:lstStyle/>
          <a:p>
            <a:r>
              <a:rPr lang="en-IN" sz="1400" dirty="0"/>
              <a:t>Background image ID &lt;&gt;</a:t>
            </a:r>
          </a:p>
        </p:txBody>
      </p:sp>
      <p:sp>
        <p:nvSpPr>
          <p:cNvPr id="8" name="TextBox 7">
            <a:extLst>
              <a:ext uri="{FF2B5EF4-FFF2-40B4-BE49-F238E27FC236}">
                <a16:creationId xmlns:a16="http://schemas.microsoft.com/office/drawing/2014/main" id="{50178FE2-6DB6-4937-9E03-14C4B45865C4}"/>
              </a:ext>
            </a:extLst>
          </p:cNvPr>
          <p:cNvSpPr txBox="1"/>
          <p:nvPr/>
        </p:nvSpPr>
        <p:spPr>
          <a:xfrm>
            <a:off x="9680153" y="1137163"/>
            <a:ext cx="3253754" cy="307777"/>
          </a:xfrm>
          <a:prstGeom prst="rect">
            <a:avLst/>
          </a:prstGeom>
          <a:noFill/>
        </p:spPr>
        <p:txBody>
          <a:bodyPr wrap="square" rtlCol="0">
            <a:spAutoFit/>
          </a:bodyPr>
          <a:lstStyle/>
          <a:p>
            <a:r>
              <a:rPr lang="en-US" sz="1400" dirty="0"/>
              <a:t>Text</a:t>
            </a:r>
          </a:p>
        </p:txBody>
      </p:sp>
    </p:spTree>
    <p:extLst>
      <p:ext uri="{BB962C8B-B14F-4D97-AF65-F5344CB8AC3E}">
        <p14:creationId xmlns:p14="http://schemas.microsoft.com/office/powerpoint/2010/main" val="22832092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931641" y="3093947"/>
            <a:ext cx="3553940" cy="101923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5" name="Rounded Rectangle 4"/>
          <p:cNvSpPr/>
          <p:nvPr/>
        </p:nvSpPr>
        <p:spPr>
          <a:xfrm>
            <a:off x="306911" y="3093947"/>
            <a:ext cx="3434162" cy="101923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9" name="Rectangle 8">
            <a:extLst>
              <a:ext uri="{FF2B5EF4-FFF2-40B4-BE49-F238E27FC236}">
                <a16:creationId xmlns:a16="http://schemas.microsoft.com/office/drawing/2014/main" id="{2DFF0B71-7852-66EC-AAC2-4EF94705CD30}"/>
              </a:ext>
            </a:extLst>
          </p:cNvPr>
          <p:cNvSpPr/>
          <p:nvPr/>
        </p:nvSpPr>
        <p:spPr>
          <a:xfrm>
            <a:off x="1523197" y="866962"/>
            <a:ext cx="6007904" cy="15881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2400" b="1" dirty="0">
                <a:solidFill>
                  <a:schemeClr val="tx1"/>
                </a:solidFill>
              </a:rPr>
              <a:t>Question2</a:t>
            </a:r>
          </a:p>
          <a:p>
            <a:pPr>
              <a:spcBef>
                <a:spcPts val="1000"/>
              </a:spcBef>
            </a:pPr>
            <a:r>
              <a:rPr lang="en-US" sz="1600" dirty="0">
                <a:solidFill>
                  <a:schemeClr val="tx1"/>
                </a:solidFill>
              </a:rPr>
              <a:t>During a conversation with Olivia, you explain how easy it is to "Bring Your Own Device" and switch to El Mobile from their current provider. What do you need to verify to ensure that Oliva qualiﬁes for the BYOD program?</a:t>
            </a:r>
          </a:p>
        </p:txBody>
      </p:sp>
      <p:grpSp>
        <p:nvGrpSpPr>
          <p:cNvPr id="10" name="Group 9"/>
          <p:cNvGrpSpPr/>
          <p:nvPr/>
        </p:nvGrpSpPr>
        <p:grpSpPr>
          <a:xfrm>
            <a:off x="321036" y="2613412"/>
            <a:ext cx="4593863" cy="338554"/>
            <a:chOff x="489403" y="2613412"/>
            <a:chExt cx="4593863" cy="338554"/>
          </a:xfrm>
        </p:grpSpPr>
        <p:sp>
          <p:nvSpPr>
            <p:cNvPr id="11" name="TextBox 10">
              <a:extLst>
                <a:ext uri="{FF2B5EF4-FFF2-40B4-BE49-F238E27FC236}">
                  <a16:creationId xmlns:a16="http://schemas.microsoft.com/office/drawing/2014/main" id="{88BB9192-A5FB-43D3-B80F-3610DC569F83}"/>
                </a:ext>
              </a:extLst>
            </p:cNvPr>
            <p:cNvSpPr txBox="1"/>
            <p:nvPr/>
          </p:nvSpPr>
          <p:spPr>
            <a:xfrm>
              <a:off x="794119" y="2613412"/>
              <a:ext cx="4289147" cy="338554"/>
            </a:xfrm>
            <a:prstGeom prst="rect">
              <a:avLst/>
            </a:prstGeom>
            <a:noFill/>
          </p:spPr>
          <p:txBody>
            <a:bodyPr wrap="square" rtlCol="0">
              <a:spAutoFit/>
            </a:bodyPr>
            <a:lstStyle/>
            <a:p>
              <a:pPr algn="ctr"/>
              <a:r>
                <a:rPr lang="en-US" sz="1600" b="1" dirty="0"/>
                <a:t>Choose all of the correct options and select Go.</a:t>
              </a:r>
            </a:p>
          </p:txBody>
        </p:sp>
        <p:grpSp>
          <p:nvGrpSpPr>
            <p:cNvPr id="12" name="Group 11">
              <a:extLst>
                <a:ext uri="{FF2B5EF4-FFF2-40B4-BE49-F238E27FC236}">
                  <a16:creationId xmlns:a16="http://schemas.microsoft.com/office/drawing/2014/main" id="{0C0E3EEE-91C7-46D1-95EB-975374FC5790}"/>
                </a:ext>
              </a:extLst>
            </p:cNvPr>
            <p:cNvGrpSpPr/>
            <p:nvPr/>
          </p:nvGrpSpPr>
          <p:grpSpPr>
            <a:xfrm>
              <a:off x="489403" y="2625300"/>
              <a:ext cx="293304" cy="270680"/>
              <a:chOff x="6452558" y="1319837"/>
              <a:chExt cx="254631" cy="254631"/>
            </a:xfrm>
          </p:grpSpPr>
          <p:pic>
            <p:nvPicPr>
              <p:cNvPr id="13" name="Graphic 33" descr="Direction">
                <a:extLst>
                  <a:ext uri="{FF2B5EF4-FFF2-40B4-BE49-F238E27FC236}">
                    <a16:creationId xmlns:a16="http://schemas.microsoft.com/office/drawing/2014/main" id="{48818A6C-B3A3-4757-9311-98B754A454FB}"/>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flipH="1">
                <a:off x="6509937" y="1383725"/>
                <a:ext cx="180000" cy="180000"/>
              </a:xfrm>
              <a:prstGeom prst="rect">
                <a:avLst/>
              </a:prstGeom>
            </p:spPr>
          </p:pic>
          <p:sp>
            <p:nvSpPr>
              <p:cNvPr id="14" name="Oval 13">
                <a:extLst>
                  <a:ext uri="{FF2B5EF4-FFF2-40B4-BE49-F238E27FC236}">
                    <a16:creationId xmlns:a16="http://schemas.microsoft.com/office/drawing/2014/main" id="{8B09003D-4856-4A19-AD60-E8FCDDD3C25E}"/>
                  </a:ext>
                </a:extLst>
              </p:cNvPr>
              <p:cNvSpPr/>
              <p:nvPr/>
            </p:nvSpPr>
            <p:spPr>
              <a:xfrm>
                <a:off x="6452558" y="1319837"/>
                <a:ext cx="254631" cy="25463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600" b="1"/>
              </a:p>
            </p:txBody>
          </p:sp>
        </p:grpSp>
      </p:grpSp>
      <p:sp>
        <p:nvSpPr>
          <p:cNvPr id="15" name="Rectangle 14">
            <a:extLst>
              <a:ext uri="{FF2B5EF4-FFF2-40B4-BE49-F238E27FC236}">
                <a16:creationId xmlns:a16="http://schemas.microsoft.com/office/drawing/2014/main" id="{2DFF0B71-7852-66EC-AAC2-4EF94705CD30}"/>
              </a:ext>
            </a:extLst>
          </p:cNvPr>
          <p:cNvSpPr/>
          <p:nvPr/>
        </p:nvSpPr>
        <p:spPr>
          <a:xfrm>
            <a:off x="1005647" y="3239552"/>
            <a:ext cx="2712030" cy="6963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dirty="0">
                <a:solidFill>
                  <a:schemeClr val="tx1"/>
                </a:solidFill>
              </a:rPr>
              <a:t>The customer has a mobile service with another provider and is current with their bill.</a:t>
            </a:r>
            <a:endParaRPr lang="en-US" sz="1600" b="1" dirty="0">
              <a:solidFill>
                <a:schemeClr val="tx1"/>
              </a:solidFill>
            </a:endParaRPr>
          </a:p>
        </p:txBody>
      </p:sp>
      <p:sp>
        <p:nvSpPr>
          <p:cNvPr id="16" name="Rounded Rectangle 15"/>
          <p:cNvSpPr/>
          <p:nvPr/>
        </p:nvSpPr>
        <p:spPr>
          <a:xfrm>
            <a:off x="319612" y="4227407"/>
            <a:ext cx="3434162" cy="101923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pic>
        <p:nvPicPr>
          <p:cNvPr id="17" name="Picture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97479" y="4523968"/>
            <a:ext cx="408389" cy="407959"/>
          </a:xfrm>
          <a:prstGeom prst="rect">
            <a:avLst/>
          </a:prstGeom>
        </p:spPr>
      </p:pic>
      <p:sp>
        <p:nvSpPr>
          <p:cNvPr id="18" name="Rounded Rectangle 17"/>
          <p:cNvSpPr/>
          <p:nvPr/>
        </p:nvSpPr>
        <p:spPr>
          <a:xfrm>
            <a:off x="3931641" y="4227407"/>
            <a:ext cx="3553940" cy="101923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pic>
        <p:nvPicPr>
          <p:cNvPr id="19" name="Picture 1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191186" y="4523968"/>
            <a:ext cx="408389" cy="407959"/>
          </a:xfrm>
          <a:prstGeom prst="rect">
            <a:avLst/>
          </a:prstGeom>
        </p:spPr>
      </p:pic>
      <p:sp>
        <p:nvSpPr>
          <p:cNvPr id="31" name="Rectangle 30">
            <a:extLst>
              <a:ext uri="{FF2B5EF4-FFF2-40B4-BE49-F238E27FC236}">
                <a16:creationId xmlns:a16="http://schemas.microsoft.com/office/drawing/2014/main" id="{984B74D4-6E19-4327-B075-62395FDF2799}"/>
              </a:ext>
            </a:extLst>
          </p:cNvPr>
          <p:cNvSpPr/>
          <p:nvPr/>
        </p:nvSpPr>
        <p:spPr>
          <a:xfrm>
            <a:off x="3305031" y="5448571"/>
            <a:ext cx="1238464" cy="338554"/>
          </a:xfrm>
          <a:prstGeom prst="rect">
            <a:avLst/>
          </a:prstGeom>
          <a:ln/>
        </p:spPr>
        <p:style>
          <a:lnRef idx="1">
            <a:schemeClr val="accent3"/>
          </a:lnRef>
          <a:fillRef idx="2">
            <a:schemeClr val="accent3"/>
          </a:fillRef>
          <a:effectRef idx="1">
            <a:schemeClr val="accent3"/>
          </a:effectRef>
          <a:fontRef idx="minor">
            <a:schemeClr val="dk1"/>
          </a:fontRef>
        </p:style>
        <p:txBody>
          <a:bodyPr wrap="square" lIns="0" rIns="0" rtlCol="0" anchor="ctr">
            <a:noAutofit/>
          </a:bodyPr>
          <a:lstStyle/>
          <a:p>
            <a:pPr algn="ctr"/>
            <a:r>
              <a:rPr lang="en-IN" dirty="0"/>
              <a:t>Go!</a:t>
            </a:r>
          </a:p>
        </p:txBody>
      </p:sp>
      <p:sp>
        <p:nvSpPr>
          <p:cNvPr id="32" name="Rectangle 31">
            <a:extLst>
              <a:ext uri="{FF2B5EF4-FFF2-40B4-BE49-F238E27FC236}">
                <a16:creationId xmlns:a16="http://schemas.microsoft.com/office/drawing/2014/main" id="{2DFF0B71-7852-66EC-AAC2-4EF94705CD30}"/>
              </a:ext>
            </a:extLst>
          </p:cNvPr>
          <p:cNvSpPr/>
          <p:nvPr/>
        </p:nvSpPr>
        <p:spPr>
          <a:xfrm>
            <a:off x="4686563" y="3362652"/>
            <a:ext cx="2712030" cy="4627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dirty="0">
                <a:solidFill>
                  <a:schemeClr val="tx1"/>
                </a:solidFill>
              </a:rPr>
              <a:t>The customer currently has El Internet.</a:t>
            </a:r>
            <a:endParaRPr lang="en-US" sz="1600" b="1" dirty="0">
              <a:solidFill>
                <a:schemeClr val="tx1"/>
              </a:solidFill>
            </a:endParaRPr>
          </a:p>
        </p:txBody>
      </p:sp>
      <p:sp>
        <p:nvSpPr>
          <p:cNvPr id="33" name="Rectangle 32">
            <a:extLst>
              <a:ext uri="{FF2B5EF4-FFF2-40B4-BE49-F238E27FC236}">
                <a16:creationId xmlns:a16="http://schemas.microsoft.com/office/drawing/2014/main" id="{2DFF0B71-7852-66EC-AAC2-4EF94705CD30}"/>
              </a:ext>
            </a:extLst>
          </p:cNvPr>
          <p:cNvSpPr/>
          <p:nvPr/>
        </p:nvSpPr>
        <p:spPr>
          <a:xfrm>
            <a:off x="1008011" y="4499599"/>
            <a:ext cx="2712030" cy="4269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dirty="0">
                <a:solidFill>
                  <a:schemeClr val="tx1"/>
                </a:solidFill>
              </a:rPr>
              <a:t>Conﬁrmation on the device that it is not lost or stolen.</a:t>
            </a:r>
            <a:endParaRPr lang="en-US" sz="1600" b="1" dirty="0">
              <a:solidFill>
                <a:schemeClr val="tx1"/>
              </a:solidFill>
            </a:endParaRPr>
          </a:p>
        </p:txBody>
      </p:sp>
      <p:sp>
        <p:nvSpPr>
          <p:cNvPr id="34" name="Rectangle 33">
            <a:extLst>
              <a:ext uri="{FF2B5EF4-FFF2-40B4-BE49-F238E27FC236}">
                <a16:creationId xmlns:a16="http://schemas.microsoft.com/office/drawing/2014/main" id="{2DFF0B71-7852-66EC-AAC2-4EF94705CD30}"/>
              </a:ext>
            </a:extLst>
          </p:cNvPr>
          <p:cNvSpPr/>
          <p:nvPr/>
        </p:nvSpPr>
        <p:spPr>
          <a:xfrm>
            <a:off x="4686563" y="4381887"/>
            <a:ext cx="2712030" cy="7574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dirty="0">
                <a:solidFill>
                  <a:schemeClr val="tx1"/>
                </a:solidFill>
              </a:rPr>
              <a:t>The device is eligible within the XM36O drop-down Eligibility tool.</a:t>
            </a:r>
            <a:endParaRPr lang="en-US" sz="1600" b="1" dirty="0">
              <a:solidFill>
                <a:schemeClr val="tx1"/>
              </a:solidFill>
            </a:endParaRPr>
          </a:p>
        </p:txBody>
      </p:sp>
      <p:pic>
        <p:nvPicPr>
          <p:cNvPr id="36" name="Picture 3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191186" y="3406591"/>
            <a:ext cx="392289" cy="391875"/>
          </a:xfrm>
          <a:prstGeom prst="rect">
            <a:avLst/>
          </a:prstGeom>
        </p:spPr>
      </p:pic>
      <p:pic>
        <p:nvPicPr>
          <p:cNvPr id="37" name="Picture 3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97479" y="3390507"/>
            <a:ext cx="408389" cy="407959"/>
          </a:xfrm>
          <a:prstGeom prst="rect">
            <a:avLst/>
          </a:prstGeom>
        </p:spPr>
      </p:pic>
      <p:grpSp>
        <p:nvGrpSpPr>
          <p:cNvPr id="2" name="Group 1"/>
          <p:cNvGrpSpPr/>
          <p:nvPr/>
        </p:nvGrpSpPr>
        <p:grpSpPr>
          <a:xfrm>
            <a:off x="321036" y="999312"/>
            <a:ext cx="1038535" cy="1038535"/>
            <a:chOff x="321036" y="999312"/>
            <a:chExt cx="1038535" cy="1038535"/>
          </a:xfrm>
        </p:grpSpPr>
        <p:pic>
          <p:nvPicPr>
            <p:cNvPr id="40" name="Picture 39"/>
            <p:cNvPicPr>
              <a:picLocks noChangeAspect="1"/>
            </p:cNvPicPr>
            <p:nvPr/>
          </p:nvPicPr>
          <p:blipFill>
            <a:blip r:embed="rId6"/>
            <a:stretch>
              <a:fillRect/>
            </a:stretch>
          </p:blipFill>
          <p:spPr>
            <a:xfrm>
              <a:off x="506089" y="1112837"/>
              <a:ext cx="668428" cy="841963"/>
            </a:xfrm>
            <a:prstGeom prst="rect">
              <a:avLst/>
            </a:prstGeom>
          </p:spPr>
        </p:pic>
        <p:sp>
          <p:nvSpPr>
            <p:cNvPr id="8" name="Oval 7"/>
            <p:cNvSpPr/>
            <p:nvPr/>
          </p:nvSpPr>
          <p:spPr>
            <a:xfrm>
              <a:off x="321036" y="999312"/>
              <a:ext cx="1038535" cy="103853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grpSp>
      <p:sp>
        <p:nvSpPr>
          <p:cNvPr id="38" name="TextBox 37">
            <a:extLst>
              <a:ext uri="{FF2B5EF4-FFF2-40B4-BE49-F238E27FC236}">
                <a16:creationId xmlns:a16="http://schemas.microsoft.com/office/drawing/2014/main" id="{D4C948DF-669C-42CA-B0CC-3EF35C283FEC}"/>
              </a:ext>
            </a:extLst>
          </p:cNvPr>
          <p:cNvSpPr txBox="1"/>
          <p:nvPr/>
        </p:nvSpPr>
        <p:spPr>
          <a:xfrm>
            <a:off x="9706596" y="4407552"/>
            <a:ext cx="3253754" cy="307777"/>
          </a:xfrm>
          <a:prstGeom prst="rect">
            <a:avLst/>
          </a:prstGeom>
          <a:noFill/>
        </p:spPr>
        <p:txBody>
          <a:bodyPr wrap="square" rtlCol="0">
            <a:spAutoFit/>
          </a:bodyPr>
          <a:lstStyle/>
          <a:p>
            <a:r>
              <a:rPr lang="en-IN" sz="1400" dirty="0"/>
              <a:t>Background image ID &lt;&gt;</a:t>
            </a:r>
          </a:p>
        </p:txBody>
      </p:sp>
      <p:sp>
        <p:nvSpPr>
          <p:cNvPr id="39" name="TextBox 38">
            <a:extLst>
              <a:ext uri="{FF2B5EF4-FFF2-40B4-BE49-F238E27FC236}">
                <a16:creationId xmlns:a16="http://schemas.microsoft.com/office/drawing/2014/main" id="{50178FE2-6DB6-4937-9E03-14C4B45865C4}"/>
              </a:ext>
            </a:extLst>
          </p:cNvPr>
          <p:cNvSpPr txBox="1"/>
          <p:nvPr/>
        </p:nvSpPr>
        <p:spPr>
          <a:xfrm>
            <a:off x="9680153" y="1137163"/>
            <a:ext cx="3253754" cy="307777"/>
          </a:xfrm>
          <a:prstGeom prst="rect">
            <a:avLst/>
          </a:prstGeom>
          <a:noFill/>
        </p:spPr>
        <p:txBody>
          <a:bodyPr wrap="square" rtlCol="0">
            <a:spAutoFit/>
          </a:bodyPr>
          <a:lstStyle/>
          <a:p>
            <a:r>
              <a:rPr lang="en-US" sz="1400" dirty="0"/>
              <a:t>Text</a:t>
            </a:r>
          </a:p>
        </p:txBody>
      </p:sp>
      <p:sp>
        <p:nvSpPr>
          <p:cNvPr id="41" name="Rectangle 40"/>
          <p:cNvSpPr/>
          <p:nvPr/>
        </p:nvSpPr>
        <p:spPr>
          <a:xfrm>
            <a:off x="7721669" y="1072153"/>
            <a:ext cx="1789203" cy="471504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grpSp>
        <p:nvGrpSpPr>
          <p:cNvPr id="42" name="Group 41">
            <a:extLst>
              <a:ext uri="{FF2B5EF4-FFF2-40B4-BE49-F238E27FC236}">
                <a16:creationId xmlns:a16="http://schemas.microsoft.com/office/drawing/2014/main" id="{0C0E3EEE-91C7-46D1-95EB-975374FC5790}"/>
              </a:ext>
            </a:extLst>
          </p:cNvPr>
          <p:cNvGrpSpPr/>
          <p:nvPr/>
        </p:nvGrpSpPr>
        <p:grpSpPr>
          <a:xfrm>
            <a:off x="7823315" y="1475244"/>
            <a:ext cx="293304" cy="270680"/>
            <a:chOff x="6452558" y="1319837"/>
            <a:chExt cx="254631" cy="254631"/>
          </a:xfrm>
        </p:grpSpPr>
        <p:pic>
          <p:nvPicPr>
            <p:cNvPr id="43" name="Graphic 33" descr="Direction">
              <a:extLst>
                <a:ext uri="{FF2B5EF4-FFF2-40B4-BE49-F238E27FC236}">
                  <a16:creationId xmlns:a16="http://schemas.microsoft.com/office/drawing/2014/main" id="{48818A6C-B3A3-4757-9311-98B754A454FB}"/>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flipH="1">
              <a:off x="6509937" y="1383725"/>
              <a:ext cx="180000" cy="180000"/>
            </a:xfrm>
            <a:prstGeom prst="rect">
              <a:avLst/>
            </a:prstGeom>
          </p:spPr>
        </p:pic>
        <p:sp>
          <p:nvSpPr>
            <p:cNvPr id="44" name="Oval 43">
              <a:extLst>
                <a:ext uri="{FF2B5EF4-FFF2-40B4-BE49-F238E27FC236}">
                  <a16:creationId xmlns:a16="http://schemas.microsoft.com/office/drawing/2014/main" id="{8B09003D-4856-4A19-AD60-E8FCDDD3C25E}"/>
                </a:ext>
              </a:extLst>
            </p:cNvPr>
            <p:cNvSpPr/>
            <p:nvPr/>
          </p:nvSpPr>
          <p:spPr>
            <a:xfrm>
              <a:off x="6452558" y="1319837"/>
              <a:ext cx="254631" cy="25463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600" b="1"/>
            </a:p>
          </p:txBody>
        </p:sp>
      </p:grpSp>
      <p:sp>
        <p:nvSpPr>
          <p:cNvPr id="45" name="Rectangle 44">
            <a:extLst>
              <a:ext uri="{FF2B5EF4-FFF2-40B4-BE49-F238E27FC236}">
                <a16:creationId xmlns:a16="http://schemas.microsoft.com/office/drawing/2014/main" id="{2DFF0B71-7852-66EC-AAC2-4EF94705CD30}"/>
              </a:ext>
            </a:extLst>
          </p:cNvPr>
          <p:cNvSpPr/>
          <p:nvPr/>
        </p:nvSpPr>
        <p:spPr>
          <a:xfrm>
            <a:off x="8210779" y="1448818"/>
            <a:ext cx="1300093" cy="10176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dirty="0">
                <a:solidFill>
                  <a:schemeClr val="tx1"/>
                </a:solidFill>
              </a:rPr>
              <a:t>Not sure of the right answer? Select a card to reveal a clue!</a:t>
            </a:r>
            <a:endParaRPr lang="en-US" sz="1600" b="1" dirty="0">
              <a:solidFill>
                <a:schemeClr val="tx1"/>
              </a:solidFill>
            </a:endParaRPr>
          </a:p>
        </p:txBody>
      </p:sp>
      <p:grpSp>
        <p:nvGrpSpPr>
          <p:cNvPr id="46" name="Group 45"/>
          <p:cNvGrpSpPr/>
          <p:nvPr/>
        </p:nvGrpSpPr>
        <p:grpSpPr>
          <a:xfrm>
            <a:off x="8007012" y="2760051"/>
            <a:ext cx="1312793" cy="1270000"/>
            <a:chOff x="7994980" y="3048815"/>
            <a:chExt cx="1312793" cy="1270000"/>
          </a:xfrm>
        </p:grpSpPr>
        <p:sp>
          <p:nvSpPr>
            <p:cNvPr id="47" name="Oval 46"/>
            <p:cNvSpPr/>
            <p:nvPr/>
          </p:nvSpPr>
          <p:spPr>
            <a:xfrm>
              <a:off x="7994980" y="3048815"/>
              <a:ext cx="1270000" cy="1270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48" name="Rectangle 47">
              <a:extLst>
                <a:ext uri="{FF2B5EF4-FFF2-40B4-BE49-F238E27FC236}">
                  <a16:creationId xmlns:a16="http://schemas.microsoft.com/office/drawing/2014/main" id="{2DFF0B71-7852-66EC-AAC2-4EF94705CD30}"/>
                </a:ext>
              </a:extLst>
            </p:cNvPr>
            <p:cNvSpPr/>
            <p:nvPr/>
          </p:nvSpPr>
          <p:spPr>
            <a:xfrm>
              <a:off x="8007680" y="3548920"/>
              <a:ext cx="1300093" cy="2724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1600" dirty="0">
                  <a:solidFill>
                    <a:schemeClr val="tx1"/>
                  </a:solidFill>
                </a:rPr>
                <a:t>Clue 1</a:t>
              </a:r>
              <a:endParaRPr lang="en-US" sz="1600" b="1" dirty="0">
                <a:solidFill>
                  <a:schemeClr val="tx1"/>
                </a:solidFill>
              </a:endParaRPr>
            </a:p>
          </p:txBody>
        </p:sp>
      </p:grpSp>
      <p:grpSp>
        <p:nvGrpSpPr>
          <p:cNvPr id="49" name="Group 48"/>
          <p:cNvGrpSpPr/>
          <p:nvPr/>
        </p:nvGrpSpPr>
        <p:grpSpPr>
          <a:xfrm>
            <a:off x="8007012" y="4132550"/>
            <a:ext cx="1312793" cy="1270000"/>
            <a:chOff x="7994980" y="4517570"/>
            <a:chExt cx="1312793" cy="1270000"/>
          </a:xfrm>
        </p:grpSpPr>
        <p:sp>
          <p:nvSpPr>
            <p:cNvPr id="50" name="Oval 49"/>
            <p:cNvSpPr/>
            <p:nvPr/>
          </p:nvSpPr>
          <p:spPr>
            <a:xfrm>
              <a:off x="7994980" y="4517570"/>
              <a:ext cx="1270000" cy="1270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51" name="Rectangle 50">
              <a:extLst>
                <a:ext uri="{FF2B5EF4-FFF2-40B4-BE49-F238E27FC236}">
                  <a16:creationId xmlns:a16="http://schemas.microsoft.com/office/drawing/2014/main" id="{2DFF0B71-7852-66EC-AAC2-4EF94705CD30}"/>
                </a:ext>
              </a:extLst>
            </p:cNvPr>
            <p:cNvSpPr/>
            <p:nvPr/>
          </p:nvSpPr>
          <p:spPr>
            <a:xfrm>
              <a:off x="8007680" y="5017675"/>
              <a:ext cx="1300093" cy="2724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1600" dirty="0">
                  <a:solidFill>
                    <a:schemeClr val="tx1"/>
                  </a:solidFill>
                </a:rPr>
                <a:t>Clue 2</a:t>
              </a:r>
              <a:endParaRPr lang="en-US" sz="1600" b="1" dirty="0">
                <a:solidFill>
                  <a:schemeClr val="tx1"/>
                </a:solidFill>
              </a:endParaRPr>
            </a:p>
          </p:txBody>
        </p:sp>
      </p:grpSp>
    </p:spTree>
    <p:extLst>
      <p:ext uri="{BB962C8B-B14F-4D97-AF65-F5344CB8AC3E}">
        <p14:creationId xmlns:p14="http://schemas.microsoft.com/office/powerpoint/2010/main" val="40327644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34"/>
          <p:cNvSpPr/>
          <p:nvPr/>
        </p:nvSpPr>
        <p:spPr>
          <a:xfrm>
            <a:off x="395704" y="1070143"/>
            <a:ext cx="8728276" cy="3826712"/>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pic>
        <p:nvPicPr>
          <p:cNvPr id="39" name="Picture 2" descr="https://upload.wikimedia.org/wikipedia/commons/thumb/c/c1/High-contrast-dialog-close.svg/768px-High-contrast-dialog-close.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97388" y="830430"/>
            <a:ext cx="392615" cy="39261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D4C948DF-669C-42CA-B0CC-3EF35C283FEC}"/>
              </a:ext>
            </a:extLst>
          </p:cNvPr>
          <p:cNvSpPr txBox="1"/>
          <p:nvPr/>
        </p:nvSpPr>
        <p:spPr>
          <a:xfrm>
            <a:off x="9706596" y="4407552"/>
            <a:ext cx="3253754" cy="307777"/>
          </a:xfrm>
          <a:prstGeom prst="rect">
            <a:avLst/>
          </a:prstGeom>
          <a:noFill/>
        </p:spPr>
        <p:txBody>
          <a:bodyPr wrap="square" rtlCol="0">
            <a:spAutoFit/>
          </a:bodyPr>
          <a:lstStyle/>
          <a:p>
            <a:r>
              <a:rPr lang="en-IN" sz="1400" dirty="0"/>
              <a:t>Background image ID &lt;&gt;</a:t>
            </a:r>
          </a:p>
        </p:txBody>
      </p:sp>
      <p:sp>
        <p:nvSpPr>
          <p:cNvPr id="8" name="TextBox 7">
            <a:extLst>
              <a:ext uri="{FF2B5EF4-FFF2-40B4-BE49-F238E27FC236}">
                <a16:creationId xmlns:a16="http://schemas.microsoft.com/office/drawing/2014/main" id="{50178FE2-6DB6-4937-9E03-14C4B45865C4}"/>
              </a:ext>
            </a:extLst>
          </p:cNvPr>
          <p:cNvSpPr txBox="1"/>
          <p:nvPr/>
        </p:nvSpPr>
        <p:spPr>
          <a:xfrm>
            <a:off x="9680153" y="1137163"/>
            <a:ext cx="3253754" cy="307777"/>
          </a:xfrm>
          <a:prstGeom prst="rect">
            <a:avLst/>
          </a:prstGeom>
          <a:noFill/>
        </p:spPr>
        <p:txBody>
          <a:bodyPr wrap="square" rtlCol="0">
            <a:spAutoFit/>
          </a:bodyPr>
          <a:lstStyle/>
          <a:p>
            <a:r>
              <a:rPr lang="en-US" sz="1400" dirty="0"/>
              <a:t>Text</a:t>
            </a:r>
          </a:p>
        </p:txBody>
      </p:sp>
      <p:sp>
        <p:nvSpPr>
          <p:cNvPr id="38" name="Rectangle 37">
            <a:extLst>
              <a:ext uri="{FF2B5EF4-FFF2-40B4-BE49-F238E27FC236}">
                <a16:creationId xmlns:a16="http://schemas.microsoft.com/office/drawing/2014/main" id="{2DFF0B71-7852-66EC-AAC2-4EF94705CD30}"/>
              </a:ext>
            </a:extLst>
          </p:cNvPr>
          <p:cNvSpPr/>
          <p:nvPr/>
        </p:nvSpPr>
        <p:spPr>
          <a:xfrm>
            <a:off x="804109" y="1874508"/>
            <a:ext cx="7911467" cy="11592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b="1" dirty="0">
                <a:solidFill>
                  <a:schemeClr val="tx1"/>
                </a:solidFill>
              </a:rPr>
              <a:t>You got it! </a:t>
            </a:r>
          </a:p>
          <a:p>
            <a:endParaRPr lang="en-US" sz="1600" dirty="0">
              <a:solidFill>
                <a:schemeClr val="tx1"/>
              </a:solidFill>
            </a:endParaRPr>
          </a:p>
          <a:p>
            <a:r>
              <a:rPr lang="en-US" sz="1600" dirty="0">
                <a:solidFill>
                  <a:schemeClr val="tx1"/>
                </a:solidFill>
              </a:rPr>
              <a:t>The BYOD program is a great option for customers who are happy with their current device and want to have a low monthly bill. Here are the details and eligibility criteria for BYOD.</a:t>
            </a:r>
            <a:endParaRPr lang="en-US" sz="1600" b="1" dirty="0">
              <a:solidFill>
                <a:schemeClr val="tx1"/>
              </a:solidFill>
            </a:endParaRPr>
          </a:p>
        </p:txBody>
      </p:sp>
      <p:grpSp>
        <p:nvGrpSpPr>
          <p:cNvPr id="2" name="Group 1"/>
          <p:cNvGrpSpPr/>
          <p:nvPr/>
        </p:nvGrpSpPr>
        <p:grpSpPr>
          <a:xfrm>
            <a:off x="1576542" y="3498325"/>
            <a:ext cx="6366600" cy="594165"/>
            <a:chOff x="1218565" y="3159689"/>
            <a:chExt cx="6366600" cy="594165"/>
          </a:xfrm>
        </p:grpSpPr>
        <p:sp>
          <p:nvSpPr>
            <p:cNvPr id="9" name="Rounded Rectangle 8">
              <a:extLst>
                <a:ext uri="{FF2B5EF4-FFF2-40B4-BE49-F238E27FC236}">
                  <a16:creationId xmlns:a16="http://schemas.microsoft.com/office/drawing/2014/main" id="{B94EC446-AFA1-5E21-4680-2BD5BE690DCD}"/>
                </a:ext>
              </a:extLst>
            </p:cNvPr>
            <p:cNvSpPr/>
            <p:nvPr/>
          </p:nvSpPr>
          <p:spPr>
            <a:xfrm>
              <a:off x="1218565" y="3159689"/>
              <a:ext cx="2323990" cy="594165"/>
            </a:xfrm>
            <a:prstGeom prst="round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ctr"/>
              <a:r>
                <a:rPr lang="en-US" sz="1600" dirty="0">
                  <a:solidFill>
                    <a:schemeClr val="tx1"/>
                  </a:solidFill>
                </a:rPr>
                <a:t>DETAILS</a:t>
              </a:r>
            </a:p>
          </p:txBody>
        </p:sp>
        <p:sp>
          <p:nvSpPr>
            <p:cNvPr id="10" name="Rounded Rectangle 9">
              <a:extLst>
                <a:ext uri="{FF2B5EF4-FFF2-40B4-BE49-F238E27FC236}">
                  <a16:creationId xmlns:a16="http://schemas.microsoft.com/office/drawing/2014/main" id="{B94EC446-AFA1-5E21-4680-2BD5BE690DCD}"/>
                </a:ext>
              </a:extLst>
            </p:cNvPr>
            <p:cNvSpPr/>
            <p:nvPr/>
          </p:nvSpPr>
          <p:spPr>
            <a:xfrm>
              <a:off x="5261175" y="3159689"/>
              <a:ext cx="2323990" cy="594165"/>
            </a:xfrm>
            <a:prstGeom prst="round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ctr"/>
              <a:r>
                <a:rPr lang="en-US" sz="1600" dirty="0">
                  <a:solidFill>
                    <a:schemeClr val="tx1"/>
                  </a:solidFill>
                </a:rPr>
                <a:t>ELIGIBILITY</a:t>
              </a:r>
            </a:p>
          </p:txBody>
        </p:sp>
      </p:grpSp>
    </p:spTree>
    <p:extLst>
      <p:ext uri="{BB962C8B-B14F-4D97-AF65-F5344CB8AC3E}">
        <p14:creationId xmlns:p14="http://schemas.microsoft.com/office/powerpoint/2010/main" val="19532474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34"/>
          <p:cNvSpPr/>
          <p:nvPr/>
        </p:nvSpPr>
        <p:spPr>
          <a:xfrm>
            <a:off x="395704" y="1070143"/>
            <a:ext cx="8728276" cy="3826712"/>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pic>
        <p:nvPicPr>
          <p:cNvPr id="39" name="Picture 2" descr="https://upload.wikimedia.org/wikipedia/commons/thumb/c/c1/High-contrast-dialog-close.svg/768px-High-contrast-dialog-close.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97388" y="830430"/>
            <a:ext cx="392615" cy="39261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D4C948DF-669C-42CA-B0CC-3EF35C283FEC}"/>
              </a:ext>
            </a:extLst>
          </p:cNvPr>
          <p:cNvSpPr txBox="1"/>
          <p:nvPr/>
        </p:nvSpPr>
        <p:spPr>
          <a:xfrm>
            <a:off x="9706596" y="4407552"/>
            <a:ext cx="3253754" cy="307777"/>
          </a:xfrm>
          <a:prstGeom prst="rect">
            <a:avLst/>
          </a:prstGeom>
          <a:noFill/>
        </p:spPr>
        <p:txBody>
          <a:bodyPr wrap="square" rtlCol="0">
            <a:spAutoFit/>
          </a:bodyPr>
          <a:lstStyle/>
          <a:p>
            <a:r>
              <a:rPr lang="en-IN" sz="1400" dirty="0"/>
              <a:t>Background image ID &lt;&gt;</a:t>
            </a:r>
          </a:p>
        </p:txBody>
      </p:sp>
      <p:sp>
        <p:nvSpPr>
          <p:cNvPr id="8" name="TextBox 7">
            <a:extLst>
              <a:ext uri="{FF2B5EF4-FFF2-40B4-BE49-F238E27FC236}">
                <a16:creationId xmlns:a16="http://schemas.microsoft.com/office/drawing/2014/main" id="{50178FE2-6DB6-4937-9E03-14C4B45865C4}"/>
              </a:ext>
            </a:extLst>
          </p:cNvPr>
          <p:cNvSpPr txBox="1"/>
          <p:nvPr/>
        </p:nvSpPr>
        <p:spPr>
          <a:xfrm>
            <a:off x="9680153" y="1137163"/>
            <a:ext cx="3253754" cy="307777"/>
          </a:xfrm>
          <a:prstGeom prst="rect">
            <a:avLst/>
          </a:prstGeom>
          <a:noFill/>
        </p:spPr>
        <p:txBody>
          <a:bodyPr wrap="square" rtlCol="0">
            <a:spAutoFit/>
          </a:bodyPr>
          <a:lstStyle/>
          <a:p>
            <a:r>
              <a:rPr lang="en-US" sz="1400" dirty="0"/>
              <a:t>Text</a:t>
            </a:r>
          </a:p>
        </p:txBody>
      </p:sp>
      <p:sp>
        <p:nvSpPr>
          <p:cNvPr id="12" name="Rectangle 11">
            <a:extLst>
              <a:ext uri="{FF2B5EF4-FFF2-40B4-BE49-F238E27FC236}">
                <a16:creationId xmlns:a16="http://schemas.microsoft.com/office/drawing/2014/main" id="{2DFF0B71-7852-66EC-AAC2-4EF94705CD30}"/>
              </a:ext>
            </a:extLst>
          </p:cNvPr>
          <p:cNvSpPr/>
          <p:nvPr/>
        </p:nvSpPr>
        <p:spPr>
          <a:xfrm>
            <a:off x="1203507" y="1928747"/>
            <a:ext cx="7112670" cy="21095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spcBef>
                <a:spcPts val="400"/>
              </a:spcBef>
              <a:spcAft>
                <a:spcPts val="200"/>
              </a:spcAft>
            </a:pPr>
            <a:r>
              <a:rPr lang="en-US" sz="1600" b="1" dirty="0">
                <a:solidFill>
                  <a:schemeClr val="bg1">
                    <a:lumMod val="75000"/>
                  </a:schemeClr>
                </a:solidFill>
              </a:rPr>
              <a:t>DETAILS</a:t>
            </a:r>
          </a:p>
          <a:p>
            <a:endParaRPr lang="en-US" sz="1600" b="1" dirty="0">
              <a:solidFill>
                <a:schemeClr val="tx1"/>
              </a:solidFill>
            </a:endParaRPr>
          </a:p>
          <a:p>
            <a:pPr marL="285750" indent="-285750">
              <a:spcBef>
                <a:spcPts val="400"/>
              </a:spcBef>
              <a:spcAft>
                <a:spcPts val="200"/>
              </a:spcAft>
              <a:buFont typeface="Arial" panose="020B0604020202020204" pitchFamily="34" charset="0"/>
              <a:buChar char="•"/>
            </a:pPr>
            <a:r>
              <a:rPr lang="en-US" sz="1600" dirty="0">
                <a:solidFill>
                  <a:schemeClr val="tx1"/>
                </a:solidFill>
              </a:rPr>
              <a:t>My Account displays device details associated with BYOD lines.</a:t>
            </a:r>
          </a:p>
          <a:p>
            <a:pPr marL="285750" indent="-285750">
              <a:spcBef>
                <a:spcPts val="400"/>
              </a:spcBef>
              <a:spcAft>
                <a:spcPts val="200"/>
              </a:spcAft>
              <a:buFont typeface="Arial" panose="020B0604020202020204" pitchFamily="34" charset="0"/>
              <a:buChar char="•"/>
            </a:pPr>
            <a:r>
              <a:rPr lang="en-US" sz="1600" dirty="0">
                <a:solidFill>
                  <a:schemeClr val="tx1"/>
                </a:solidFill>
              </a:rPr>
              <a:t>BYOD devices are not eligible for the El Mobile Protection Plan (XMPP).</a:t>
            </a:r>
          </a:p>
          <a:p>
            <a:pPr marL="285750" indent="-285750">
              <a:spcBef>
                <a:spcPts val="400"/>
              </a:spcBef>
              <a:spcAft>
                <a:spcPts val="200"/>
              </a:spcAft>
              <a:buFont typeface="Arial" panose="020B0604020202020204" pitchFamily="34" charset="0"/>
              <a:buChar char="•"/>
            </a:pPr>
            <a:r>
              <a:rPr lang="en-US" sz="1600" dirty="0">
                <a:solidFill>
                  <a:schemeClr val="tx1"/>
                </a:solidFill>
              </a:rPr>
              <a:t>Third-party insurance plans for a BYOD device are not transferable to El Mobile. </a:t>
            </a:r>
          </a:p>
          <a:p>
            <a:pPr marL="285750" indent="-285750">
              <a:spcBef>
                <a:spcPts val="400"/>
              </a:spcBef>
              <a:spcAft>
                <a:spcPts val="200"/>
              </a:spcAft>
              <a:buFont typeface="Arial" panose="020B0604020202020204" pitchFamily="34" charset="0"/>
              <a:buChar char="•"/>
            </a:pPr>
            <a:r>
              <a:rPr lang="en-US" sz="1600" dirty="0">
                <a:solidFill>
                  <a:schemeClr val="tx1"/>
                </a:solidFill>
              </a:rPr>
              <a:t>El Mobile does not offer warranty coverage on BYOD devices. The device manufacturer must handle any warranty coverage directly.</a:t>
            </a:r>
            <a:endParaRPr lang="en-US" sz="1600" b="1" dirty="0">
              <a:solidFill>
                <a:schemeClr val="tx1"/>
              </a:solidFill>
            </a:endParaRPr>
          </a:p>
        </p:txBody>
      </p:sp>
    </p:spTree>
    <p:extLst>
      <p:ext uri="{BB962C8B-B14F-4D97-AF65-F5344CB8AC3E}">
        <p14:creationId xmlns:p14="http://schemas.microsoft.com/office/powerpoint/2010/main" val="42022458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34"/>
          <p:cNvSpPr/>
          <p:nvPr/>
        </p:nvSpPr>
        <p:spPr>
          <a:xfrm>
            <a:off x="395704" y="1070143"/>
            <a:ext cx="8728276" cy="3826712"/>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pic>
        <p:nvPicPr>
          <p:cNvPr id="39" name="Picture 2" descr="https://upload.wikimedia.org/wikipedia/commons/thumb/c/c1/High-contrast-dialog-close.svg/768px-High-contrast-dialog-close.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97388" y="830430"/>
            <a:ext cx="392615" cy="39261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D4C948DF-669C-42CA-B0CC-3EF35C283FEC}"/>
              </a:ext>
            </a:extLst>
          </p:cNvPr>
          <p:cNvSpPr txBox="1"/>
          <p:nvPr/>
        </p:nvSpPr>
        <p:spPr>
          <a:xfrm>
            <a:off x="9706596" y="4407552"/>
            <a:ext cx="3253754" cy="307777"/>
          </a:xfrm>
          <a:prstGeom prst="rect">
            <a:avLst/>
          </a:prstGeom>
          <a:noFill/>
        </p:spPr>
        <p:txBody>
          <a:bodyPr wrap="square" rtlCol="0">
            <a:spAutoFit/>
          </a:bodyPr>
          <a:lstStyle/>
          <a:p>
            <a:r>
              <a:rPr lang="en-IN" sz="1400" dirty="0"/>
              <a:t>Background image ID &lt;&gt;</a:t>
            </a:r>
          </a:p>
        </p:txBody>
      </p:sp>
      <p:sp>
        <p:nvSpPr>
          <p:cNvPr id="8" name="TextBox 7">
            <a:extLst>
              <a:ext uri="{FF2B5EF4-FFF2-40B4-BE49-F238E27FC236}">
                <a16:creationId xmlns:a16="http://schemas.microsoft.com/office/drawing/2014/main" id="{50178FE2-6DB6-4937-9E03-14C4B45865C4}"/>
              </a:ext>
            </a:extLst>
          </p:cNvPr>
          <p:cNvSpPr txBox="1"/>
          <p:nvPr/>
        </p:nvSpPr>
        <p:spPr>
          <a:xfrm>
            <a:off x="9680153" y="1137163"/>
            <a:ext cx="3253754" cy="307777"/>
          </a:xfrm>
          <a:prstGeom prst="rect">
            <a:avLst/>
          </a:prstGeom>
          <a:noFill/>
        </p:spPr>
        <p:txBody>
          <a:bodyPr wrap="square" rtlCol="0">
            <a:spAutoFit/>
          </a:bodyPr>
          <a:lstStyle/>
          <a:p>
            <a:r>
              <a:rPr lang="en-US" sz="1400" dirty="0"/>
              <a:t>Text</a:t>
            </a:r>
          </a:p>
        </p:txBody>
      </p:sp>
      <p:sp>
        <p:nvSpPr>
          <p:cNvPr id="12" name="Rectangle 11">
            <a:extLst>
              <a:ext uri="{FF2B5EF4-FFF2-40B4-BE49-F238E27FC236}">
                <a16:creationId xmlns:a16="http://schemas.microsoft.com/office/drawing/2014/main" id="{2DFF0B71-7852-66EC-AAC2-4EF94705CD30}"/>
              </a:ext>
            </a:extLst>
          </p:cNvPr>
          <p:cNvSpPr/>
          <p:nvPr/>
        </p:nvSpPr>
        <p:spPr>
          <a:xfrm>
            <a:off x="1203507" y="1928747"/>
            <a:ext cx="6893746" cy="22823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spcBef>
                <a:spcPts val="400"/>
              </a:spcBef>
              <a:spcAft>
                <a:spcPts val="200"/>
              </a:spcAft>
            </a:pPr>
            <a:r>
              <a:rPr lang="en-US" sz="1600" b="1" dirty="0">
                <a:solidFill>
                  <a:schemeClr val="bg1">
                    <a:lumMod val="75000"/>
                  </a:schemeClr>
                </a:solidFill>
              </a:rPr>
              <a:t>ELIGIBILITY</a:t>
            </a:r>
          </a:p>
          <a:p>
            <a:endParaRPr lang="en-US" sz="1600" b="1" dirty="0">
              <a:solidFill>
                <a:schemeClr val="tx1"/>
              </a:solidFill>
            </a:endParaRPr>
          </a:p>
          <a:p>
            <a:pPr marL="285750" indent="-285750">
              <a:spcBef>
                <a:spcPts val="400"/>
              </a:spcBef>
              <a:spcAft>
                <a:spcPts val="200"/>
              </a:spcAft>
              <a:buFont typeface="Arial" panose="020B0604020202020204" pitchFamily="34" charset="0"/>
              <a:buChar char="•"/>
            </a:pPr>
            <a:r>
              <a:rPr lang="en-US" sz="1600" dirty="0">
                <a:solidFill>
                  <a:schemeClr val="tx1"/>
                </a:solidFill>
              </a:rPr>
              <a:t>The customer has El High Speed Data account. </a:t>
            </a:r>
          </a:p>
          <a:p>
            <a:pPr marL="285750" indent="-285750">
              <a:spcBef>
                <a:spcPts val="400"/>
              </a:spcBef>
              <a:spcAft>
                <a:spcPts val="200"/>
              </a:spcAft>
              <a:buFont typeface="Arial" panose="020B0604020202020204" pitchFamily="34" charset="0"/>
              <a:buChar char="•"/>
            </a:pPr>
            <a:r>
              <a:rPr lang="en-US" sz="1600" dirty="0">
                <a:solidFill>
                  <a:schemeClr val="tx1"/>
                </a:solidFill>
              </a:rPr>
              <a:t>The customer's device is unlocked. </a:t>
            </a:r>
          </a:p>
          <a:p>
            <a:pPr marL="285750" indent="-285750">
              <a:spcBef>
                <a:spcPts val="400"/>
              </a:spcBef>
              <a:spcAft>
                <a:spcPts val="200"/>
              </a:spcAft>
              <a:buFont typeface="Arial" panose="020B0604020202020204" pitchFamily="34" charset="0"/>
              <a:buChar char="•"/>
            </a:pPr>
            <a:r>
              <a:rPr lang="en-US" sz="1600" dirty="0">
                <a:solidFill>
                  <a:schemeClr val="tx1"/>
                </a:solidFill>
              </a:rPr>
              <a:t>A customer's line eligibility can be viewed using the Eligibility drop-down tool in XM360.</a:t>
            </a:r>
          </a:p>
          <a:p>
            <a:pPr marL="285750" indent="-285750">
              <a:spcBef>
                <a:spcPts val="400"/>
              </a:spcBef>
              <a:spcAft>
                <a:spcPts val="200"/>
              </a:spcAft>
              <a:buFont typeface="Arial" panose="020B0604020202020204" pitchFamily="34" charset="0"/>
              <a:buChar char="•"/>
            </a:pPr>
            <a:r>
              <a:rPr lang="en-US" sz="1600" dirty="0">
                <a:solidFill>
                  <a:schemeClr val="tx1"/>
                </a:solidFill>
              </a:rPr>
              <a:t>The BYOD program is available to El Mobile and Comcast Business Mobile customers.</a:t>
            </a:r>
            <a:endParaRPr lang="en-US" sz="1600" b="1" dirty="0">
              <a:solidFill>
                <a:schemeClr val="tx1"/>
              </a:solidFill>
            </a:endParaRPr>
          </a:p>
        </p:txBody>
      </p:sp>
    </p:spTree>
    <p:extLst>
      <p:ext uri="{BB962C8B-B14F-4D97-AF65-F5344CB8AC3E}">
        <p14:creationId xmlns:p14="http://schemas.microsoft.com/office/powerpoint/2010/main" val="9785073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44286" y="1885043"/>
            <a:ext cx="8534400" cy="2830286"/>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11" name="TextBox 10">
            <a:extLst>
              <a:ext uri="{FF2B5EF4-FFF2-40B4-BE49-F238E27FC236}">
                <a16:creationId xmlns:a16="http://schemas.microsoft.com/office/drawing/2014/main" id="{A7B00251-C2D9-4A67-B8BF-963F0B8C8DFD}"/>
              </a:ext>
            </a:extLst>
          </p:cNvPr>
          <p:cNvSpPr txBox="1"/>
          <p:nvPr/>
        </p:nvSpPr>
        <p:spPr>
          <a:xfrm>
            <a:off x="9706595" y="1091249"/>
            <a:ext cx="3253754" cy="307777"/>
          </a:xfrm>
          <a:prstGeom prst="rect">
            <a:avLst/>
          </a:prstGeom>
          <a:noFill/>
        </p:spPr>
        <p:txBody>
          <a:bodyPr wrap="square" rtlCol="0">
            <a:spAutoFit/>
          </a:bodyPr>
          <a:lstStyle/>
          <a:p>
            <a:r>
              <a:rPr lang="en-IN" sz="1400" dirty="0"/>
              <a:t>&lt;write voice over text here&gt;</a:t>
            </a:r>
          </a:p>
        </p:txBody>
      </p:sp>
      <p:sp>
        <p:nvSpPr>
          <p:cNvPr id="14" name="TextBox 13">
            <a:extLst>
              <a:ext uri="{FF2B5EF4-FFF2-40B4-BE49-F238E27FC236}">
                <a16:creationId xmlns:a16="http://schemas.microsoft.com/office/drawing/2014/main" id="{D4C948DF-669C-42CA-B0CC-3EF35C283FEC}"/>
              </a:ext>
            </a:extLst>
          </p:cNvPr>
          <p:cNvSpPr txBox="1"/>
          <p:nvPr/>
        </p:nvSpPr>
        <p:spPr>
          <a:xfrm>
            <a:off x="9706596" y="4407552"/>
            <a:ext cx="3253754" cy="307777"/>
          </a:xfrm>
          <a:prstGeom prst="rect">
            <a:avLst/>
          </a:prstGeom>
          <a:noFill/>
        </p:spPr>
        <p:txBody>
          <a:bodyPr wrap="square" rtlCol="0">
            <a:spAutoFit/>
          </a:bodyPr>
          <a:lstStyle/>
          <a:p>
            <a:r>
              <a:rPr lang="en-IN" sz="1400" dirty="0"/>
              <a:t>&lt;include graphic notes here&gt;</a:t>
            </a:r>
          </a:p>
        </p:txBody>
      </p:sp>
      <p:sp>
        <p:nvSpPr>
          <p:cNvPr id="32" name="Rectangle 31">
            <a:extLst>
              <a:ext uri="{FF2B5EF4-FFF2-40B4-BE49-F238E27FC236}">
                <a16:creationId xmlns:a16="http://schemas.microsoft.com/office/drawing/2014/main" id="{DD4CB2A8-8C62-E5A7-1F1B-25E2610A17F7}"/>
              </a:ext>
            </a:extLst>
          </p:cNvPr>
          <p:cNvSpPr/>
          <p:nvPr/>
        </p:nvSpPr>
        <p:spPr>
          <a:xfrm>
            <a:off x="4236848" y="1997700"/>
            <a:ext cx="1149276" cy="2566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1600" dirty="0">
                <a:solidFill>
                  <a:schemeClr val="tx1"/>
                </a:solidFill>
              </a:rPr>
              <a:t>Your name</a:t>
            </a:r>
          </a:p>
        </p:txBody>
      </p:sp>
      <p:sp>
        <p:nvSpPr>
          <p:cNvPr id="54" name="Rectangle 53">
            <a:extLst>
              <a:ext uri="{FF2B5EF4-FFF2-40B4-BE49-F238E27FC236}">
                <a16:creationId xmlns:a16="http://schemas.microsoft.com/office/drawing/2014/main" id="{DD4CB2A8-8C62-E5A7-1F1B-25E2610A17F7}"/>
              </a:ext>
            </a:extLst>
          </p:cNvPr>
          <p:cNvSpPr/>
          <p:nvPr/>
        </p:nvSpPr>
        <p:spPr>
          <a:xfrm>
            <a:off x="3163547" y="2367037"/>
            <a:ext cx="3295879" cy="4239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2800" b="1" dirty="0">
                <a:solidFill>
                  <a:schemeClr val="tx1"/>
                </a:solidFill>
              </a:rPr>
              <a:t>Sorry!</a:t>
            </a:r>
          </a:p>
        </p:txBody>
      </p:sp>
      <p:sp>
        <p:nvSpPr>
          <p:cNvPr id="55" name="Rectangle 54">
            <a:extLst>
              <a:ext uri="{FF2B5EF4-FFF2-40B4-BE49-F238E27FC236}">
                <a16:creationId xmlns:a16="http://schemas.microsoft.com/office/drawing/2014/main" id="{DD4CB2A8-8C62-E5A7-1F1B-25E2610A17F7}"/>
              </a:ext>
            </a:extLst>
          </p:cNvPr>
          <p:cNvSpPr/>
          <p:nvPr/>
        </p:nvSpPr>
        <p:spPr>
          <a:xfrm>
            <a:off x="2966300" y="2827741"/>
            <a:ext cx="3690372" cy="3948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2000" dirty="0">
                <a:solidFill>
                  <a:schemeClr val="tx1"/>
                </a:solidFill>
              </a:rPr>
              <a:t>You’ve scored 40 points.</a:t>
            </a:r>
          </a:p>
        </p:txBody>
      </p:sp>
      <p:sp>
        <p:nvSpPr>
          <p:cNvPr id="56" name="Rectangle 55">
            <a:extLst>
              <a:ext uri="{FF2B5EF4-FFF2-40B4-BE49-F238E27FC236}">
                <a16:creationId xmlns:a16="http://schemas.microsoft.com/office/drawing/2014/main" id="{DD4CB2A8-8C62-E5A7-1F1B-25E2610A17F7}"/>
              </a:ext>
            </a:extLst>
          </p:cNvPr>
          <p:cNvSpPr/>
          <p:nvPr/>
        </p:nvSpPr>
        <p:spPr>
          <a:xfrm>
            <a:off x="1683280" y="3326397"/>
            <a:ext cx="6256413" cy="4072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1600" dirty="0">
                <a:solidFill>
                  <a:schemeClr val="tx1"/>
                </a:solidFill>
              </a:rPr>
              <a:t>Play again and score 80% or more to win your second badge.</a:t>
            </a:r>
          </a:p>
        </p:txBody>
      </p:sp>
      <p:grpSp>
        <p:nvGrpSpPr>
          <p:cNvPr id="57" name="Group 56"/>
          <p:cNvGrpSpPr/>
          <p:nvPr/>
        </p:nvGrpSpPr>
        <p:grpSpPr>
          <a:xfrm>
            <a:off x="3734544" y="3983197"/>
            <a:ext cx="2153885" cy="482600"/>
            <a:chOff x="4151303" y="5301369"/>
            <a:chExt cx="2153885" cy="482600"/>
          </a:xfrm>
          <a:solidFill>
            <a:schemeClr val="bg1">
              <a:lumMod val="50000"/>
            </a:schemeClr>
          </a:solidFill>
        </p:grpSpPr>
        <p:sp>
          <p:nvSpPr>
            <p:cNvPr id="58" name="Rounded Rectangle 57"/>
            <p:cNvSpPr/>
            <p:nvPr/>
          </p:nvSpPr>
          <p:spPr>
            <a:xfrm>
              <a:off x="4151303" y="5301369"/>
              <a:ext cx="2153885" cy="482600"/>
            </a:xfrm>
            <a:prstGeom prst="roundRect">
              <a:avLst>
                <a:gd name="adj" fmla="val 50000"/>
              </a:avLst>
            </a:prstGeom>
            <a:grpFill/>
            <a:effectLst>
              <a:reflection blurRad="6350" stA="50000" endA="300" endPos="55500" dist="101600" dir="5400000" sy="-100000" algn="bl" rotWithShape="0"/>
            </a:effectLst>
          </p:spPr>
          <p:style>
            <a:lnRef idx="1">
              <a:schemeClr val="accent3"/>
            </a:lnRef>
            <a:fillRef idx="2">
              <a:schemeClr val="accent3"/>
            </a:fillRef>
            <a:effectRef idx="1">
              <a:schemeClr val="accent3"/>
            </a:effectRef>
            <a:fontRef idx="minor">
              <a:schemeClr val="dk1"/>
            </a:fontRef>
          </p:style>
          <p:txBody>
            <a:bodyPr rtlCol="0" anchor="ctr"/>
            <a:lstStyle/>
            <a:p>
              <a:pPr algn="ctr"/>
              <a:endParaRPr lang="en-IN" sz="1600">
                <a:solidFill>
                  <a:schemeClr val="bg1"/>
                </a:solidFill>
              </a:endParaRPr>
            </a:p>
          </p:txBody>
        </p:sp>
        <p:sp>
          <p:nvSpPr>
            <p:cNvPr id="59" name="TextBox 58"/>
            <p:cNvSpPr txBox="1"/>
            <p:nvPr/>
          </p:nvSpPr>
          <p:spPr>
            <a:xfrm>
              <a:off x="4531936" y="5360433"/>
              <a:ext cx="1392625" cy="338554"/>
            </a:xfrm>
            <a:prstGeom prst="rect">
              <a:avLst/>
            </a:prstGeom>
            <a:grpFill/>
          </p:spPr>
          <p:txBody>
            <a:bodyPr wrap="none" rtlCol="0">
              <a:spAutoFit/>
            </a:bodyPr>
            <a:lstStyle/>
            <a:p>
              <a:pPr algn="ctr"/>
              <a:r>
                <a:rPr lang="en-US" sz="1600" b="1" dirty="0">
                  <a:solidFill>
                    <a:schemeClr val="bg1"/>
                  </a:solidFill>
                </a:rPr>
                <a:t>REPLAY GAME</a:t>
              </a:r>
              <a:endParaRPr lang="en-IN" sz="1600" b="1" dirty="0">
                <a:solidFill>
                  <a:schemeClr val="bg1"/>
                </a:solidFill>
              </a:endParaRPr>
            </a:p>
          </p:txBody>
        </p:sp>
      </p:grpSp>
      <p:sp>
        <p:nvSpPr>
          <p:cNvPr id="2" name="Rectangle 1">
            <a:extLst>
              <a:ext uri="{FF2B5EF4-FFF2-40B4-BE49-F238E27FC236}">
                <a16:creationId xmlns:a16="http://schemas.microsoft.com/office/drawing/2014/main" id="{DB93BC1F-FFB6-2CA2-EE7E-1EB4A62F5C7D}"/>
              </a:ext>
            </a:extLst>
          </p:cNvPr>
          <p:cNvSpPr/>
          <p:nvPr/>
        </p:nvSpPr>
        <p:spPr>
          <a:xfrm>
            <a:off x="3617154" y="1304670"/>
            <a:ext cx="2363265" cy="3940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2400" b="1" dirty="0">
                <a:solidFill>
                  <a:schemeClr val="tx1"/>
                </a:solidFill>
              </a:rPr>
              <a:t>How Did You Fare?</a:t>
            </a:r>
          </a:p>
        </p:txBody>
      </p:sp>
    </p:spTree>
    <p:extLst>
      <p:ext uri="{BB962C8B-B14F-4D97-AF65-F5344CB8AC3E}">
        <p14:creationId xmlns:p14="http://schemas.microsoft.com/office/powerpoint/2010/main" val="16786160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56986" y="1866900"/>
            <a:ext cx="8534400" cy="2830286"/>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11" name="TextBox 10">
            <a:extLst>
              <a:ext uri="{FF2B5EF4-FFF2-40B4-BE49-F238E27FC236}">
                <a16:creationId xmlns:a16="http://schemas.microsoft.com/office/drawing/2014/main" id="{A7B00251-C2D9-4A67-B8BF-963F0B8C8DFD}"/>
              </a:ext>
            </a:extLst>
          </p:cNvPr>
          <p:cNvSpPr txBox="1"/>
          <p:nvPr/>
        </p:nvSpPr>
        <p:spPr>
          <a:xfrm>
            <a:off x="9706595" y="1091249"/>
            <a:ext cx="3253754" cy="307777"/>
          </a:xfrm>
          <a:prstGeom prst="rect">
            <a:avLst/>
          </a:prstGeom>
          <a:noFill/>
        </p:spPr>
        <p:txBody>
          <a:bodyPr wrap="square" rtlCol="0">
            <a:spAutoFit/>
          </a:bodyPr>
          <a:lstStyle/>
          <a:p>
            <a:r>
              <a:rPr lang="en-IN" sz="1400" dirty="0"/>
              <a:t>&lt;write voice over text here&gt;</a:t>
            </a:r>
          </a:p>
        </p:txBody>
      </p:sp>
      <p:sp>
        <p:nvSpPr>
          <p:cNvPr id="14" name="TextBox 13">
            <a:extLst>
              <a:ext uri="{FF2B5EF4-FFF2-40B4-BE49-F238E27FC236}">
                <a16:creationId xmlns:a16="http://schemas.microsoft.com/office/drawing/2014/main" id="{D4C948DF-669C-42CA-B0CC-3EF35C283FEC}"/>
              </a:ext>
            </a:extLst>
          </p:cNvPr>
          <p:cNvSpPr txBox="1"/>
          <p:nvPr/>
        </p:nvSpPr>
        <p:spPr>
          <a:xfrm>
            <a:off x="9706596" y="4407552"/>
            <a:ext cx="3253754" cy="307777"/>
          </a:xfrm>
          <a:prstGeom prst="rect">
            <a:avLst/>
          </a:prstGeom>
          <a:noFill/>
        </p:spPr>
        <p:txBody>
          <a:bodyPr wrap="square" rtlCol="0">
            <a:spAutoFit/>
          </a:bodyPr>
          <a:lstStyle/>
          <a:p>
            <a:r>
              <a:rPr lang="en-IN" sz="1400" dirty="0"/>
              <a:t>&lt;include graphic notes here&gt;</a:t>
            </a:r>
          </a:p>
        </p:txBody>
      </p:sp>
      <p:sp>
        <p:nvSpPr>
          <p:cNvPr id="32" name="Rectangle 31">
            <a:extLst>
              <a:ext uri="{FF2B5EF4-FFF2-40B4-BE49-F238E27FC236}">
                <a16:creationId xmlns:a16="http://schemas.microsoft.com/office/drawing/2014/main" id="{DD4CB2A8-8C62-E5A7-1F1B-25E2610A17F7}"/>
              </a:ext>
            </a:extLst>
          </p:cNvPr>
          <p:cNvSpPr/>
          <p:nvPr/>
        </p:nvSpPr>
        <p:spPr>
          <a:xfrm>
            <a:off x="4249548" y="1979557"/>
            <a:ext cx="1149276" cy="2566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1600" dirty="0">
                <a:solidFill>
                  <a:schemeClr val="tx1"/>
                </a:solidFill>
              </a:rPr>
              <a:t>Your name</a:t>
            </a:r>
          </a:p>
        </p:txBody>
      </p:sp>
      <p:sp>
        <p:nvSpPr>
          <p:cNvPr id="54" name="Rectangle 53">
            <a:extLst>
              <a:ext uri="{FF2B5EF4-FFF2-40B4-BE49-F238E27FC236}">
                <a16:creationId xmlns:a16="http://schemas.microsoft.com/office/drawing/2014/main" id="{DD4CB2A8-8C62-E5A7-1F1B-25E2610A17F7}"/>
              </a:ext>
            </a:extLst>
          </p:cNvPr>
          <p:cNvSpPr/>
          <p:nvPr/>
        </p:nvSpPr>
        <p:spPr>
          <a:xfrm>
            <a:off x="3176247" y="2348894"/>
            <a:ext cx="3295879" cy="4239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2800" b="1" dirty="0">
                <a:solidFill>
                  <a:schemeClr val="tx1"/>
                </a:solidFill>
              </a:rPr>
              <a:t>Congratulations! </a:t>
            </a:r>
          </a:p>
        </p:txBody>
      </p:sp>
      <p:sp>
        <p:nvSpPr>
          <p:cNvPr id="55" name="Rectangle 54">
            <a:extLst>
              <a:ext uri="{FF2B5EF4-FFF2-40B4-BE49-F238E27FC236}">
                <a16:creationId xmlns:a16="http://schemas.microsoft.com/office/drawing/2014/main" id="{DD4CB2A8-8C62-E5A7-1F1B-25E2610A17F7}"/>
              </a:ext>
            </a:extLst>
          </p:cNvPr>
          <p:cNvSpPr/>
          <p:nvPr/>
        </p:nvSpPr>
        <p:spPr>
          <a:xfrm>
            <a:off x="2979000" y="2809598"/>
            <a:ext cx="3690372" cy="3948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2000" dirty="0">
                <a:solidFill>
                  <a:schemeClr val="tx1"/>
                </a:solidFill>
              </a:rPr>
              <a:t>You’ve scored 100 points.</a:t>
            </a:r>
          </a:p>
        </p:txBody>
      </p:sp>
      <p:sp>
        <p:nvSpPr>
          <p:cNvPr id="56" name="Rectangle 55">
            <a:extLst>
              <a:ext uri="{FF2B5EF4-FFF2-40B4-BE49-F238E27FC236}">
                <a16:creationId xmlns:a16="http://schemas.microsoft.com/office/drawing/2014/main" id="{DD4CB2A8-8C62-E5A7-1F1B-25E2610A17F7}"/>
              </a:ext>
            </a:extLst>
          </p:cNvPr>
          <p:cNvSpPr/>
          <p:nvPr/>
        </p:nvSpPr>
        <p:spPr>
          <a:xfrm>
            <a:off x="1695980" y="3308254"/>
            <a:ext cx="6256413" cy="4072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1600" dirty="0">
                <a:solidFill>
                  <a:schemeClr val="tx1"/>
                </a:solidFill>
              </a:rPr>
              <a:t>Your leaders are impressed! Here’s your second badge! </a:t>
            </a:r>
          </a:p>
        </p:txBody>
      </p:sp>
      <p:grpSp>
        <p:nvGrpSpPr>
          <p:cNvPr id="57" name="Group 56"/>
          <p:cNvGrpSpPr/>
          <p:nvPr/>
        </p:nvGrpSpPr>
        <p:grpSpPr>
          <a:xfrm>
            <a:off x="1169879" y="3905895"/>
            <a:ext cx="2153885" cy="482600"/>
            <a:chOff x="4151303" y="5301369"/>
            <a:chExt cx="2153885" cy="482600"/>
          </a:xfrm>
          <a:solidFill>
            <a:schemeClr val="bg1">
              <a:lumMod val="50000"/>
            </a:schemeClr>
          </a:solidFill>
        </p:grpSpPr>
        <p:sp>
          <p:nvSpPr>
            <p:cNvPr id="58" name="Rounded Rectangle 57"/>
            <p:cNvSpPr/>
            <p:nvPr/>
          </p:nvSpPr>
          <p:spPr>
            <a:xfrm>
              <a:off x="4151303" y="5301369"/>
              <a:ext cx="2153885" cy="482600"/>
            </a:xfrm>
            <a:prstGeom prst="roundRect">
              <a:avLst>
                <a:gd name="adj" fmla="val 50000"/>
              </a:avLst>
            </a:prstGeom>
            <a:grpFill/>
            <a:effectLst>
              <a:reflection blurRad="6350" stA="50000" endA="300" endPos="55500" dist="101600" dir="5400000" sy="-100000" algn="bl" rotWithShape="0"/>
            </a:effectLst>
          </p:spPr>
          <p:style>
            <a:lnRef idx="1">
              <a:schemeClr val="accent3"/>
            </a:lnRef>
            <a:fillRef idx="2">
              <a:schemeClr val="accent3"/>
            </a:fillRef>
            <a:effectRef idx="1">
              <a:schemeClr val="accent3"/>
            </a:effectRef>
            <a:fontRef idx="minor">
              <a:schemeClr val="dk1"/>
            </a:fontRef>
          </p:style>
          <p:txBody>
            <a:bodyPr rtlCol="0" anchor="ctr"/>
            <a:lstStyle/>
            <a:p>
              <a:pPr algn="ctr"/>
              <a:endParaRPr lang="en-IN" sz="1600">
                <a:solidFill>
                  <a:schemeClr val="bg1"/>
                </a:solidFill>
              </a:endParaRPr>
            </a:p>
          </p:txBody>
        </p:sp>
        <p:sp>
          <p:nvSpPr>
            <p:cNvPr id="59" name="TextBox 58"/>
            <p:cNvSpPr txBox="1"/>
            <p:nvPr/>
          </p:nvSpPr>
          <p:spPr>
            <a:xfrm>
              <a:off x="4951571" y="5360433"/>
              <a:ext cx="553357" cy="338554"/>
            </a:xfrm>
            <a:prstGeom prst="rect">
              <a:avLst/>
            </a:prstGeom>
            <a:grpFill/>
          </p:spPr>
          <p:txBody>
            <a:bodyPr wrap="none" rtlCol="0">
              <a:spAutoFit/>
            </a:bodyPr>
            <a:lstStyle/>
            <a:p>
              <a:pPr algn="ctr"/>
              <a:r>
                <a:rPr lang="en-US" sz="1600" b="1" dirty="0">
                  <a:solidFill>
                    <a:schemeClr val="bg1"/>
                  </a:solidFill>
                </a:rPr>
                <a:t>EXIT</a:t>
              </a:r>
              <a:endParaRPr lang="en-IN" sz="1600" b="1" dirty="0">
                <a:solidFill>
                  <a:schemeClr val="bg1"/>
                </a:solidFill>
              </a:endParaRPr>
            </a:p>
          </p:txBody>
        </p:sp>
      </p:grpSp>
      <p:grpSp>
        <p:nvGrpSpPr>
          <p:cNvPr id="2" name="Group 1">
            <a:extLst>
              <a:ext uri="{FF2B5EF4-FFF2-40B4-BE49-F238E27FC236}">
                <a16:creationId xmlns:a16="http://schemas.microsoft.com/office/drawing/2014/main" id="{D40319FB-EA65-1803-87DF-13549C44211E}"/>
              </a:ext>
            </a:extLst>
          </p:cNvPr>
          <p:cNvGrpSpPr/>
          <p:nvPr/>
        </p:nvGrpSpPr>
        <p:grpSpPr>
          <a:xfrm>
            <a:off x="3876915" y="3953125"/>
            <a:ext cx="2153885" cy="482600"/>
            <a:chOff x="4151303" y="5301369"/>
            <a:chExt cx="2153885" cy="482600"/>
          </a:xfrm>
          <a:solidFill>
            <a:schemeClr val="bg1">
              <a:lumMod val="50000"/>
            </a:schemeClr>
          </a:solidFill>
        </p:grpSpPr>
        <p:sp>
          <p:nvSpPr>
            <p:cNvPr id="3" name="Rounded Rectangle 57">
              <a:extLst>
                <a:ext uri="{FF2B5EF4-FFF2-40B4-BE49-F238E27FC236}">
                  <a16:creationId xmlns:a16="http://schemas.microsoft.com/office/drawing/2014/main" id="{FAB58C31-0672-A21F-3F75-EF7DF7545D9F}"/>
                </a:ext>
              </a:extLst>
            </p:cNvPr>
            <p:cNvSpPr/>
            <p:nvPr/>
          </p:nvSpPr>
          <p:spPr>
            <a:xfrm>
              <a:off x="4151303" y="5301369"/>
              <a:ext cx="2153885" cy="482600"/>
            </a:xfrm>
            <a:prstGeom prst="roundRect">
              <a:avLst>
                <a:gd name="adj" fmla="val 50000"/>
              </a:avLst>
            </a:prstGeom>
            <a:grpFill/>
            <a:effectLst>
              <a:reflection blurRad="6350" stA="50000" endA="300" endPos="55500" dist="101600" dir="5400000" sy="-100000" algn="bl" rotWithShape="0"/>
            </a:effectLst>
          </p:spPr>
          <p:style>
            <a:lnRef idx="1">
              <a:schemeClr val="accent3"/>
            </a:lnRef>
            <a:fillRef idx="2">
              <a:schemeClr val="accent3"/>
            </a:fillRef>
            <a:effectRef idx="1">
              <a:schemeClr val="accent3"/>
            </a:effectRef>
            <a:fontRef idx="minor">
              <a:schemeClr val="dk1"/>
            </a:fontRef>
          </p:style>
          <p:txBody>
            <a:bodyPr rtlCol="0" anchor="ctr"/>
            <a:lstStyle/>
            <a:p>
              <a:pPr algn="ctr"/>
              <a:endParaRPr lang="en-IN" sz="1600">
                <a:solidFill>
                  <a:schemeClr val="bg1"/>
                </a:solidFill>
              </a:endParaRPr>
            </a:p>
          </p:txBody>
        </p:sp>
        <p:sp>
          <p:nvSpPr>
            <p:cNvPr id="4" name="TextBox 3">
              <a:extLst>
                <a:ext uri="{FF2B5EF4-FFF2-40B4-BE49-F238E27FC236}">
                  <a16:creationId xmlns:a16="http://schemas.microsoft.com/office/drawing/2014/main" id="{98C7835F-9522-82FF-EA2E-56B75170B811}"/>
                </a:ext>
              </a:extLst>
            </p:cNvPr>
            <p:cNvSpPr txBox="1"/>
            <p:nvPr/>
          </p:nvSpPr>
          <p:spPr>
            <a:xfrm>
              <a:off x="4622957" y="5360433"/>
              <a:ext cx="1210589" cy="338554"/>
            </a:xfrm>
            <a:prstGeom prst="rect">
              <a:avLst/>
            </a:prstGeom>
            <a:grpFill/>
          </p:spPr>
          <p:txBody>
            <a:bodyPr wrap="none" rtlCol="0">
              <a:spAutoFit/>
            </a:bodyPr>
            <a:lstStyle/>
            <a:p>
              <a:pPr algn="ctr"/>
              <a:r>
                <a:rPr lang="en-US" sz="1600" b="1" dirty="0">
                  <a:solidFill>
                    <a:schemeClr val="bg1"/>
                  </a:solidFill>
                </a:rPr>
                <a:t>PLAY AGAIN</a:t>
              </a:r>
              <a:endParaRPr lang="en-IN" sz="1600" b="1" dirty="0">
                <a:solidFill>
                  <a:schemeClr val="bg1"/>
                </a:solidFill>
              </a:endParaRPr>
            </a:p>
          </p:txBody>
        </p:sp>
      </p:grpSp>
      <p:grpSp>
        <p:nvGrpSpPr>
          <p:cNvPr id="5" name="Group 4">
            <a:extLst>
              <a:ext uri="{FF2B5EF4-FFF2-40B4-BE49-F238E27FC236}">
                <a16:creationId xmlns:a16="http://schemas.microsoft.com/office/drawing/2014/main" id="{35E1626A-79F1-DC61-2EE0-61804CF45EED}"/>
              </a:ext>
            </a:extLst>
          </p:cNvPr>
          <p:cNvGrpSpPr/>
          <p:nvPr/>
        </p:nvGrpSpPr>
        <p:grpSpPr>
          <a:xfrm>
            <a:off x="6370457" y="3950731"/>
            <a:ext cx="2153885" cy="482600"/>
            <a:chOff x="4151303" y="5301369"/>
            <a:chExt cx="2153885" cy="482600"/>
          </a:xfrm>
          <a:solidFill>
            <a:schemeClr val="bg1">
              <a:lumMod val="50000"/>
            </a:schemeClr>
          </a:solidFill>
        </p:grpSpPr>
        <p:sp>
          <p:nvSpPr>
            <p:cNvPr id="8" name="Rounded Rectangle 57">
              <a:extLst>
                <a:ext uri="{FF2B5EF4-FFF2-40B4-BE49-F238E27FC236}">
                  <a16:creationId xmlns:a16="http://schemas.microsoft.com/office/drawing/2014/main" id="{7C751F0F-26CB-98B2-BD1D-26ACC4FB8120}"/>
                </a:ext>
              </a:extLst>
            </p:cNvPr>
            <p:cNvSpPr/>
            <p:nvPr/>
          </p:nvSpPr>
          <p:spPr>
            <a:xfrm>
              <a:off x="4151303" y="5301369"/>
              <a:ext cx="2153885" cy="482600"/>
            </a:xfrm>
            <a:prstGeom prst="roundRect">
              <a:avLst>
                <a:gd name="adj" fmla="val 50000"/>
              </a:avLst>
            </a:prstGeom>
            <a:grpFill/>
            <a:effectLst>
              <a:reflection blurRad="6350" stA="50000" endA="300" endPos="55500" dist="101600" dir="5400000" sy="-100000" algn="bl" rotWithShape="0"/>
            </a:effectLst>
          </p:spPr>
          <p:style>
            <a:lnRef idx="1">
              <a:schemeClr val="accent3"/>
            </a:lnRef>
            <a:fillRef idx="2">
              <a:schemeClr val="accent3"/>
            </a:fillRef>
            <a:effectRef idx="1">
              <a:schemeClr val="accent3"/>
            </a:effectRef>
            <a:fontRef idx="minor">
              <a:schemeClr val="dk1"/>
            </a:fontRef>
          </p:style>
          <p:txBody>
            <a:bodyPr rtlCol="0" anchor="ctr"/>
            <a:lstStyle/>
            <a:p>
              <a:pPr algn="ctr"/>
              <a:endParaRPr lang="en-IN" sz="1600">
                <a:solidFill>
                  <a:schemeClr val="bg1"/>
                </a:solidFill>
              </a:endParaRPr>
            </a:p>
          </p:txBody>
        </p:sp>
        <p:sp>
          <p:nvSpPr>
            <p:cNvPr id="12" name="TextBox 11">
              <a:extLst>
                <a:ext uri="{FF2B5EF4-FFF2-40B4-BE49-F238E27FC236}">
                  <a16:creationId xmlns:a16="http://schemas.microsoft.com/office/drawing/2014/main" id="{DDAD80FE-3ECB-121E-BC79-1986B2EFCE7E}"/>
                </a:ext>
              </a:extLst>
            </p:cNvPr>
            <p:cNvSpPr txBox="1"/>
            <p:nvPr/>
          </p:nvSpPr>
          <p:spPr>
            <a:xfrm>
              <a:off x="4356664" y="5360433"/>
              <a:ext cx="1743170" cy="338554"/>
            </a:xfrm>
            <a:prstGeom prst="rect">
              <a:avLst/>
            </a:prstGeom>
            <a:grpFill/>
          </p:spPr>
          <p:txBody>
            <a:bodyPr wrap="none" rtlCol="0">
              <a:spAutoFit/>
            </a:bodyPr>
            <a:lstStyle/>
            <a:p>
              <a:pPr algn="ctr"/>
              <a:r>
                <a:rPr lang="en-US" sz="1600" b="1" dirty="0">
                  <a:solidFill>
                    <a:schemeClr val="bg1"/>
                  </a:solidFill>
                </a:rPr>
                <a:t>YOUR TAKEAWAYS</a:t>
              </a:r>
              <a:endParaRPr lang="en-IN" sz="1600" b="1" dirty="0">
                <a:solidFill>
                  <a:schemeClr val="bg1"/>
                </a:solidFill>
              </a:endParaRPr>
            </a:p>
          </p:txBody>
        </p:sp>
      </p:grpSp>
      <p:sp>
        <p:nvSpPr>
          <p:cNvPr id="13" name="Rectangle 12">
            <a:extLst>
              <a:ext uri="{FF2B5EF4-FFF2-40B4-BE49-F238E27FC236}">
                <a16:creationId xmlns:a16="http://schemas.microsoft.com/office/drawing/2014/main" id="{0AA793AC-FBB7-F6EC-0B20-D709A71E1459}"/>
              </a:ext>
            </a:extLst>
          </p:cNvPr>
          <p:cNvSpPr/>
          <p:nvPr/>
        </p:nvSpPr>
        <p:spPr>
          <a:xfrm>
            <a:off x="3617154" y="1304670"/>
            <a:ext cx="2363265" cy="3940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2400" b="1" dirty="0">
                <a:solidFill>
                  <a:schemeClr val="tx1"/>
                </a:solidFill>
              </a:rPr>
              <a:t>How Did You Fare?</a:t>
            </a:r>
          </a:p>
        </p:txBody>
      </p:sp>
    </p:spTree>
    <p:extLst>
      <p:ext uri="{BB962C8B-B14F-4D97-AF65-F5344CB8AC3E}">
        <p14:creationId xmlns:p14="http://schemas.microsoft.com/office/powerpoint/2010/main" val="2548539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1421" y="1275347"/>
            <a:ext cx="8506326" cy="393432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34" name="Rectangle 33">
            <a:extLst>
              <a:ext uri="{FF2B5EF4-FFF2-40B4-BE49-F238E27FC236}">
                <a16:creationId xmlns:a16="http://schemas.microsoft.com/office/drawing/2014/main" id="{B94EC446-AFA1-5E21-4680-2BD5BE690DCD}"/>
              </a:ext>
            </a:extLst>
          </p:cNvPr>
          <p:cNvSpPr/>
          <p:nvPr/>
        </p:nvSpPr>
        <p:spPr>
          <a:xfrm>
            <a:off x="4472094" y="3719702"/>
            <a:ext cx="2323990" cy="537034"/>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ctr"/>
            <a:r>
              <a:rPr lang="en-US" sz="1600" dirty="0">
                <a:solidFill>
                  <a:schemeClr val="tx1"/>
                </a:solidFill>
              </a:rPr>
              <a:t>ENTER</a:t>
            </a:r>
          </a:p>
        </p:txBody>
      </p:sp>
      <p:sp>
        <p:nvSpPr>
          <p:cNvPr id="8" name="Rectangle 7">
            <a:extLst>
              <a:ext uri="{FF2B5EF4-FFF2-40B4-BE49-F238E27FC236}">
                <a16:creationId xmlns:a16="http://schemas.microsoft.com/office/drawing/2014/main" id="{2DFF0B71-7852-66EC-AAC2-4EF94705CD30}"/>
              </a:ext>
            </a:extLst>
          </p:cNvPr>
          <p:cNvSpPr/>
          <p:nvPr/>
        </p:nvSpPr>
        <p:spPr>
          <a:xfrm>
            <a:off x="3044397" y="2343700"/>
            <a:ext cx="5179384" cy="3157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dirty="0">
                <a:solidFill>
                  <a:schemeClr val="tx1"/>
                </a:solidFill>
              </a:rPr>
              <a:t>Type in your name and select Enter to get started.</a:t>
            </a:r>
            <a:endParaRPr lang="en-US" b="1" dirty="0">
              <a:solidFill>
                <a:schemeClr val="tx1"/>
              </a:solidFill>
            </a:endParaRPr>
          </a:p>
        </p:txBody>
      </p:sp>
      <p:sp>
        <p:nvSpPr>
          <p:cNvPr id="3" name="Rectangle 2"/>
          <p:cNvSpPr/>
          <p:nvPr/>
        </p:nvSpPr>
        <p:spPr>
          <a:xfrm>
            <a:off x="3590497" y="2858258"/>
            <a:ext cx="4087184" cy="40640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10" name="Rectangle 9">
            <a:extLst>
              <a:ext uri="{FF2B5EF4-FFF2-40B4-BE49-F238E27FC236}">
                <a16:creationId xmlns:a16="http://schemas.microsoft.com/office/drawing/2014/main" id="{2DFF0B71-7852-66EC-AAC2-4EF94705CD30}"/>
              </a:ext>
            </a:extLst>
          </p:cNvPr>
          <p:cNvSpPr/>
          <p:nvPr/>
        </p:nvSpPr>
        <p:spPr>
          <a:xfrm>
            <a:off x="3590497" y="2964414"/>
            <a:ext cx="4087184" cy="198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1600" dirty="0">
                <a:solidFill>
                  <a:schemeClr val="bg1">
                    <a:lumMod val="50000"/>
                  </a:schemeClr>
                </a:solidFill>
              </a:rPr>
              <a:t>Enter Your Name</a:t>
            </a:r>
            <a:endParaRPr lang="en-US" sz="1600" b="1" dirty="0">
              <a:solidFill>
                <a:schemeClr val="bg1">
                  <a:lumMod val="50000"/>
                </a:schemeClr>
              </a:solidFill>
            </a:endParaRPr>
          </a:p>
        </p:txBody>
      </p:sp>
      <p:pic>
        <p:nvPicPr>
          <p:cNvPr id="4" name="Picture 3"/>
          <p:cNvPicPr>
            <a:picLocks noChangeAspect="1"/>
          </p:cNvPicPr>
          <p:nvPr/>
        </p:nvPicPr>
        <p:blipFill>
          <a:blip r:embed="rId2"/>
          <a:stretch>
            <a:fillRect/>
          </a:stretch>
        </p:blipFill>
        <p:spPr>
          <a:xfrm>
            <a:off x="1365387" y="2228284"/>
            <a:ext cx="1210681" cy="1217803"/>
          </a:xfrm>
          <a:prstGeom prst="rect">
            <a:avLst/>
          </a:prstGeom>
        </p:spPr>
      </p:pic>
      <p:sp>
        <p:nvSpPr>
          <p:cNvPr id="11" name="TextBox 10">
            <a:extLst>
              <a:ext uri="{FF2B5EF4-FFF2-40B4-BE49-F238E27FC236}">
                <a16:creationId xmlns:a16="http://schemas.microsoft.com/office/drawing/2014/main" id="{D4C948DF-669C-42CA-B0CC-3EF35C283FEC}"/>
              </a:ext>
            </a:extLst>
          </p:cNvPr>
          <p:cNvSpPr txBox="1"/>
          <p:nvPr/>
        </p:nvSpPr>
        <p:spPr>
          <a:xfrm>
            <a:off x="9706596" y="4407552"/>
            <a:ext cx="3253754" cy="307777"/>
          </a:xfrm>
          <a:prstGeom prst="rect">
            <a:avLst/>
          </a:prstGeom>
          <a:noFill/>
        </p:spPr>
        <p:txBody>
          <a:bodyPr wrap="square" rtlCol="0">
            <a:spAutoFit/>
          </a:bodyPr>
          <a:lstStyle/>
          <a:p>
            <a:r>
              <a:rPr lang="en-IN" sz="1400" dirty="0"/>
              <a:t>Background image ID &lt;&gt;</a:t>
            </a:r>
          </a:p>
        </p:txBody>
      </p:sp>
      <p:sp>
        <p:nvSpPr>
          <p:cNvPr id="12" name="TextBox 11">
            <a:extLst>
              <a:ext uri="{FF2B5EF4-FFF2-40B4-BE49-F238E27FC236}">
                <a16:creationId xmlns:a16="http://schemas.microsoft.com/office/drawing/2014/main" id="{50178FE2-6DB6-4937-9E03-14C4B45865C4}"/>
              </a:ext>
            </a:extLst>
          </p:cNvPr>
          <p:cNvSpPr txBox="1"/>
          <p:nvPr/>
        </p:nvSpPr>
        <p:spPr>
          <a:xfrm>
            <a:off x="9680153" y="1137163"/>
            <a:ext cx="3253754" cy="307777"/>
          </a:xfrm>
          <a:prstGeom prst="rect">
            <a:avLst/>
          </a:prstGeom>
          <a:noFill/>
        </p:spPr>
        <p:txBody>
          <a:bodyPr wrap="square" rtlCol="0">
            <a:spAutoFit/>
          </a:bodyPr>
          <a:lstStyle/>
          <a:p>
            <a:r>
              <a:rPr lang="en-US" sz="1400" dirty="0"/>
              <a:t>Text</a:t>
            </a:r>
          </a:p>
        </p:txBody>
      </p:sp>
    </p:spTree>
    <p:extLst>
      <p:ext uri="{BB962C8B-B14F-4D97-AF65-F5344CB8AC3E}">
        <p14:creationId xmlns:p14="http://schemas.microsoft.com/office/powerpoint/2010/main" val="71443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B94EC446-AFA1-5E21-4680-2BD5BE690DCD}"/>
              </a:ext>
            </a:extLst>
          </p:cNvPr>
          <p:cNvSpPr/>
          <p:nvPr/>
        </p:nvSpPr>
        <p:spPr>
          <a:xfrm>
            <a:off x="557802" y="4004426"/>
            <a:ext cx="2323990" cy="537034"/>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ctr"/>
            <a:r>
              <a:rPr lang="en-US" sz="1600" dirty="0">
                <a:solidFill>
                  <a:schemeClr val="tx1"/>
                </a:solidFill>
              </a:rPr>
              <a:t>START</a:t>
            </a:r>
          </a:p>
        </p:txBody>
      </p:sp>
      <p:sp>
        <p:nvSpPr>
          <p:cNvPr id="8" name="Rectangle 7">
            <a:extLst>
              <a:ext uri="{FF2B5EF4-FFF2-40B4-BE49-F238E27FC236}">
                <a16:creationId xmlns:a16="http://schemas.microsoft.com/office/drawing/2014/main" id="{2DFF0B71-7852-66EC-AAC2-4EF94705CD30}"/>
              </a:ext>
            </a:extLst>
          </p:cNvPr>
          <p:cNvSpPr/>
          <p:nvPr/>
        </p:nvSpPr>
        <p:spPr>
          <a:xfrm>
            <a:off x="557802" y="2907898"/>
            <a:ext cx="3761535" cy="6813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dirty="0">
                <a:solidFill>
                  <a:schemeClr val="tx1"/>
                </a:solidFill>
              </a:rPr>
              <a:t>Choose your avatar and select Start to view the challenge.</a:t>
            </a:r>
            <a:endParaRPr lang="en-US" sz="1600" b="1" dirty="0">
              <a:solidFill>
                <a:schemeClr val="tx1"/>
              </a:solidFill>
            </a:endParaRPr>
          </a:p>
        </p:txBody>
      </p:sp>
      <p:sp>
        <p:nvSpPr>
          <p:cNvPr id="11" name="Rectangle 10">
            <a:extLst>
              <a:ext uri="{FF2B5EF4-FFF2-40B4-BE49-F238E27FC236}">
                <a16:creationId xmlns:a16="http://schemas.microsoft.com/office/drawing/2014/main" id="{2DFF0B71-7852-66EC-AAC2-4EF94705CD30}"/>
              </a:ext>
            </a:extLst>
          </p:cNvPr>
          <p:cNvSpPr/>
          <p:nvPr/>
        </p:nvSpPr>
        <p:spPr>
          <a:xfrm>
            <a:off x="557802" y="1504726"/>
            <a:ext cx="5422790" cy="10733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3600" b="1" dirty="0">
                <a:solidFill>
                  <a:schemeClr val="tx1"/>
                </a:solidFill>
              </a:rPr>
              <a:t>Ready to become a</a:t>
            </a:r>
          </a:p>
          <a:p>
            <a:r>
              <a:rPr lang="en-US" sz="3600" b="1" dirty="0">
                <a:solidFill>
                  <a:schemeClr val="tx1"/>
                </a:solidFill>
              </a:rPr>
              <a:t>Device Specialist?</a:t>
            </a:r>
          </a:p>
        </p:txBody>
      </p:sp>
      <p:pic>
        <p:nvPicPr>
          <p:cNvPr id="2" name="Picture 1"/>
          <p:cNvPicPr>
            <a:picLocks noChangeAspect="1"/>
          </p:cNvPicPr>
          <p:nvPr/>
        </p:nvPicPr>
        <p:blipFill>
          <a:blip r:embed="rId2"/>
          <a:stretch>
            <a:fillRect/>
          </a:stretch>
        </p:blipFill>
        <p:spPr>
          <a:xfrm flipH="1">
            <a:off x="5740143" y="1454510"/>
            <a:ext cx="2862833" cy="3315503"/>
          </a:xfrm>
          <a:prstGeom prst="rect">
            <a:avLst/>
          </a:prstGeom>
        </p:spPr>
      </p:pic>
      <p:sp>
        <p:nvSpPr>
          <p:cNvPr id="7" name="TextBox 6">
            <a:extLst>
              <a:ext uri="{FF2B5EF4-FFF2-40B4-BE49-F238E27FC236}">
                <a16:creationId xmlns:a16="http://schemas.microsoft.com/office/drawing/2014/main" id="{D4C948DF-669C-42CA-B0CC-3EF35C283FEC}"/>
              </a:ext>
            </a:extLst>
          </p:cNvPr>
          <p:cNvSpPr txBox="1"/>
          <p:nvPr/>
        </p:nvSpPr>
        <p:spPr>
          <a:xfrm>
            <a:off x="9706596" y="4407552"/>
            <a:ext cx="3253754" cy="307777"/>
          </a:xfrm>
          <a:prstGeom prst="rect">
            <a:avLst/>
          </a:prstGeom>
          <a:noFill/>
        </p:spPr>
        <p:txBody>
          <a:bodyPr wrap="square" rtlCol="0">
            <a:spAutoFit/>
          </a:bodyPr>
          <a:lstStyle/>
          <a:p>
            <a:r>
              <a:rPr lang="en-IN" sz="1400" dirty="0"/>
              <a:t>Background image ID &lt;&gt;</a:t>
            </a:r>
          </a:p>
        </p:txBody>
      </p:sp>
      <p:sp>
        <p:nvSpPr>
          <p:cNvPr id="9" name="TextBox 8">
            <a:extLst>
              <a:ext uri="{FF2B5EF4-FFF2-40B4-BE49-F238E27FC236}">
                <a16:creationId xmlns:a16="http://schemas.microsoft.com/office/drawing/2014/main" id="{50178FE2-6DB6-4937-9E03-14C4B45865C4}"/>
              </a:ext>
            </a:extLst>
          </p:cNvPr>
          <p:cNvSpPr txBox="1"/>
          <p:nvPr/>
        </p:nvSpPr>
        <p:spPr>
          <a:xfrm>
            <a:off x="9680153" y="1137163"/>
            <a:ext cx="3253754" cy="307777"/>
          </a:xfrm>
          <a:prstGeom prst="rect">
            <a:avLst/>
          </a:prstGeom>
          <a:noFill/>
        </p:spPr>
        <p:txBody>
          <a:bodyPr wrap="square" rtlCol="0">
            <a:spAutoFit/>
          </a:bodyPr>
          <a:lstStyle/>
          <a:p>
            <a:r>
              <a:rPr lang="en-US" sz="1400" dirty="0"/>
              <a:t>Text</a:t>
            </a:r>
          </a:p>
        </p:txBody>
      </p:sp>
    </p:spTree>
    <p:extLst>
      <p:ext uri="{BB962C8B-B14F-4D97-AF65-F5344CB8AC3E}">
        <p14:creationId xmlns:p14="http://schemas.microsoft.com/office/powerpoint/2010/main" val="7474910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B94EC446-AFA1-5E21-4680-2BD5BE690DCD}"/>
              </a:ext>
            </a:extLst>
          </p:cNvPr>
          <p:cNvSpPr/>
          <p:nvPr/>
        </p:nvSpPr>
        <p:spPr>
          <a:xfrm>
            <a:off x="3683055" y="4896790"/>
            <a:ext cx="2323990" cy="537034"/>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ctr"/>
            <a:r>
              <a:rPr lang="en-US" sz="1600" dirty="0">
                <a:solidFill>
                  <a:schemeClr val="tx1"/>
                </a:solidFill>
              </a:rPr>
              <a:t>ENTER</a:t>
            </a:r>
          </a:p>
        </p:txBody>
      </p:sp>
      <p:sp>
        <p:nvSpPr>
          <p:cNvPr id="8" name="Rectangle 7">
            <a:extLst>
              <a:ext uri="{FF2B5EF4-FFF2-40B4-BE49-F238E27FC236}">
                <a16:creationId xmlns:a16="http://schemas.microsoft.com/office/drawing/2014/main" id="{2DFF0B71-7852-66EC-AAC2-4EF94705CD30}"/>
              </a:ext>
            </a:extLst>
          </p:cNvPr>
          <p:cNvSpPr/>
          <p:nvPr/>
        </p:nvSpPr>
        <p:spPr>
          <a:xfrm>
            <a:off x="2380751" y="1711407"/>
            <a:ext cx="4928598" cy="3406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1600" dirty="0">
                <a:solidFill>
                  <a:schemeClr val="tx1"/>
                </a:solidFill>
              </a:rPr>
              <a:t>Do you have what it takes to become the...</a:t>
            </a:r>
            <a:endParaRPr lang="en-US" sz="1600" b="1" dirty="0">
              <a:solidFill>
                <a:schemeClr val="tx1"/>
              </a:solidFill>
            </a:endParaRPr>
          </a:p>
        </p:txBody>
      </p:sp>
      <p:sp>
        <p:nvSpPr>
          <p:cNvPr id="11" name="Rectangle 10">
            <a:extLst>
              <a:ext uri="{FF2B5EF4-FFF2-40B4-BE49-F238E27FC236}">
                <a16:creationId xmlns:a16="http://schemas.microsoft.com/office/drawing/2014/main" id="{2DFF0B71-7852-66EC-AAC2-4EF94705CD30}"/>
              </a:ext>
            </a:extLst>
          </p:cNvPr>
          <p:cNvSpPr/>
          <p:nvPr/>
        </p:nvSpPr>
        <p:spPr>
          <a:xfrm>
            <a:off x="0" y="1009427"/>
            <a:ext cx="9690100" cy="6161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3600" b="1" dirty="0">
                <a:solidFill>
                  <a:schemeClr val="tx1"/>
                </a:solidFill>
              </a:rPr>
              <a:t>BYOD and Device Comparisons</a:t>
            </a:r>
          </a:p>
        </p:txBody>
      </p:sp>
      <p:pic>
        <p:nvPicPr>
          <p:cNvPr id="3" name="Picture 2"/>
          <p:cNvPicPr>
            <a:picLocks noChangeAspect="1"/>
          </p:cNvPicPr>
          <p:nvPr/>
        </p:nvPicPr>
        <p:blipFill>
          <a:blip r:embed="rId2"/>
          <a:stretch>
            <a:fillRect/>
          </a:stretch>
        </p:blipFill>
        <p:spPr>
          <a:xfrm>
            <a:off x="3976450" y="2116381"/>
            <a:ext cx="1737200" cy="1790604"/>
          </a:xfrm>
          <a:prstGeom prst="rect">
            <a:avLst/>
          </a:prstGeom>
        </p:spPr>
      </p:pic>
      <p:sp>
        <p:nvSpPr>
          <p:cNvPr id="12" name="Rectangle 11">
            <a:extLst>
              <a:ext uri="{FF2B5EF4-FFF2-40B4-BE49-F238E27FC236}">
                <a16:creationId xmlns:a16="http://schemas.microsoft.com/office/drawing/2014/main" id="{2DFF0B71-7852-66EC-AAC2-4EF94705CD30}"/>
              </a:ext>
            </a:extLst>
          </p:cNvPr>
          <p:cNvSpPr/>
          <p:nvPr/>
        </p:nvSpPr>
        <p:spPr>
          <a:xfrm>
            <a:off x="3976450" y="2684206"/>
            <a:ext cx="1737201" cy="6790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2000" dirty="0">
                <a:solidFill>
                  <a:schemeClr val="tx1"/>
                </a:solidFill>
              </a:rPr>
              <a:t>Device</a:t>
            </a:r>
          </a:p>
          <a:p>
            <a:pPr algn="ctr"/>
            <a:r>
              <a:rPr lang="en-US" sz="2000" dirty="0">
                <a:solidFill>
                  <a:schemeClr val="tx1"/>
                </a:solidFill>
              </a:rPr>
              <a:t>Specialist</a:t>
            </a:r>
            <a:endParaRPr lang="en-US" sz="2000" b="1" dirty="0">
              <a:solidFill>
                <a:schemeClr val="tx1"/>
              </a:solidFill>
            </a:endParaRPr>
          </a:p>
        </p:txBody>
      </p:sp>
      <p:sp>
        <p:nvSpPr>
          <p:cNvPr id="13" name="Rectangle 12">
            <a:extLst>
              <a:ext uri="{FF2B5EF4-FFF2-40B4-BE49-F238E27FC236}">
                <a16:creationId xmlns:a16="http://schemas.microsoft.com/office/drawing/2014/main" id="{2DFF0B71-7852-66EC-AAC2-4EF94705CD30}"/>
              </a:ext>
            </a:extLst>
          </p:cNvPr>
          <p:cNvSpPr/>
          <p:nvPr/>
        </p:nvSpPr>
        <p:spPr>
          <a:xfrm>
            <a:off x="0" y="4096452"/>
            <a:ext cx="9690100" cy="6161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3600" b="1" dirty="0">
                <a:solidFill>
                  <a:schemeClr val="tx1"/>
                </a:solidFill>
              </a:rPr>
              <a:t>Good Luck!</a:t>
            </a:r>
          </a:p>
        </p:txBody>
      </p:sp>
      <p:sp>
        <p:nvSpPr>
          <p:cNvPr id="14" name="Rectangle 13">
            <a:extLst>
              <a:ext uri="{FF2B5EF4-FFF2-40B4-BE49-F238E27FC236}">
                <a16:creationId xmlns:a16="http://schemas.microsoft.com/office/drawing/2014/main" id="{2DFF0B71-7852-66EC-AAC2-4EF94705CD30}"/>
              </a:ext>
            </a:extLst>
          </p:cNvPr>
          <p:cNvSpPr/>
          <p:nvPr/>
        </p:nvSpPr>
        <p:spPr>
          <a:xfrm>
            <a:off x="17192701" y="-2996844"/>
            <a:ext cx="149594" cy="457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dirty="0">
                <a:solidFill>
                  <a:schemeClr val="tx1"/>
                </a:solidFill>
              </a:rPr>
              <a:t>Hello, Hi</a:t>
            </a:r>
            <a:endParaRPr lang="en-US" sz="1600" b="1" dirty="0">
              <a:solidFill>
                <a:schemeClr val="tx1"/>
              </a:solidFill>
            </a:endParaRPr>
          </a:p>
        </p:txBody>
      </p:sp>
      <p:sp>
        <p:nvSpPr>
          <p:cNvPr id="10" name="TextBox 9">
            <a:extLst>
              <a:ext uri="{FF2B5EF4-FFF2-40B4-BE49-F238E27FC236}">
                <a16:creationId xmlns:a16="http://schemas.microsoft.com/office/drawing/2014/main" id="{D4C948DF-669C-42CA-B0CC-3EF35C283FEC}"/>
              </a:ext>
            </a:extLst>
          </p:cNvPr>
          <p:cNvSpPr txBox="1"/>
          <p:nvPr/>
        </p:nvSpPr>
        <p:spPr>
          <a:xfrm>
            <a:off x="9706596" y="4407552"/>
            <a:ext cx="3253754" cy="307777"/>
          </a:xfrm>
          <a:prstGeom prst="rect">
            <a:avLst/>
          </a:prstGeom>
          <a:noFill/>
        </p:spPr>
        <p:txBody>
          <a:bodyPr wrap="square" rtlCol="0">
            <a:spAutoFit/>
          </a:bodyPr>
          <a:lstStyle/>
          <a:p>
            <a:r>
              <a:rPr lang="en-IN" sz="1400" dirty="0"/>
              <a:t>Background image ID &lt;&gt;</a:t>
            </a:r>
          </a:p>
        </p:txBody>
      </p:sp>
      <p:sp>
        <p:nvSpPr>
          <p:cNvPr id="15" name="TextBox 14">
            <a:extLst>
              <a:ext uri="{FF2B5EF4-FFF2-40B4-BE49-F238E27FC236}">
                <a16:creationId xmlns:a16="http://schemas.microsoft.com/office/drawing/2014/main" id="{50178FE2-6DB6-4937-9E03-14C4B45865C4}"/>
              </a:ext>
            </a:extLst>
          </p:cNvPr>
          <p:cNvSpPr txBox="1"/>
          <p:nvPr/>
        </p:nvSpPr>
        <p:spPr>
          <a:xfrm>
            <a:off x="9680153" y="1137163"/>
            <a:ext cx="3253754" cy="307777"/>
          </a:xfrm>
          <a:prstGeom prst="rect">
            <a:avLst/>
          </a:prstGeom>
          <a:noFill/>
        </p:spPr>
        <p:txBody>
          <a:bodyPr wrap="square" rtlCol="0">
            <a:spAutoFit/>
          </a:bodyPr>
          <a:lstStyle/>
          <a:p>
            <a:r>
              <a:rPr lang="en-US" sz="1400" dirty="0"/>
              <a:t>Text</a:t>
            </a:r>
          </a:p>
        </p:txBody>
      </p:sp>
    </p:spTree>
    <p:extLst>
      <p:ext uri="{BB962C8B-B14F-4D97-AF65-F5344CB8AC3E}">
        <p14:creationId xmlns:p14="http://schemas.microsoft.com/office/powerpoint/2010/main" val="2173055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DFF0B71-7852-66EC-AAC2-4EF94705CD30}"/>
              </a:ext>
            </a:extLst>
          </p:cNvPr>
          <p:cNvSpPr/>
          <p:nvPr/>
        </p:nvSpPr>
        <p:spPr>
          <a:xfrm>
            <a:off x="4447882" y="2472923"/>
            <a:ext cx="4426856" cy="6416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1600" dirty="0">
                <a:solidFill>
                  <a:schemeClr val="tx1"/>
                </a:solidFill>
              </a:rPr>
              <a:t>who recently joined the El team.</a:t>
            </a:r>
          </a:p>
          <a:p>
            <a:pPr algn="ctr"/>
            <a:r>
              <a:rPr lang="en-US" sz="1600" dirty="0">
                <a:solidFill>
                  <a:schemeClr val="tx1"/>
                </a:solidFill>
              </a:rPr>
              <a:t>She is facing a major challenge.</a:t>
            </a:r>
            <a:endParaRPr lang="en-US" sz="1600" b="1" dirty="0">
              <a:solidFill>
                <a:schemeClr val="tx1"/>
              </a:solidFill>
            </a:endParaRPr>
          </a:p>
        </p:txBody>
      </p:sp>
      <p:sp>
        <p:nvSpPr>
          <p:cNvPr id="11" name="Rectangle 10">
            <a:extLst>
              <a:ext uri="{FF2B5EF4-FFF2-40B4-BE49-F238E27FC236}">
                <a16:creationId xmlns:a16="http://schemas.microsoft.com/office/drawing/2014/main" id="{2DFF0B71-7852-66EC-AAC2-4EF94705CD30}"/>
              </a:ext>
            </a:extLst>
          </p:cNvPr>
          <p:cNvSpPr/>
          <p:nvPr/>
        </p:nvSpPr>
        <p:spPr>
          <a:xfrm>
            <a:off x="4447882" y="1821788"/>
            <a:ext cx="4426856" cy="5601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3600" b="1" dirty="0">
                <a:solidFill>
                  <a:schemeClr val="tx1"/>
                </a:solidFill>
              </a:rPr>
              <a:t>Meet Linda,</a:t>
            </a:r>
          </a:p>
        </p:txBody>
      </p:sp>
      <p:sp>
        <p:nvSpPr>
          <p:cNvPr id="14" name="Rectangle 13">
            <a:extLst>
              <a:ext uri="{FF2B5EF4-FFF2-40B4-BE49-F238E27FC236}">
                <a16:creationId xmlns:a16="http://schemas.microsoft.com/office/drawing/2014/main" id="{2DFF0B71-7852-66EC-AAC2-4EF94705CD30}"/>
              </a:ext>
            </a:extLst>
          </p:cNvPr>
          <p:cNvSpPr/>
          <p:nvPr/>
        </p:nvSpPr>
        <p:spPr>
          <a:xfrm>
            <a:off x="17192701" y="-2996844"/>
            <a:ext cx="149594" cy="457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dirty="0">
                <a:solidFill>
                  <a:schemeClr val="tx1"/>
                </a:solidFill>
              </a:rPr>
              <a:t>Hello, Hi</a:t>
            </a:r>
            <a:endParaRPr lang="en-US" sz="1600" b="1" dirty="0">
              <a:solidFill>
                <a:schemeClr val="tx1"/>
              </a:solidFill>
            </a:endParaRPr>
          </a:p>
        </p:txBody>
      </p:sp>
      <p:pic>
        <p:nvPicPr>
          <p:cNvPr id="5122" name="Picture 2" descr="https://cdn-icons-png.flaticon.com/512/3220/322031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8944" y="2268978"/>
            <a:ext cx="3839508" cy="3839508"/>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4307304" y="1631930"/>
            <a:ext cx="4708013" cy="160299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10" name="TextBox 9">
            <a:extLst>
              <a:ext uri="{FF2B5EF4-FFF2-40B4-BE49-F238E27FC236}">
                <a16:creationId xmlns:a16="http://schemas.microsoft.com/office/drawing/2014/main" id="{D4C948DF-669C-42CA-B0CC-3EF35C283FEC}"/>
              </a:ext>
            </a:extLst>
          </p:cNvPr>
          <p:cNvSpPr txBox="1"/>
          <p:nvPr/>
        </p:nvSpPr>
        <p:spPr>
          <a:xfrm>
            <a:off x="9706596" y="4407552"/>
            <a:ext cx="3253754" cy="307777"/>
          </a:xfrm>
          <a:prstGeom prst="rect">
            <a:avLst/>
          </a:prstGeom>
          <a:noFill/>
        </p:spPr>
        <p:txBody>
          <a:bodyPr wrap="square" rtlCol="0">
            <a:spAutoFit/>
          </a:bodyPr>
          <a:lstStyle/>
          <a:p>
            <a:r>
              <a:rPr lang="en-IN" sz="1400" dirty="0"/>
              <a:t>Background image ID &lt;&gt;</a:t>
            </a:r>
          </a:p>
        </p:txBody>
      </p:sp>
      <p:sp>
        <p:nvSpPr>
          <p:cNvPr id="12" name="TextBox 11">
            <a:extLst>
              <a:ext uri="{FF2B5EF4-FFF2-40B4-BE49-F238E27FC236}">
                <a16:creationId xmlns:a16="http://schemas.microsoft.com/office/drawing/2014/main" id="{50178FE2-6DB6-4937-9E03-14C4B45865C4}"/>
              </a:ext>
            </a:extLst>
          </p:cNvPr>
          <p:cNvSpPr txBox="1"/>
          <p:nvPr/>
        </p:nvSpPr>
        <p:spPr>
          <a:xfrm>
            <a:off x="9680153" y="1137163"/>
            <a:ext cx="3253754" cy="307777"/>
          </a:xfrm>
          <a:prstGeom prst="rect">
            <a:avLst/>
          </a:prstGeom>
          <a:noFill/>
        </p:spPr>
        <p:txBody>
          <a:bodyPr wrap="square" rtlCol="0">
            <a:spAutoFit/>
          </a:bodyPr>
          <a:lstStyle/>
          <a:p>
            <a:r>
              <a:rPr lang="en-US" sz="1400" dirty="0"/>
              <a:t>Text</a:t>
            </a:r>
          </a:p>
        </p:txBody>
      </p:sp>
      <p:sp>
        <p:nvSpPr>
          <p:cNvPr id="15" name="Rectangle 14">
            <a:extLst>
              <a:ext uri="{FF2B5EF4-FFF2-40B4-BE49-F238E27FC236}">
                <a16:creationId xmlns:a16="http://schemas.microsoft.com/office/drawing/2014/main" id="{B94EC446-AFA1-5E21-4680-2BD5BE690DCD}"/>
              </a:ext>
            </a:extLst>
          </p:cNvPr>
          <p:cNvSpPr/>
          <p:nvPr/>
        </p:nvSpPr>
        <p:spPr>
          <a:xfrm>
            <a:off x="5525870" y="4085457"/>
            <a:ext cx="2323990" cy="537034"/>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ctr"/>
            <a:r>
              <a:rPr lang="en-US" sz="1600" dirty="0">
                <a:solidFill>
                  <a:schemeClr val="tx1"/>
                </a:solidFill>
              </a:rPr>
              <a:t>FIND OUT MORE</a:t>
            </a:r>
          </a:p>
        </p:txBody>
      </p:sp>
    </p:spTree>
    <p:extLst>
      <p:ext uri="{BB962C8B-B14F-4D97-AF65-F5344CB8AC3E}">
        <p14:creationId xmlns:p14="http://schemas.microsoft.com/office/powerpoint/2010/main" val="3125614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ular Callout 1"/>
          <p:cNvSpPr/>
          <p:nvPr/>
        </p:nvSpPr>
        <p:spPr>
          <a:xfrm>
            <a:off x="4307305" y="1740800"/>
            <a:ext cx="4849758" cy="1520658"/>
          </a:xfrm>
          <a:prstGeom prst="wedgeRectCallout">
            <a:avLst>
              <a:gd name="adj1" fmla="val -45159"/>
              <a:gd name="adj2" fmla="val 86376"/>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8" name="Rectangle 7">
            <a:extLst>
              <a:ext uri="{FF2B5EF4-FFF2-40B4-BE49-F238E27FC236}">
                <a16:creationId xmlns:a16="http://schemas.microsoft.com/office/drawing/2014/main" id="{2DFF0B71-7852-66EC-AAC2-4EF94705CD30}"/>
              </a:ext>
            </a:extLst>
          </p:cNvPr>
          <p:cNvSpPr/>
          <p:nvPr/>
        </p:nvSpPr>
        <p:spPr>
          <a:xfrm>
            <a:off x="4455885" y="1979188"/>
            <a:ext cx="4609738" cy="12381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spcBef>
                <a:spcPts val="200"/>
              </a:spcBef>
              <a:spcAft>
                <a:spcPts val="200"/>
              </a:spcAft>
            </a:pPr>
            <a:r>
              <a:rPr lang="en-US" sz="1600" dirty="0">
                <a:solidFill>
                  <a:schemeClr val="tx1"/>
                </a:solidFill>
              </a:rPr>
              <a:t>Today, I recommended El Mobile to some customers while resolving their Internet connection issues.</a:t>
            </a:r>
          </a:p>
          <a:p>
            <a:pPr algn="ctr">
              <a:spcBef>
                <a:spcPts val="200"/>
              </a:spcBef>
              <a:spcAft>
                <a:spcPts val="200"/>
              </a:spcAft>
            </a:pPr>
            <a:r>
              <a:rPr lang="en-US" sz="1600" dirty="0">
                <a:solidFill>
                  <a:schemeClr val="tx1"/>
                </a:solidFill>
              </a:rPr>
              <a:t>They had so many questions related to Bring Your Own Device (BYOD) that I couldn't answer. Can you help me?</a:t>
            </a:r>
            <a:endParaRPr lang="en-US" sz="1600" b="1" dirty="0">
              <a:solidFill>
                <a:schemeClr val="tx1"/>
              </a:solidFill>
            </a:endParaRPr>
          </a:p>
        </p:txBody>
      </p:sp>
      <p:sp>
        <p:nvSpPr>
          <p:cNvPr id="14" name="Rectangle 13">
            <a:extLst>
              <a:ext uri="{FF2B5EF4-FFF2-40B4-BE49-F238E27FC236}">
                <a16:creationId xmlns:a16="http://schemas.microsoft.com/office/drawing/2014/main" id="{2DFF0B71-7852-66EC-AAC2-4EF94705CD30}"/>
              </a:ext>
            </a:extLst>
          </p:cNvPr>
          <p:cNvSpPr/>
          <p:nvPr/>
        </p:nvSpPr>
        <p:spPr>
          <a:xfrm>
            <a:off x="17192701" y="-2996844"/>
            <a:ext cx="149594" cy="457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dirty="0">
                <a:solidFill>
                  <a:schemeClr val="tx1"/>
                </a:solidFill>
              </a:rPr>
              <a:t>Hello, Hi</a:t>
            </a:r>
            <a:endParaRPr lang="en-US" sz="1600" b="1" dirty="0">
              <a:solidFill>
                <a:schemeClr val="tx1"/>
              </a:solidFill>
            </a:endParaRPr>
          </a:p>
        </p:txBody>
      </p:sp>
      <p:sp>
        <p:nvSpPr>
          <p:cNvPr id="9" name="TextBox 8">
            <a:extLst>
              <a:ext uri="{FF2B5EF4-FFF2-40B4-BE49-F238E27FC236}">
                <a16:creationId xmlns:a16="http://schemas.microsoft.com/office/drawing/2014/main" id="{D4C948DF-669C-42CA-B0CC-3EF35C283FEC}"/>
              </a:ext>
            </a:extLst>
          </p:cNvPr>
          <p:cNvSpPr txBox="1"/>
          <p:nvPr/>
        </p:nvSpPr>
        <p:spPr>
          <a:xfrm>
            <a:off x="9706596" y="4407552"/>
            <a:ext cx="3253754" cy="307777"/>
          </a:xfrm>
          <a:prstGeom prst="rect">
            <a:avLst/>
          </a:prstGeom>
          <a:noFill/>
        </p:spPr>
        <p:txBody>
          <a:bodyPr wrap="square" rtlCol="0">
            <a:spAutoFit/>
          </a:bodyPr>
          <a:lstStyle/>
          <a:p>
            <a:r>
              <a:rPr lang="en-IN" sz="1400" dirty="0"/>
              <a:t>Background image ID &lt;&gt;</a:t>
            </a:r>
          </a:p>
        </p:txBody>
      </p:sp>
      <p:sp>
        <p:nvSpPr>
          <p:cNvPr id="10" name="TextBox 9">
            <a:extLst>
              <a:ext uri="{FF2B5EF4-FFF2-40B4-BE49-F238E27FC236}">
                <a16:creationId xmlns:a16="http://schemas.microsoft.com/office/drawing/2014/main" id="{50178FE2-6DB6-4937-9E03-14C4B45865C4}"/>
              </a:ext>
            </a:extLst>
          </p:cNvPr>
          <p:cNvSpPr txBox="1"/>
          <p:nvPr/>
        </p:nvSpPr>
        <p:spPr>
          <a:xfrm>
            <a:off x="9680153" y="1137163"/>
            <a:ext cx="3253754" cy="307777"/>
          </a:xfrm>
          <a:prstGeom prst="rect">
            <a:avLst/>
          </a:prstGeom>
          <a:noFill/>
        </p:spPr>
        <p:txBody>
          <a:bodyPr wrap="square" rtlCol="0">
            <a:spAutoFit/>
          </a:bodyPr>
          <a:lstStyle/>
          <a:p>
            <a:r>
              <a:rPr lang="en-US" sz="1400" dirty="0"/>
              <a:t>Text</a:t>
            </a:r>
          </a:p>
        </p:txBody>
      </p:sp>
      <p:pic>
        <p:nvPicPr>
          <p:cNvPr id="11" name="Picture 2" descr="https://cdn-icons-png.flaticon.com/512/3220/322031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8944" y="2268978"/>
            <a:ext cx="3839508" cy="3839508"/>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a:extLst>
              <a:ext uri="{FF2B5EF4-FFF2-40B4-BE49-F238E27FC236}">
                <a16:creationId xmlns:a16="http://schemas.microsoft.com/office/drawing/2014/main" id="{B94EC446-AFA1-5E21-4680-2BD5BE690DCD}"/>
              </a:ext>
            </a:extLst>
          </p:cNvPr>
          <p:cNvSpPr/>
          <p:nvPr/>
        </p:nvSpPr>
        <p:spPr>
          <a:xfrm>
            <a:off x="5525870" y="4085457"/>
            <a:ext cx="2323990" cy="537034"/>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ctr"/>
            <a:r>
              <a:rPr lang="en-US" sz="1600" dirty="0">
                <a:solidFill>
                  <a:schemeClr val="tx1"/>
                </a:solidFill>
              </a:rPr>
              <a:t>SURE</a:t>
            </a:r>
          </a:p>
        </p:txBody>
      </p:sp>
    </p:spTree>
    <p:extLst>
      <p:ext uri="{BB962C8B-B14F-4D97-AF65-F5344CB8AC3E}">
        <p14:creationId xmlns:p14="http://schemas.microsoft.com/office/powerpoint/2010/main" val="338364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B94EC446-AFA1-5E21-4680-2BD5BE690DCD}"/>
              </a:ext>
            </a:extLst>
          </p:cNvPr>
          <p:cNvSpPr/>
          <p:nvPr/>
        </p:nvSpPr>
        <p:spPr>
          <a:xfrm>
            <a:off x="2052967" y="4715329"/>
            <a:ext cx="1704239" cy="537034"/>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ctr"/>
            <a:r>
              <a:rPr lang="en-US" sz="1600" dirty="0">
                <a:solidFill>
                  <a:schemeClr val="tx1"/>
                </a:solidFill>
              </a:rPr>
              <a:t>ACCEPT</a:t>
            </a:r>
          </a:p>
        </p:txBody>
      </p:sp>
      <p:sp>
        <p:nvSpPr>
          <p:cNvPr id="8" name="Rectangle 7">
            <a:extLst>
              <a:ext uri="{FF2B5EF4-FFF2-40B4-BE49-F238E27FC236}">
                <a16:creationId xmlns:a16="http://schemas.microsoft.com/office/drawing/2014/main" id="{2DFF0B71-7852-66EC-AAC2-4EF94705CD30}"/>
              </a:ext>
            </a:extLst>
          </p:cNvPr>
          <p:cNvSpPr/>
          <p:nvPr/>
        </p:nvSpPr>
        <p:spPr>
          <a:xfrm>
            <a:off x="2052967" y="825115"/>
            <a:ext cx="7395833" cy="18164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2400" b="1" dirty="0">
                <a:solidFill>
                  <a:schemeClr val="tx1"/>
                </a:solidFill>
              </a:rPr>
              <a:t>Your Mission </a:t>
            </a:r>
          </a:p>
          <a:p>
            <a:pPr marL="457200" indent="-457200">
              <a:buAutoNum type="arabicPeriod"/>
            </a:pPr>
            <a:r>
              <a:rPr lang="en-US" dirty="0">
                <a:solidFill>
                  <a:schemeClr val="tx1"/>
                </a:solidFill>
              </a:rPr>
              <a:t>There are 10 customers.</a:t>
            </a:r>
          </a:p>
          <a:p>
            <a:pPr marL="457200" indent="-457200">
              <a:buAutoNum type="arabicPeriod"/>
            </a:pPr>
            <a:r>
              <a:rPr lang="en-US" dirty="0">
                <a:solidFill>
                  <a:schemeClr val="tx1"/>
                </a:solidFill>
              </a:rPr>
              <a:t>Analyze all the customer cases.</a:t>
            </a:r>
          </a:p>
          <a:p>
            <a:pPr marL="457200" indent="-457200">
              <a:buAutoNum type="arabicPeriod"/>
            </a:pPr>
            <a:r>
              <a:rPr lang="en-US" dirty="0">
                <a:solidFill>
                  <a:schemeClr val="tx1"/>
                </a:solidFill>
              </a:rPr>
              <a:t>Earn 10 stars by answering the question related to each customer.</a:t>
            </a:r>
          </a:p>
          <a:p>
            <a:pPr marL="457200" indent="-457200">
              <a:buAutoNum type="arabicPeriod"/>
            </a:pPr>
            <a:r>
              <a:rPr lang="en-US" dirty="0">
                <a:solidFill>
                  <a:schemeClr val="tx1"/>
                </a:solidFill>
              </a:rPr>
              <a:t>Use the clues provided for each question, if help is required.</a:t>
            </a:r>
            <a:endParaRPr lang="en-US" b="1" dirty="0">
              <a:solidFill>
                <a:schemeClr val="tx1"/>
              </a:solidFill>
            </a:endParaRPr>
          </a:p>
        </p:txBody>
      </p:sp>
      <p:sp>
        <p:nvSpPr>
          <p:cNvPr id="14" name="Rectangle 13">
            <a:extLst>
              <a:ext uri="{FF2B5EF4-FFF2-40B4-BE49-F238E27FC236}">
                <a16:creationId xmlns:a16="http://schemas.microsoft.com/office/drawing/2014/main" id="{2DFF0B71-7852-66EC-AAC2-4EF94705CD30}"/>
              </a:ext>
            </a:extLst>
          </p:cNvPr>
          <p:cNvSpPr/>
          <p:nvPr/>
        </p:nvSpPr>
        <p:spPr>
          <a:xfrm>
            <a:off x="17192701" y="-2996844"/>
            <a:ext cx="149594" cy="457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dirty="0">
                <a:solidFill>
                  <a:schemeClr val="tx1"/>
                </a:solidFill>
              </a:rPr>
              <a:t>Hello, Hi</a:t>
            </a:r>
            <a:endParaRPr lang="en-US" sz="1600" b="1" dirty="0">
              <a:solidFill>
                <a:schemeClr val="tx1"/>
              </a:solidFill>
            </a:endParaRPr>
          </a:p>
        </p:txBody>
      </p:sp>
      <p:sp>
        <p:nvSpPr>
          <p:cNvPr id="11" name="Rectangle 10">
            <a:extLst>
              <a:ext uri="{FF2B5EF4-FFF2-40B4-BE49-F238E27FC236}">
                <a16:creationId xmlns:a16="http://schemas.microsoft.com/office/drawing/2014/main" id="{2DFF0B71-7852-66EC-AAC2-4EF94705CD30}"/>
              </a:ext>
            </a:extLst>
          </p:cNvPr>
          <p:cNvSpPr/>
          <p:nvPr/>
        </p:nvSpPr>
        <p:spPr>
          <a:xfrm>
            <a:off x="2052967" y="2836963"/>
            <a:ext cx="6036933" cy="14556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2400" b="1" dirty="0">
                <a:solidFill>
                  <a:schemeClr val="tx1"/>
                </a:solidFill>
              </a:rPr>
              <a:t>What will you gain?</a:t>
            </a:r>
          </a:p>
          <a:p>
            <a:pPr marL="457200" indent="-457200">
              <a:buAutoNum type="arabicPeriod"/>
            </a:pPr>
            <a:r>
              <a:rPr lang="en-US" dirty="0">
                <a:solidFill>
                  <a:schemeClr val="tx1"/>
                </a:solidFill>
              </a:rPr>
              <a:t>For every correct answer:</a:t>
            </a:r>
          </a:p>
          <a:p>
            <a:pPr marL="457200" indent="-457200">
              <a:buAutoNum type="arabicPeriod"/>
            </a:pPr>
            <a:r>
              <a:rPr lang="en-US" dirty="0">
                <a:solidFill>
                  <a:schemeClr val="tx1"/>
                </a:solidFill>
              </a:rPr>
              <a:t>For every incorrect answer: No star</a:t>
            </a:r>
          </a:p>
          <a:p>
            <a:pPr marL="457200" indent="-457200">
              <a:buAutoNum type="arabicPeriod"/>
            </a:pPr>
            <a:r>
              <a:rPr lang="en-US" dirty="0">
                <a:solidFill>
                  <a:schemeClr val="tx1"/>
                </a:solidFill>
              </a:rPr>
              <a:t>For earning at least 8 or more than 8 stars: Badge of</a:t>
            </a:r>
            <a:endParaRPr lang="en-US" b="1" dirty="0">
              <a:solidFill>
                <a:schemeClr val="tx1"/>
              </a:solidFill>
            </a:endParaRPr>
          </a:p>
        </p:txBody>
      </p:sp>
      <p:grpSp>
        <p:nvGrpSpPr>
          <p:cNvPr id="4" name="Group 3"/>
          <p:cNvGrpSpPr/>
          <p:nvPr/>
        </p:nvGrpSpPr>
        <p:grpSpPr>
          <a:xfrm>
            <a:off x="7557525" y="3101890"/>
            <a:ext cx="1737201" cy="1604962"/>
            <a:chOff x="7489408" y="4203772"/>
            <a:chExt cx="1737201" cy="1604962"/>
          </a:xfrm>
        </p:grpSpPr>
        <p:pic>
          <p:nvPicPr>
            <p:cNvPr id="13" name="Picture 12"/>
            <p:cNvPicPr>
              <a:picLocks noChangeAspect="1"/>
            </p:cNvPicPr>
            <p:nvPr/>
          </p:nvPicPr>
          <p:blipFill>
            <a:blip r:embed="rId2"/>
            <a:stretch>
              <a:fillRect/>
            </a:stretch>
          </p:blipFill>
          <p:spPr>
            <a:xfrm>
              <a:off x="7579463" y="4203772"/>
              <a:ext cx="1557093" cy="1604962"/>
            </a:xfrm>
            <a:prstGeom prst="rect">
              <a:avLst/>
            </a:prstGeom>
          </p:spPr>
        </p:pic>
        <p:sp>
          <p:nvSpPr>
            <p:cNvPr id="15" name="Rectangle 14">
              <a:extLst>
                <a:ext uri="{FF2B5EF4-FFF2-40B4-BE49-F238E27FC236}">
                  <a16:creationId xmlns:a16="http://schemas.microsoft.com/office/drawing/2014/main" id="{2DFF0B71-7852-66EC-AAC2-4EF94705CD30}"/>
                </a:ext>
              </a:extLst>
            </p:cNvPr>
            <p:cNvSpPr/>
            <p:nvPr/>
          </p:nvSpPr>
          <p:spPr>
            <a:xfrm>
              <a:off x="7489408" y="4701945"/>
              <a:ext cx="1737201" cy="6086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dirty="0">
                  <a:solidFill>
                    <a:schemeClr val="tx1"/>
                  </a:solidFill>
                </a:rPr>
                <a:t>Device</a:t>
              </a:r>
            </a:p>
            <a:p>
              <a:pPr algn="ctr"/>
              <a:r>
                <a:rPr lang="en-US" dirty="0">
                  <a:solidFill>
                    <a:schemeClr val="tx1"/>
                  </a:solidFill>
                </a:rPr>
                <a:t>Specialist</a:t>
              </a:r>
              <a:endParaRPr lang="en-US" b="1" dirty="0">
                <a:solidFill>
                  <a:schemeClr val="tx1"/>
                </a:solidFill>
              </a:endParaRPr>
            </a:p>
          </p:txBody>
        </p:sp>
      </p:grpSp>
      <p:pic>
        <p:nvPicPr>
          <p:cNvPr id="6146" name="Picture 2" descr="https://cdn-icons-png.flaticon.com/128/1321/1321945.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475" y="1123756"/>
            <a:ext cx="1219200" cy="1219201"/>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1475" y="3028533"/>
            <a:ext cx="1219200" cy="1095529"/>
          </a:xfrm>
          <a:prstGeom prst="rect">
            <a:avLst/>
          </a:prstGeom>
        </p:spPr>
      </p:pic>
      <p:pic>
        <p:nvPicPr>
          <p:cNvPr id="3" name="Pictur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01030" y="3165470"/>
            <a:ext cx="310769" cy="295316"/>
          </a:xfrm>
          <a:prstGeom prst="rect">
            <a:avLst/>
          </a:prstGeom>
        </p:spPr>
      </p:pic>
      <p:sp>
        <p:nvSpPr>
          <p:cNvPr id="17" name="TextBox 16">
            <a:extLst>
              <a:ext uri="{FF2B5EF4-FFF2-40B4-BE49-F238E27FC236}">
                <a16:creationId xmlns:a16="http://schemas.microsoft.com/office/drawing/2014/main" id="{D4C948DF-669C-42CA-B0CC-3EF35C283FEC}"/>
              </a:ext>
            </a:extLst>
          </p:cNvPr>
          <p:cNvSpPr txBox="1"/>
          <p:nvPr/>
        </p:nvSpPr>
        <p:spPr>
          <a:xfrm>
            <a:off x="9706596" y="4407552"/>
            <a:ext cx="3253754" cy="307777"/>
          </a:xfrm>
          <a:prstGeom prst="rect">
            <a:avLst/>
          </a:prstGeom>
          <a:noFill/>
        </p:spPr>
        <p:txBody>
          <a:bodyPr wrap="square" rtlCol="0">
            <a:spAutoFit/>
          </a:bodyPr>
          <a:lstStyle/>
          <a:p>
            <a:r>
              <a:rPr lang="en-IN" sz="1400" dirty="0"/>
              <a:t>Background image ID &lt;&gt;</a:t>
            </a:r>
          </a:p>
        </p:txBody>
      </p:sp>
      <p:sp>
        <p:nvSpPr>
          <p:cNvPr id="18" name="TextBox 17">
            <a:extLst>
              <a:ext uri="{FF2B5EF4-FFF2-40B4-BE49-F238E27FC236}">
                <a16:creationId xmlns:a16="http://schemas.microsoft.com/office/drawing/2014/main" id="{50178FE2-6DB6-4937-9E03-14C4B45865C4}"/>
              </a:ext>
            </a:extLst>
          </p:cNvPr>
          <p:cNvSpPr txBox="1"/>
          <p:nvPr/>
        </p:nvSpPr>
        <p:spPr>
          <a:xfrm>
            <a:off x="9680153" y="1137163"/>
            <a:ext cx="3253754" cy="307777"/>
          </a:xfrm>
          <a:prstGeom prst="rect">
            <a:avLst/>
          </a:prstGeom>
          <a:noFill/>
        </p:spPr>
        <p:txBody>
          <a:bodyPr wrap="square" rtlCol="0">
            <a:spAutoFit/>
          </a:bodyPr>
          <a:lstStyle/>
          <a:p>
            <a:r>
              <a:rPr lang="en-US" sz="1400" dirty="0"/>
              <a:t>Text</a:t>
            </a:r>
          </a:p>
        </p:txBody>
      </p:sp>
    </p:spTree>
    <p:extLst>
      <p:ext uri="{BB962C8B-B14F-4D97-AF65-F5344CB8AC3E}">
        <p14:creationId xmlns:p14="http://schemas.microsoft.com/office/powerpoint/2010/main" val="24146834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DFF0B71-7852-66EC-AAC2-4EF94705CD30}"/>
              </a:ext>
            </a:extLst>
          </p:cNvPr>
          <p:cNvSpPr/>
          <p:nvPr/>
        </p:nvSpPr>
        <p:spPr>
          <a:xfrm>
            <a:off x="17192701" y="-2996844"/>
            <a:ext cx="149594" cy="457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dirty="0">
                <a:solidFill>
                  <a:schemeClr val="tx1"/>
                </a:solidFill>
              </a:rPr>
              <a:t>Hello, Hi</a:t>
            </a:r>
            <a:endParaRPr lang="en-US" sz="1600" b="1" dirty="0">
              <a:solidFill>
                <a:schemeClr val="tx1"/>
              </a:solidFill>
            </a:endParaRPr>
          </a:p>
        </p:txBody>
      </p:sp>
      <p:grpSp>
        <p:nvGrpSpPr>
          <p:cNvPr id="17" name="Group 16"/>
          <p:cNvGrpSpPr/>
          <p:nvPr/>
        </p:nvGrpSpPr>
        <p:grpSpPr>
          <a:xfrm>
            <a:off x="1408826" y="2134596"/>
            <a:ext cx="3925696" cy="584775"/>
            <a:chOff x="3319365" y="3771077"/>
            <a:chExt cx="3622856" cy="584775"/>
          </a:xfrm>
        </p:grpSpPr>
        <p:sp>
          <p:nvSpPr>
            <p:cNvPr id="18" name="TextBox 17">
              <a:extLst>
                <a:ext uri="{FF2B5EF4-FFF2-40B4-BE49-F238E27FC236}">
                  <a16:creationId xmlns:a16="http://schemas.microsoft.com/office/drawing/2014/main" id="{88BB9192-A5FB-43D3-B80F-3610DC569F83}"/>
                </a:ext>
              </a:extLst>
            </p:cNvPr>
            <p:cNvSpPr txBox="1"/>
            <p:nvPr/>
          </p:nvSpPr>
          <p:spPr>
            <a:xfrm>
              <a:off x="3600574" y="3771077"/>
              <a:ext cx="3341647" cy="584775"/>
            </a:xfrm>
            <a:prstGeom prst="rect">
              <a:avLst/>
            </a:prstGeom>
            <a:noFill/>
          </p:spPr>
          <p:txBody>
            <a:bodyPr wrap="square" rtlCol="0">
              <a:spAutoFit/>
            </a:bodyPr>
            <a:lstStyle/>
            <a:p>
              <a:pPr algn="ctr"/>
              <a:r>
                <a:rPr lang="en-US" sz="1600" b="1" dirty="0"/>
                <a:t>Choose the customer to visit their case.</a:t>
              </a:r>
            </a:p>
          </p:txBody>
        </p:sp>
        <p:grpSp>
          <p:nvGrpSpPr>
            <p:cNvPr id="19" name="Group 18">
              <a:extLst>
                <a:ext uri="{FF2B5EF4-FFF2-40B4-BE49-F238E27FC236}">
                  <a16:creationId xmlns:a16="http://schemas.microsoft.com/office/drawing/2014/main" id="{0C0E3EEE-91C7-46D1-95EB-975374FC5790}"/>
                </a:ext>
              </a:extLst>
            </p:cNvPr>
            <p:cNvGrpSpPr/>
            <p:nvPr/>
          </p:nvGrpSpPr>
          <p:grpSpPr>
            <a:xfrm>
              <a:off x="3319365" y="3807033"/>
              <a:ext cx="270678" cy="270680"/>
              <a:chOff x="6452558" y="1319837"/>
              <a:chExt cx="254631" cy="254631"/>
            </a:xfrm>
          </p:grpSpPr>
          <p:pic>
            <p:nvPicPr>
              <p:cNvPr id="20" name="Graphic 33" descr="Direction">
                <a:extLst>
                  <a:ext uri="{FF2B5EF4-FFF2-40B4-BE49-F238E27FC236}">
                    <a16:creationId xmlns:a16="http://schemas.microsoft.com/office/drawing/2014/main" id="{48818A6C-B3A3-4757-9311-98B754A454FB}"/>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flipH="1">
                <a:off x="6509937" y="1383725"/>
                <a:ext cx="180000" cy="180000"/>
              </a:xfrm>
              <a:prstGeom prst="rect">
                <a:avLst/>
              </a:prstGeom>
            </p:spPr>
          </p:pic>
          <p:sp>
            <p:nvSpPr>
              <p:cNvPr id="21" name="Oval 20">
                <a:extLst>
                  <a:ext uri="{FF2B5EF4-FFF2-40B4-BE49-F238E27FC236}">
                    <a16:creationId xmlns:a16="http://schemas.microsoft.com/office/drawing/2014/main" id="{8B09003D-4856-4A19-AD60-E8FCDDD3C25E}"/>
                  </a:ext>
                </a:extLst>
              </p:cNvPr>
              <p:cNvSpPr/>
              <p:nvPr/>
            </p:nvSpPr>
            <p:spPr>
              <a:xfrm>
                <a:off x="6452558" y="1319837"/>
                <a:ext cx="254631" cy="25463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600" b="1"/>
              </a:p>
            </p:txBody>
          </p:sp>
        </p:grpSp>
      </p:grpSp>
      <p:grpSp>
        <p:nvGrpSpPr>
          <p:cNvPr id="10" name="Group 9"/>
          <p:cNvGrpSpPr/>
          <p:nvPr/>
        </p:nvGrpSpPr>
        <p:grpSpPr>
          <a:xfrm>
            <a:off x="1408826" y="3024531"/>
            <a:ext cx="997431" cy="1574875"/>
            <a:chOff x="570111" y="1478275"/>
            <a:chExt cx="997431" cy="1574875"/>
          </a:xfrm>
        </p:grpSpPr>
        <p:sp>
          <p:nvSpPr>
            <p:cNvPr id="8" name="Rectangle 7">
              <a:extLst>
                <a:ext uri="{FF2B5EF4-FFF2-40B4-BE49-F238E27FC236}">
                  <a16:creationId xmlns:a16="http://schemas.microsoft.com/office/drawing/2014/main" id="{2DFF0B71-7852-66EC-AAC2-4EF94705CD30}"/>
                </a:ext>
              </a:extLst>
            </p:cNvPr>
            <p:cNvSpPr/>
            <p:nvPr/>
          </p:nvSpPr>
          <p:spPr>
            <a:xfrm>
              <a:off x="637541" y="2717122"/>
              <a:ext cx="862571" cy="3360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1600" dirty="0">
                  <a:solidFill>
                    <a:schemeClr val="tx1"/>
                  </a:solidFill>
                </a:rPr>
                <a:t>Mike</a:t>
              </a:r>
              <a:endParaRPr lang="en-US" sz="1600" b="1" dirty="0">
                <a:solidFill>
                  <a:schemeClr val="tx1"/>
                </a:solidFill>
              </a:endParaRPr>
            </a:p>
          </p:txBody>
        </p:sp>
        <p:pic>
          <p:nvPicPr>
            <p:cNvPr id="6" name="Picture 5"/>
            <p:cNvPicPr>
              <a:picLocks noChangeAspect="1"/>
            </p:cNvPicPr>
            <p:nvPr/>
          </p:nvPicPr>
          <p:blipFill>
            <a:blip r:embed="rId4"/>
            <a:stretch>
              <a:fillRect/>
            </a:stretch>
          </p:blipFill>
          <p:spPr>
            <a:xfrm>
              <a:off x="570111" y="1478275"/>
              <a:ext cx="997431" cy="1162295"/>
            </a:xfrm>
            <a:prstGeom prst="rect">
              <a:avLst/>
            </a:prstGeom>
          </p:spPr>
        </p:pic>
      </p:grpSp>
      <p:grpSp>
        <p:nvGrpSpPr>
          <p:cNvPr id="12" name="Group 11"/>
          <p:cNvGrpSpPr/>
          <p:nvPr/>
        </p:nvGrpSpPr>
        <p:grpSpPr>
          <a:xfrm>
            <a:off x="3303188" y="3024531"/>
            <a:ext cx="997431" cy="1574875"/>
            <a:chOff x="1918107" y="1478275"/>
            <a:chExt cx="997431" cy="1574875"/>
          </a:xfrm>
        </p:grpSpPr>
        <p:sp>
          <p:nvSpPr>
            <p:cNvPr id="23" name="Rectangle 22">
              <a:extLst>
                <a:ext uri="{FF2B5EF4-FFF2-40B4-BE49-F238E27FC236}">
                  <a16:creationId xmlns:a16="http://schemas.microsoft.com/office/drawing/2014/main" id="{2DFF0B71-7852-66EC-AAC2-4EF94705CD30}"/>
                </a:ext>
              </a:extLst>
            </p:cNvPr>
            <p:cNvSpPr/>
            <p:nvPr/>
          </p:nvSpPr>
          <p:spPr>
            <a:xfrm>
              <a:off x="1985537" y="2717122"/>
              <a:ext cx="862571" cy="3360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1600" dirty="0">
                  <a:solidFill>
                    <a:schemeClr val="tx1"/>
                  </a:solidFill>
                </a:rPr>
                <a:t>Justin</a:t>
              </a:r>
              <a:endParaRPr lang="en-US" sz="1600" b="1" dirty="0">
                <a:solidFill>
                  <a:schemeClr val="tx1"/>
                </a:solidFill>
              </a:endParaRPr>
            </a:p>
          </p:txBody>
        </p:sp>
        <p:pic>
          <p:nvPicPr>
            <p:cNvPr id="26" name="Picture 25"/>
            <p:cNvPicPr>
              <a:picLocks noChangeAspect="1"/>
            </p:cNvPicPr>
            <p:nvPr/>
          </p:nvPicPr>
          <p:blipFill>
            <a:blip r:embed="rId4"/>
            <a:stretch>
              <a:fillRect/>
            </a:stretch>
          </p:blipFill>
          <p:spPr>
            <a:xfrm>
              <a:off x="1918107" y="1478275"/>
              <a:ext cx="997431" cy="1162295"/>
            </a:xfrm>
            <a:prstGeom prst="rect">
              <a:avLst/>
            </a:prstGeom>
          </p:spPr>
        </p:pic>
      </p:grpSp>
      <p:pic>
        <p:nvPicPr>
          <p:cNvPr id="9" name="Picture 8"/>
          <p:cNvPicPr>
            <a:picLocks noChangeAspect="1"/>
          </p:cNvPicPr>
          <p:nvPr/>
        </p:nvPicPr>
        <p:blipFill>
          <a:blip r:embed="rId5"/>
          <a:stretch>
            <a:fillRect/>
          </a:stretch>
        </p:blipFill>
        <p:spPr>
          <a:xfrm>
            <a:off x="5197550" y="3037719"/>
            <a:ext cx="912268" cy="1149107"/>
          </a:xfrm>
          <a:prstGeom prst="rect">
            <a:avLst/>
          </a:prstGeom>
        </p:spPr>
      </p:pic>
      <p:sp>
        <p:nvSpPr>
          <p:cNvPr id="28" name="Rectangle 27">
            <a:extLst>
              <a:ext uri="{FF2B5EF4-FFF2-40B4-BE49-F238E27FC236}">
                <a16:creationId xmlns:a16="http://schemas.microsoft.com/office/drawing/2014/main" id="{2DFF0B71-7852-66EC-AAC2-4EF94705CD30}"/>
              </a:ext>
            </a:extLst>
          </p:cNvPr>
          <p:cNvSpPr/>
          <p:nvPr/>
        </p:nvSpPr>
        <p:spPr>
          <a:xfrm>
            <a:off x="5222399" y="4263378"/>
            <a:ext cx="862571" cy="3360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1600" dirty="0">
                <a:solidFill>
                  <a:schemeClr val="tx1"/>
                </a:solidFill>
              </a:rPr>
              <a:t>Olivia</a:t>
            </a:r>
            <a:endParaRPr lang="en-US" sz="1600" b="1" dirty="0">
              <a:solidFill>
                <a:schemeClr val="tx1"/>
              </a:solidFill>
            </a:endParaRPr>
          </a:p>
        </p:txBody>
      </p:sp>
      <p:grpSp>
        <p:nvGrpSpPr>
          <p:cNvPr id="33" name="Group 32"/>
          <p:cNvGrpSpPr/>
          <p:nvPr/>
        </p:nvGrpSpPr>
        <p:grpSpPr>
          <a:xfrm>
            <a:off x="7006749" y="3037719"/>
            <a:ext cx="912268" cy="1561687"/>
            <a:chOff x="6538394" y="1491463"/>
            <a:chExt cx="912268" cy="1561687"/>
          </a:xfrm>
        </p:grpSpPr>
        <p:pic>
          <p:nvPicPr>
            <p:cNvPr id="31" name="Picture 30"/>
            <p:cNvPicPr>
              <a:picLocks noChangeAspect="1"/>
            </p:cNvPicPr>
            <p:nvPr/>
          </p:nvPicPr>
          <p:blipFill>
            <a:blip r:embed="rId5"/>
            <a:stretch>
              <a:fillRect/>
            </a:stretch>
          </p:blipFill>
          <p:spPr>
            <a:xfrm>
              <a:off x="6538394" y="1491463"/>
              <a:ext cx="912268" cy="1149107"/>
            </a:xfrm>
            <a:prstGeom prst="rect">
              <a:avLst/>
            </a:prstGeom>
          </p:spPr>
        </p:pic>
        <p:sp>
          <p:nvSpPr>
            <p:cNvPr id="32" name="Rectangle 31">
              <a:extLst>
                <a:ext uri="{FF2B5EF4-FFF2-40B4-BE49-F238E27FC236}">
                  <a16:creationId xmlns:a16="http://schemas.microsoft.com/office/drawing/2014/main" id="{2DFF0B71-7852-66EC-AAC2-4EF94705CD30}"/>
                </a:ext>
              </a:extLst>
            </p:cNvPr>
            <p:cNvSpPr/>
            <p:nvPr/>
          </p:nvSpPr>
          <p:spPr>
            <a:xfrm>
              <a:off x="6563243" y="2717122"/>
              <a:ext cx="862571" cy="3360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1600" dirty="0" err="1">
                  <a:solidFill>
                    <a:schemeClr val="tx1"/>
                  </a:solidFill>
                </a:rPr>
                <a:t>Jessyl</a:t>
              </a:r>
              <a:endParaRPr lang="en-US" sz="1600" b="1" dirty="0">
                <a:solidFill>
                  <a:schemeClr val="tx1"/>
                </a:solidFill>
              </a:endParaRPr>
            </a:p>
          </p:txBody>
        </p:sp>
      </p:grpSp>
      <p:sp>
        <p:nvSpPr>
          <p:cNvPr id="54" name="Rectangle 53">
            <a:extLst>
              <a:ext uri="{FF2B5EF4-FFF2-40B4-BE49-F238E27FC236}">
                <a16:creationId xmlns:a16="http://schemas.microsoft.com/office/drawing/2014/main" id="{2DFF0B71-7852-66EC-AAC2-4EF94705CD30}"/>
              </a:ext>
            </a:extLst>
          </p:cNvPr>
          <p:cNvSpPr/>
          <p:nvPr/>
        </p:nvSpPr>
        <p:spPr>
          <a:xfrm>
            <a:off x="1408826" y="1435026"/>
            <a:ext cx="4928598" cy="3406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2000" b="1" dirty="0">
                <a:solidFill>
                  <a:schemeClr val="tx1"/>
                </a:solidFill>
              </a:rPr>
              <a:t>Which customer case do you wish to visit?</a:t>
            </a:r>
          </a:p>
        </p:txBody>
      </p:sp>
      <p:sp>
        <p:nvSpPr>
          <p:cNvPr id="24" name="TextBox 23">
            <a:extLst>
              <a:ext uri="{FF2B5EF4-FFF2-40B4-BE49-F238E27FC236}">
                <a16:creationId xmlns:a16="http://schemas.microsoft.com/office/drawing/2014/main" id="{D4C948DF-669C-42CA-B0CC-3EF35C283FEC}"/>
              </a:ext>
            </a:extLst>
          </p:cNvPr>
          <p:cNvSpPr txBox="1"/>
          <p:nvPr/>
        </p:nvSpPr>
        <p:spPr>
          <a:xfrm>
            <a:off x="9706596" y="4407552"/>
            <a:ext cx="3253754" cy="307777"/>
          </a:xfrm>
          <a:prstGeom prst="rect">
            <a:avLst/>
          </a:prstGeom>
          <a:noFill/>
        </p:spPr>
        <p:txBody>
          <a:bodyPr wrap="square" rtlCol="0">
            <a:spAutoFit/>
          </a:bodyPr>
          <a:lstStyle/>
          <a:p>
            <a:r>
              <a:rPr lang="en-IN" sz="1400" dirty="0"/>
              <a:t>Background image ID &lt;&gt;</a:t>
            </a:r>
          </a:p>
        </p:txBody>
      </p:sp>
      <p:sp>
        <p:nvSpPr>
          <p:cNvPr id="25" name="TextBox 24">
            <a:extLst>
              <a:ext uri="{FF2B5EF4-FFF2-40B4-BE49-F238E27FC236}">
                <a16:creationId xmlns:a16="http://schemas.microsoft.com/office/drawing/2014/main" id="{50178FE2-6DB6-4937-9E03-14C4B45865C4}"/>
              </a:ext>
            </a:extLst>
          </p:cNvPr>
          <p:cNvSpPr txBox="1"/>
          <p:nvPr/>
        </p:nvSpPr>
        <p:spPr>
          <a:xfrm>
            <a:off x="9680153" y="1137163"/>
            <a:ext cx="3253754" cy="307777"/>
          </a:xfrm>
          <a:prstGeom prst="rect">
            <a:avLst/>
          </a:prstGeom>
          <a:noFill/>
        </p:spPr>
        <p:txBody>
          <a:bodyPr wrap="square" rtlCol="0">
            <a:spAutoFit/>
          </a:bodyPr>
          <a:lstStyle/>
          <a:p>
            <a:r>
              <a:rPr lang="en-US" sz="1400" dirty="0"/>
              <a:t>Text</a:t>
            </a:r>
          </a:p>
        </p:txBody>
      </p:sp>
    </p:spTree>
    <p:extLst>
      <p:ext uri="{BB962C8B-B14F-4D97-AF65-F5344CB8AC3E}">
        <p14:creationId xmlns:p14="http://schemas.microsoft.com/office/powerpoint/2010/main" val="41194034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ounded Rectangle 39"/>
          <p:cNvSpPr/>
          <p:nvPr/>
        </p:nvSpPr>
        <p:spPr>
          <a:xfrm>
            <a:off x="3875561" y="3110269"/>
            <a:ext cx="3553940" cy="101923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39" name="Rounded Rectangle 38"/>
          <p:cNvSpPr/>
          <p:nvPr/>
        </p:nvSpPr>
        <p:spPr>
          <a:xfrm>
            <a:off x="250831" y="3110269"/>
            <a:ext cx="3434162" cy="101923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grpSp>
        <p:nvGrpSpPr>
          <p:cNvPr id="13" name="Group 12"/>
          <p:cNvGrpSpPr/>
          <p:nvPr/>
        </p:nvGrpSpPr>
        <p:grpSpPr>
          <a:xfrm>
            <a:off x="321036" y="999312"/>
            <a:ext cx="1038535" cy="1038535"/>
            <a:chOff x="391886" y="453203"/>
            <a:chExt cx="1433654" cy="1433654"/>
          </a:xfrm>
        </p:grpSpPr>
        <p:pic>
          <p:nvPicPr>
            <p:cNvPr id="5" name="Picture 4"/>
            <p:cNvPicPr>
              <a:picLocks noChangeAspect="1"/>
            </p:cNvPicPr>
            <p:nvPr/>
          </p:nvPicPr>
          <p:blipFill>
            <a:blip r:embed="rId2"/>
            <a:stretch>
              <a:fillRect/>
            </a:stretch>
          </p:blipFill>
          <p:spPr>
            <a:xfrm>
              <a:off x="609997" y="588882"/>
              <a:ext cx="997431" cy="1162295"/>
            </a:xfrm>
            <a:prstGeom prst="rect">
              <a:avLst/>
            </a:prstGeom>
          </p:spPr>
        </p:pic>
        <p:sp>
          <p:nvSpPr>
            <p:cNvPr id="12" name="Oval 11"/>
            <p:cNvSpPr/>
            <p:nvPr/>
          </p:nvSpPr>
          <p:spPr>
            <a:xfrm>
              <a:off x="391886" y="453203"/>
              <a:ext cx="1433654" cy="143365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grpSp>
      <p:sp>
        <p:nvSpPr>
          <p:cNvPr id="6" name="Rectangle 5">
            <a:extLst>
              <a:ext uri="{FF2B5EF4-FFF2-40B4-BE49-F238E27FC236}">
                <a16:creationId xmlns:a16="http://schemas.microsoft.com/office/drawing/2014/main" id="{2DFF0B71-7852-66EC-AAC2-4EF94705CD30}"/>
              </a:ext>
            </a:extLst>
          </p:cNvPr>
          <p:cNvSpPr/>
          <p:nvPr/>
        </p:nvSpPr>
        <p:spPr>
          <a:xfrm>
            <a:off x="1523197" y="866961"/>
            <a:ext cx="6007904" cy="16717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2400" b="1" dirty="0">
                <a:solidFill>
                  <a:schemeClr val="tx1"/>
                </a:solidFill>
              </a:rPr>
              <a:t>Question1</a:t>
            </a:r>
          </a:p>
          <a:p>
            <a:pPr>
              <a:spcBef>
                <a:spcPts val="1000"/>
              </a:spcBef>
            </a:pPr>
            <a:r>
              <a:rPr lang="en-US" sz="1600" dirty="0">
                <a:solidFill>
                  <a:schemeClr val="tx1"/>
                </a:solidFill>
              </a:rPr>
              <a:t>After resolving Mike's issue, you explain El Mobile offers 5G plus millions of secure El Wi- Fi hotspots. But he can't decide whether to go with BYOD or a new device.</a:t>
            </a:r>
          </a:p>
          <a:p>
            <a:pPr>
              <a:spcBef>
                <a:spcPts val="1000"/>
              </a:spcBef>
            </a:pPr>
            <a:r>
              <a:rPr lang="en-US" sz="1600" dirty="0">
                <a:solidFill>
                  <a:schemeClr val="tx1"/>
                </a:solidFill>
              </a:rPr>
              <a:t>How would you explain the benefits of BYOD to Mike?</a:t>
            </a:r>
            <a:endParaRPr lang="en-US" sz="1600" b="1" dirty="0">
              <a:solidFill>
                <a:schemeClr val="tx1"/>
              </a:solidFill>
            </a:endParaRPr>
          </a:p>
        </p:txBody>
      </p:sp>
      <p:grpSp>
        <p:nvGrpSpPr>
          <p:cNvPr id="60" name="Group 59"/>
          <p:cNvGrpSpPr/>
          <p:nvPr/>
        </p:nvGrpSpPr>
        <p:grpSpPr>
          <a:xfrm>
            <a:off x="321036" y="2615393"/>
            <a:ext cx="4598203" cy="338554"/>
            <a:chOff x="489403" y="2613412"/>
            <a:chExt cx="4598203" cy="338554"/>
          </a:xfrm>
        </p:grpSpPr>
        <p:sp>
          <p:nvSpPr>
            <p:cNvPr id="8" name="TextBox 7">
              <a:extLst>
                <a:ext uri="{FF2B5EF4-FFF2-40B4-BE49-F238E27FC236}">
                  <a16:creationId xmlns:a16="http://schemas.microsoft.com/office/drawing/2014/main" id="{88BB9192-A5FB-43D3-B80F-3610DC569F83}"/>
                </a:ext>
              </a:extLst>
            </p:cNvPr>
            <p:cNvSpPr txBox="1"/>
            <p:nvPr/>
          </p:nvSpPr>
          <p:spPr>
            <a:xfrm>
              <a:off x="794119" y="2613412"/>
              <a:ext cx="4293487" cy="338554"/>
            </a:xfrm>
            <a:prstGeom prst="rect">
              <a:avLst/>
            </a:prstGeom>
            <a:noFill/>
          </p:spPr>
          <p:txBody>
            <a:bodyPr wrap="square" rtlCol="0">
              <a:spAutoFit/>
            </a:bodyPr>
            <a:lstStyle/>
            <a:p>
              <a:pPr algn="ctr"/>
              <a:r>
                <a:rPr lang="en-US" sz="1600" b="1" dirty="0"/>
                <a:t>Choose all of the correct options and select Go.</a:t>
              </a:r>
            </a:p>
          </p:txBody>
        </p:sp>
        <p:grpSp>
          <p:nvGrpSpPr>
            <p:cNvPr id="9" name="Group 8">
              <a:extLst>
                <a:ext uri="{FF2B5EF4-FFF2-40B4-BE49-F238E27FC236}">
                  <a16:creationId xmlns:a16="http://schemas.microsoft.com/office/drawing/2014/main" id="{0C0E3EEE-91C7-46D1-95EB-975374FC5790}"/>
                </a:ext>
              </a:extLst>
            </p:cNvPr>
            <p:cNvGrpSpPr/>
            <p:nvPr/>
          </p:nvGrpSpPr>
          <p:grpSpPr>
            <a:xfrm>
              <a:off x="489403" y="2625300"/>
              <a:ext cx="293304" cy="270680"/>
              <a:chOff x="6452558" y="1319837"/>
              <a:chExt cx="254631" cy="254631"/>
            </a:xfrm>
          </p:grpSpPr>
          <p:pic>
            <p:nvPicPr>
              <p:cNvPr id="10" name="Graphic 33" descr="Direction">
                <a:extLst>
                  <a:ext uri="{FF2B5EF4-FFF2-40B4-BE49-F238E27FC236}">
                    <a16:creationId xmlns:a16="http://schemas.microsoft.com/office/drawing/2014/main" id="{48818A6C-B3A3-4757-9311-98B754A454FB}"/>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flipH="1">
                <a:off x="6509937" y="1383725"/>
                <a:ext cx="180000" cy="180000"/>
              </a:xfrm>
              <a:prstGeom prst="rect">
                <a:avLst/>
              </a:prstGeom>
            </p:spPr>
          </p:pic>
          <p:sp>
            <p:nvSpPr>
              <p:cNvPr id="11" name="Oval 10">
                <a:extLst>
                  <a:ext uri="{FF2B5EF4-FFF2-40B4-BE49-F238E27FC236}">
                    <a16:creationId xmlns:a16="http://schemas.microsoft.com/office/drawing/2014/main" id="{8B09003D-4856-4A19-AD60-E8FCDDD3C25E}"/>
                  </a:ext>
                </a:extLst>
              </p:cNvPr>
              <p:cNvSpPr/>
              <p:nvPr/>
            </p:nvSpPr>
            <p:spPr>
              <a:xfrm>
                <a:off x="6452558" y="1319837"/>
                <a:ext cx="254631" cy="25463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600" b="1"/>
              </a:p>
            </p:txBody>
          </p:sp>
        </p:grpSp>
      </p:grpSp>
      <p:sp>
        <p:nvSpPr>
          <p:cNvPr id="15" name="Rectangle 14">
            <a:extLst>
              <a:ext uri="{FF2B5EF4-FFF2-40B4-BE49-F238E27FC236}">
                <a16:creationId xmlns:a16="http://schemas.microsoft.com/office/drawing/2014/main" id="{2DFF0B71-7852-66EC-AAC2-4EF94705CD30}"/>
              </a:ext>
            </a:extLst>
          </p:cNvPr>
          <p:cNvSpPr/>
          <p:nvPr/>
        </p:nvSpPr>
        <p:spPr>
          <a:xfrm>
            <a:off x="985663" y="3328066"/>
            <a:ext cx="2659238" cy="5248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dirty="0">
                <a:solidFill>
                  <a:schemeClr val="tx1"/>
                </a:solidFill>
              </a:rPr>
              <a:t>You don't need to purchase a new device.</a:t>
            </a:r>
            <a:endParaRPr lang="en-US" sz="1600" b="1" dirty="0">
              <a:solidFill>
                <a:schemeClr val="tx1"/>
              </a:solidFill>
            </a:endParaRPr>
          </a:p>
        </p:txBody>
      </p:sp>
      <p:sp>
        <p:nvSpPr>
          <p:cNvPr id="23" name="Rectangle 22">
            <a:extLst>
              <a:ext uri="{FF2B5EF4-FFF2-40B4-BE49-F238E27FC236}">
                <a16:creationId xmlns:a16="http://schemas.microsoft.com/office/drawing/2014/main" id="{2DFF0B71-7852-66EC-AAC2-4EF94705CD30}"/>
              </a:ext>
            </a:extLst>
          </p:cNvPr>
          <p:cNvSpPr/>
          <p:nvPr/>
        </p:nvSpPr>
        <p:spPr>
          <a:xfrm>
            <a:off x="4679371" y="3201065"/>
            <a:ext cx="2575672" cy="8649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dirty="0">
                <a:solidFill>
                  <a:schemeClr val="tx1"/>
                </a:solidFill>
              </a:rPr>
              <a:t>You have the flexibility to choose between By the Gig and Unlimited.</a:t>
            </a:r>
            <a:endParaRPr lang="en-US" sz="1600" b="1" dirty="0">
              <a:solidFill>
                <a:schemeClr val="tx1"/>
              </a:solidFill>
            </a:endParaRPr>
          </a:p>
        </p:txBody>
      </p:sp>
      <p:pic>
        <p:nvPicPr>
          <p:cNvPr id="32" name="Picture 3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135106" y="3406830"/>
            <a:ext cx="408389" cy="407959"/>
          </a:xfrm>
          <a:prstGeom prst="rect">
            <a:avLst/>
          </a:prstGeom>
        </p:spPr>
      </p:pic>
      <p:pic>
        <p:nvPicPr>
          <p:cNvPr id="38" name="Picture 3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44797" y="3422913"/>
            <a:ext cx="392289" cy="391875"/>
          </a:xfrm>
          <a:prstGeom prst="rect">
            <a:avLst/>
          </a:prstGeom>
        </p:spPr>
      </p:pic>
      <p:sp>
        <p:nvSpPr>
          <p:cNvPr id="41" name="Rounded Rectangle 40"/>
          <p:cNvSpPr/>
          <p:nvPr/>
        </p:nvSpPr>
        <p:spPr>
          <a:xfrm>
            <a:off x="263532" y="4243729"/>
            <a:ext cx="3434162" cy="101923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42" name="Rectangle 41">
            <a:extLst>
              <a:ext uri="{FF2B5EF4-FFF2-40B4-BE49-F238E27FC236}">
                <a16:creationId xmlns:a16="http://schemas.microsoft.com/office/drawing/2014/main" id="{2DFF0B71-7852-66EC-AAC2-4EF94705CD30}"/>
              </a:ext>
            </a:extLst>
          </p:cNvPr>
          <p:cNvSpPr/>
          <p:nvPr/>
        </p:nvSpPr>
        <p:spPr>
          <a:xfrm>
            <a:off x="985663" y="4530618"/>
            <a:ext cx="2712031" cy="5026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dirty="0">
                <a:solidFill>
                  <a:schemeClr val="tx1"/>
                </a:solidFill>
              </a:rPr>
              <a:t>You can keep all your saved preferences (apps and photos).</a:t>
            </a:r>
            <a:endParaRPr lang="en-US" sz="1600" b="1" dirty="0">
              <a:solidFill>
                <a:schemeClr val="tx1"/>
              </a:solidFill>
            </a:endParaRPr>
          </a:p>
        </p:txBody>
      </p:sp>
      <p:pic>
        <p:nvPicPr>
          <p:cNvPr id="43" name="Picture 4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41399" y="4540290"/>
            <a:ext cx="408389" cy="407959"/>
          </a:xfrm>
          <a:prstGeom prst="rect">
            <a:avLst/>
          </a:prstGeom>
        </p:spPr>
      </p:pic>
      <p:sp>
        <p:nvSpPr>
          <p:cNvPr id="44" name="Rounded Rectangle 43"/>
          <p:cNvSpPr/>
          <p:nvPr/>
        </p:nvSpPr>
        <p:spPr>
          <a:xfrm>
            <a:off x="3875561" y="4243729"/>
            <a:ext cx="3553940" cy="101923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45" name="Rectangle 44">
            <a:extLst>
              <a:ext uri="{FF2B5EF4-FFF2-40B4-BE49-F238E27FC236}">
                <a16:creationId xmlns:a16="http://schemas.microsoft.com/office/drawing/2014/main" id="{2DFF0B71-7852-66EC-AAC2-4EF94705CD30}"/>
              </a:ext>
            </a:extLst>
          </p:cNvPr>
          <p:cNvSpPr/>
          <p:nvPr/>
        </p:nvSpPr>
        <p:spPr>
          <a:xfrm>
            <a:off x="4679370" y="4511794"/>
            <a:ext cx="2712031" cy="5375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dirty="0">
                <a:solidFill>
                  <a:schemeClr val="tx1"/>
                </a:solidFill>
              </a:rPr>
              <a:t>You can keep your number instead of getting a new one.</a:t>
            </a:r>
            <a:endParaRPr lang="en-US" sz="1600" b="1" dirty="0">
              <a:solidFill>
                <a:schemeClr val="tx1"/>
              </a:solidFill>
            </a:endParaRPr>
          </a:p>
        </p:txBody>
      </p:sp>
      <p:pic>
        <p:nvPicPr>
          <p:cNvPr id="46" name="Picture 4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135106" y="4540290"/>
            <a:ext cx="408389" cy="407959"/>
          </a:xfrm>
          <a:prstGeom prst="rect">
            <a:avLst/>
          </a:prstGeom>
        </p:spPr>
      </p:pic>
      <p:sp>
        <p:nvSpPr>
          <p:cNvPr id="47" name="Rectangle 46"/>
          <p:cNvSpPr/>
          <p:nvPr/>
        </p:nvSpPr>
        <p:spPr>
          <a:xfrm>
            <a:off x="7721669" y="1072153"/>
            <a:ext cx="1789203" cy="471504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grpSp>
        <p:nvGrpSpPr>
          <p:cNvPr id="48" name="Group 47">
            <a:extLst>
              <a:ext uri="{FF2B5EF4-FFF2-40B4-BE49-F238E27FC236}">
                <a16:creationId xmlns:a16="http://schemas.microsoft.com/office/drawing/2014/main" id="{0C0E3EEE-91C7-46D1-95EB-975374FC5790}"/>
              </a:ext>
            </a:extLst>
          </p:cNvPr>
          <p:cNvGrpSpPr/>
          <p:nvPr/>
        </p:nvGrpSpPr>
        <p:grpSpPr>
          <a:xfrm>
            <a:off x="7823315" y="1475244"/>
            <a:ext cx="293304" cy="270680"/>
            <a:chOff x="6452558" y="1319837"/>
            <a:chExt cx="254631" cy="254631"/>
          </a:xfrm>
        </p:grpSpPr>
        <p:pic>
          <p:nvPicPr>
            <p:cNvPr id="49" name="Graphic 33" descr="Direction">
              <a:extLst>
                <a:ext uri="{FF2B5EF4-FFF2-40B4-BE49-F238E27FC236}">
                  <a16:creationId xmlns:a16="http://schemas.microsoft.com/office/drawing/2014/main" id="{48818A6C-B3A3-4757-9311-98B754A454FB}"/>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flipH="1">
              <a:off x="6509937" y="1383725"/>
              <a:ext cx="180000" cy="180000"/>
            </a:xfrm>
            <a:prstGeom prst="rect">
              <a:avLst/>
            </a:prstGeom>
          </p:spPr>
        </p:pic>
        <p:sp>
          <p:nvSpPr>
            <p:cNvPr id="50" name="Oval 49">
              <a:extLst>
                <a:ext uri="{FF2B5EF4-FFF2-40B4-BE49-F238E27FC236}">
                  <a16:creationId xmlns:a16="http://schemas.microsoft.com/office/drawing/2014/main" id="{8B09003D-4856-4A19-AD60-E8FCDDD3C25E}"/>
                </a:ext>
              </a:extLst>
            </p:cNvPr>
            <p:cNvSpPr/>
            <p:nvPr/>
          </p:nvSpPr>
          <p:spPr>
            <a:xfrm>
              <a:off x="6452558" y="1319837"/>
              <a:ext cx="254631" cy="25463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600" b="1"/>
            </a:p>
          </p:txBody>
        </p:sp>
      </p:grpSp>
      <p:sp>
        <p:nvSpPr>
          <p:cNvPr id="51" name="Rectangle 50">
            <a:extLst>
              <a:ext uri="{FF2B5EF4-FFF2-40B4-BE49-F238E27FC236}">
                <a16:creationId xmlns:a16="http://schemas.microsoft.com/office/drawing/2014/main" id="{2DFF0B71-7852-66EC-AAC2-4EF94705CD30}"/>
              </a:ext>
            </a:extLst>
          </p:cNvPr>
          <p:cNvSpPr/>
          <p:nvPr/>
        </p:nvSpPr>
        <p:spPr>
          <a:xfrm>
            <a:off x="8210779" y="1448818"/>
            <a:ext cx="1300093" cy="10176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dirty="0">
                <a:solidFill>
                  <a:schemeClr val="tx1"/>
                </a:solidFill>
              </a:rPr>
              <a:t>Not sure of the right answer? Select a card to reveal a clue!</a:t>
            </a:r>
            <a:endParaRPr lang="en-US" sz="1600" b="1" dirty="0">
              <a:solidFill>
                <a:schemeClr val="tx1"/>
              </a:solidFill>
            </a:endParaRPr>
          </a:p>
        </p:txBody>
      </p:sp>
      <p:grpSp>
        <p:nvGrpSpPr>
          <p:cNvPr id="58" name="Group 57"/>
          <p:cNvGrpSpPr/>
          <p:nvPr/>
        </p:nvGrpSpPr>
        <p:grpSpPr>
          <a:xfrm>
            <a:off x="8007012" y="2760051"/>
            <a:ext cx="1312793" cy="1270000"/>
            <a:chOff x="7994980" y="3048815"/>
            <a:chExt cx="1312793" cy="1270000"/>
          </a:xfrm>
        </p:grpSpPr>
        <p:sp>
          <p:nvSpPr>
            <p:cNvPr id="52" name="Oval 51"/>
            <p:cNvSpPr/>
            <p:nvPr/>
          </p:nvSpPr>
          <p:spPr>
            <a:xfrm>
              <a:off x="7994980" y="3048815"/>
              <a:ext cx="1270000" cy="1270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53" name="Rectangle 52">
              <a:extLst>
                <a:ext uri="{FF2B5EF4-FFF2-40B4-BE49-F238E27FC236}">
                  <a16:creationId xmlns:a16="http://schemas.microsoft.com/office/drawing/2014/main" id="{2DFF0B71-7852-66EC-AAC2-4EF94705CD30}"/>
                </a:ext>
              </a:extLst>
            </p:cNvPr>
            <p:cNvSpPr/>
            <p:nvPr/>
          </p:nvSpPr>
          <p:spPr>
            <a:xfrm>
              <a:off x="8007680" y="3548920"/>
              <a:ext cx="1300093" cy="2724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1600" dirty="0">
                  <a:solidFill>
                    <a:schemeClr val="tx1"/>
                  </a:solidFill>
                </a:rPr>
                <a:t>Clue 1</a:t>
              </a:r>
              <a:endParaRPr lang="en-US" sz="1600" b="1" dirty="0">
                <a:solidFill>
                  <a:schemeClr val="tx1"/>
                </a:solidFill>
              </a:endParaRPr>
            </a:p>
          </p:txBody>
        </p:sp>
      </p:grpSp>
      <p:grpSp>
        <p:nvGrpSpPr>
          <p:cNvPr id="59" name="Group 58"/>
          <p:cNvGrpSpPr/>
          <p:nvPr/>
        </p:nvGrpSpPr>
        <p:grpSpPr>
          <a:xfrm>
            <a:off x="8007012" y="4132550"/>
            <a:ext cx="1312793" cy="1270000"/>
            <a:chOff x="7994980" y="4517570"/>
            <a:chExt cx="1312793" cy="1270000"/>
          </a:xfrm>
        </p:grpSpPr>
        <p:sp>
          <p:nvSpPr>
            <p:cNvPr id="54" name="Oval 53"/>
            <p:cNvSpPr/>
            <p:nvPr/>
          </p:nvSpPr>
          <p:spPr>
            <a:xfrm>
              <a:off x="7994980" y="4517570"/>
              <a:ext cx="1270000" cy="1270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55" name="Rectangle 54">
              <a:extLst>
                <a:ext uri="{FF2B5EF4-FFF2-40B4-BE49-F238E27FC236}">
                  <a16:creationId xmlns:a16="http://schemas.microsoft.com/office/drawing/2014/main" id="{2DFF0B71-7852-66EC-AAC2-4EF94705CD30}"/>
                </a:ext>
              </a:extLst>
            </p:cNvPr>
            <p:cNvSpPr/>
            <p:nvPr/>
          </p:nvSpPr>
          <p:spPr>
            <a:xfrm>
              <a:off x="8007680" y="5017675"/>
              <a:ext cx="1300093" cy="2724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1600" dirty="0">
                  <a:solidFill>
                    <a:schemeClr val="tx1"/>
                  </a:solidFill>
                </a:rPr>
                <a:t>Clue 2</a:t>
              </a:r>
              <a:endParaRPr lang="en-US" sz="1600" b="1" dirty="0">
                <a:solidFill>
                  <a:schemeClr val="tx1"/>
                </a:solidFill>
              </a:endParaRPr>
            </a:p>
          </p:txBody>
        </p:sp>
      </p:grpSp>
      <p:sp>
        <p:nvSpPr>
          <p:cNvPr id="57" name="Rectangle 56">
            <a:extLst>
              <a:ext uri="{FF2B5EF4-FFF2-40B4-BE49-F238E27FC236}">
                <a16:creationId xmlns:a16="http://schemas.microsoft.com/office/drawing/2014/main" id="{984B74D4-6E19-4327-B075-62395FDF2799}"/>
              </a:ext>
            </a:extLst>
          </p:cNvPr>
          <p:cNvSpPr/>
          <p:nvPr/>
        </p:nvSpPr>
        <p:spPr>
          <a:xfrm>
            <a:off x="3305031" y="5448571"/>
            <a:ext cx="1238464" cy="338554"/>
          </a:xfrm>
          <a:prstGeom prst="rect">
            <a:avLst/>
          </a:prstGeom>
          <a:ln/>
        </p:spPr>
        <p:style>
          <a:lnRef idx="1">
            <a:schemeClr val="accent3"/>
          </a:lnRef>
          <a:fillRef idx="2">
            <a:schemeClr val="accent3"/>
          </a:fillRef>
          <a:effectRef idx="1">
            <a:schemeClr val="accent3"/>
          </a:effectRef>
          <a:fontRef idx="minor">
            <a:schemeClr val="dk1"/>
          </a:fontRef>
        </p:style>
        <p:txBody>
          <a:bodyPr wrap="square" lIns="0" rIns="0" rtlCol="0" anchor="ctr">
            <a:noAutofit/>
          </a:bodyPr>
          <a:lstStyle/>
          <a:p>
            <a:pPr algn="ctr"/>
            <a:r>
              <a:rPr lang="en-IN" dirty="0"/>
              <a:t>Go!</a:t>
            </a:r>
          </a:p>
        </p:txBody>
      </p:sp>
      <p:sp>
        <p:nvSpPr>
          <p:cNvPr id="36" name="TextBox 35">
            <a:extLst>
              <a:ext uri="{FF2B5EF4-FFF2-40B4-BE49-F238E27FC236}">
                <a16:creationId xmlns:a16="http://schemas.microsoft.com/office/drawing/2014/main" id="{D4C948DF-669C-42CA-B0CC-3EF35C283FEC}"/>
              </a:ext>
            </a:extLst>
          </p:cNvPr>
          <p:cNvSpPr txBox="1"/>
          <p:nvPr/>
        </p:nvSpPr>
        <p:spPr>
          <a:xfrm>
            <a:off x="9706596" y="4407552"/>
            <a:ext cx="3253754" cy="307777"/>
          </a:xfrm>
          <a:prstGeom prst="rect">
            <a:avLst/>
          </a:prstGeom>
          <a:noFill/>
        </p:spPr>
        <p:txBody>
          <a:bodyPr wrap="square" rtlCol="0">
            <a:spAutoFit/>
          </a:bodyPr>
          <a:lstStyle/>
          <a:p>
            <a:r>
              <a:rPr lang="en-IN" sz="1400" dirty="0"/>
              <a:t>Background image ID &lt;&gt;</a:t>
            </a:r>
          </a:p>
        </p:txBody>
      </p:sp>
      <p:sp>
        <p:nvSpPr>
          <p:cNvPr id="37" name="TextBox 36">
            <a:extLst>
              <a:ext uri="{FF2B5EF4-FFF2-40B4-BE49-F238E27FC236}">
                <a16:creationId xmlns:a16="http://schemas.microsoft.com/office/drawing/2014/main" id="{50178FE2-6DB6-4937-9E03-14C4B45865C4}"/>
              </a:ext>
            </a:extLst>
          </p:cNvPr>
          <p:cNvSpPr txBox="1"/>
          <p:nvPr/>
        </p:nvSpPr>
        <p:spPr>
          <a:xfrm>
            <a:off x="9680153" y="1137163"/>
            <a:ext cx="3253754" cy="307777"/>
          </a:xfrm>
          <a:prstGeom prst="rect">
            <a:avLst/>
          </a:prstGeom>
          <a:noFill/>
        </p:spPr>
        <p:txBody>
          <a:bodyPr wrap="square" rtlCol="0">
            <a:spAutoFit/>
          </a:bodyPr>
          <a:lstStyle/>
          <a:p>
            <a:r>
              <a:rPr lang="en-US" sz="1400" dirty="0"/>
              <a:t>Text</a:t>
            </a:r>
          </a:p>
        </p:txBody>
      </p:sp>
    </p:spTree>
    <p:extLst>
      <p:ext uri="{BB962C8B-B14F-4D97-AF65-F5344CB8AC3E}">
        <p14:creationId xmlns:p14="http://schemas.microsoft.com/office/powerpoint/2010/main" val="1935924855"/>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lumMod val="85000"/>
          </a:schemeClr>
        </a:solidFill>
        <a:ln>
          <a:solidFill>
            <a:schemeClr val="tx1"/>
          </a:solidFill>
        </a:ln>
      </a:spPr>
      <a:bodyPr wrap="square" lIns="144000" tIns="144000" rIns="288000" bIns="144000" rtlCol="0" anchor="t" anchorCtr="0">
        <a:spAutoFit/>
      </a:bodyPr>
      <a:lstStyle>
        <a:defPPr algn="r">
          <a:defRPr sz="16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605</TotalTime>
  <Words>973</Words>
  <Application>Microsoft Office PowerPoint</Application>
  <PresentationFormat>Custom</PresentationFormat>
  <Paragraphs>158</Paragraphs>
  <Slides>17</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Calibri</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Donagh Hourihan</dc:creator>
  <cp:lastModifiedBy>Balaji P.</cp:lastModifiedBy>
  <cp:revision>79</cp:revision>
  <dcterms:created xsi:type="dcterms:W3CDTF">2017-07-21T05:01:19Z</dcterms:created>
  <dcterms:modified xsi:type="dcterms:W3CDTF">2023-03-24T07:08:36Z</dcterms:modified>
</cp:coreProperties>
</file>