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sldIdLst>
    <p:sldId id="1208" r:id="rId2"/>
    <p:sldId id="1203" r:id="rId3"/>
    <p:sldId id="1206" r:id="rId4"/>
    <p:sldId id="1207" r:id="rId5"/>
    <p:sldId id="1209" r:id="rId6"/>
    <p:sldId id="1210" r:id="rId7"/>
    <p:sldId id="1211" r:id="rId8"/>
    <p:sldId id="1212" r:id="rId9"/>
    <p:sldId id="1213" r:id="rId10"/>
    <p:sldId id="1214" r:id="rId11"/>
    <p:sldId id="1215" r:id="rId12"/>
    <p:sldId id="1216" r:id="rId13"/>
    <p:sldId id="1217" r:id="rId14"/>
    <p:sldId id="1218" r:id="rId15"/>
    <p:sldId id="1219" r:id="rId16"/>
    <p:sldId id="1220" r:id="rId17"/>
  </p:sldIdLst>
  <p:sldSz cx="12960350" cy="611981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uition ID" initials="Int ID" lastIdx="32" clrIdx="0">
    <p:extLst>
      <p:ext uri="{19B8F6BF-5375-455C-9EA6-DF929625EA0E}">
        <p15:presenceInfo xmlns:p15="http://schemas.microsoft.com/office/powerpoint/2012/main" userId="Intuition ID" providerId="None"/>
      </p:ext>
    </p:extLst>
  </p:cmAuthor>
  <p:cmAuthor id="2" name="Donagh Hourihan" initials="DH" lastIdx="33" clrIdx="1">
    <p:extLst>
      <p:ext uri="{19B8F6BF-5375-455C-9EA6-DF929625EA0E}">
        <p15:presenceInfo xmlns:p15="http://schemas.microsoft.com/office/powerpoint/2012/main" userId="S-1-5-21-4092134144-1492677721-901831465-8103" providerId="AD"/>
      </p:ext>
    </p:extLst>
  </p:cmAuthor>
  <p:cmAuthor id="3" name="Mark Murray" initials="MM" lastIdx="37" clrIdx="2">
    <p:extLst>
      <p:ext uri="{19B8F6BF-5375-455C-9EA6-DF929625EA0E}">
        <p15:presenceInfo xmlns:p15="http://schemas.microsoft.com/office/powerpoint/2012/main" userId="S-1-5-21-4092134144-1492677721-901831465-8277" providerId="AD"/>
      </p:ext>
    </p:extLst>
  </p:cmAuthor>
  <p:cmAuthor id="4" name="shivakumarm" initials="s" lastIdx="1" clrIdx="3">
    <p:extLst>
      <p:ext uri="{19B8F6BF-5375-455C-9EA6-DF929625EA0E}">
        <p15:presenceInfo xmlns:p15="http://schemas.microsoft.com/office/powerpoint/2012/main" userId="S::shivakumarm@eidesign.net::fc266fd6-ea27-4f72-bd9f-a77e391fbe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2E2"/>
    <a:srgbClr val="F7F7F7"/>
    <a:srgbClr val="F0F0F0"/>
    <a:srgbClr val="F4F4F4"/>
    <a:srgbClr val="B4B4B4"/>
    <a:srgbClr val="FDF3ED"/>
    <a:srgbClr val="FDF3D5"/>
    <a:srgbClr val="FFF5D5"/>
    <a:srgbClr val="DAE3F3"/>
    <a:srgbClr val="DAFF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41" autoAdjust="0"/>
    <p:restoredTop sz="88221" autoAdjust="0"/>
  </p:normalViewPr>
  <p:slideViewPr>
    <p:cSldViewPr snapToGrid="0">
      <p:cViewPr varScale="1">
        <p:scale>
          <a:sx n="71" d="100"/>
          <a:sy n="71" d="100"/>
        </p:scale>
        <p:origin x="204" y="66"/>
      </p:cViewPr>
      <p:guideLst/>
    </p:cSldViewPr>
  </p:slideViewPr>
  <p:outlineViewPr>
    <p:cViewPr>
      <p:scale>
        <a:sx n="33" d="100"/>
        <a:sy n="33" d="100"/>
      </p:scale>
      <p:origin x="0" y="-56898"/>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ramani K" userId="bf009f75-d47a-408b-a678-4666a6eafc4c" providerId="ADAL" clId="{225D53E6-453E-47BC-8EAA-CCA061213C2E}"/>
    <pc:docChg chg="undo custSel modSld">
      <pc:chgData name="Subramani K" userId="bf009f75-d47a-408b-a678-4666a6eafc4c" providerId="ADAL" clId="{225D53E6-453E-47BC-8EAA-CCA061213C2E}" dt="2022-03-16T06:10:18.419" v="126"/>
      <pc:docMkLst>
        <pc:docMk/>
      </pc:docMkLst>
      <pc:sldChg chg="addSp delSp modSp mod">
        <pc:chgData name="Subramani K" userId="bf009f75-d47a-408b-a678-4666a6eafc4c" providerId="ADAL" clId="{225D53E6-453E-47BC-8EAA-CCA061213C2E}" dt="2022-03-16T06:10:18.419" v="126"/>
        <pc:sldMkLst>
          <pc:docMk/>
          <pc:sldMk cId="2508173990" sldId="1202"/>
        </pc:sldMkLst>
        <pc:spChg chg="add mod">
          <ac:chgData name="Subramani K" userId="bf009f75-d47a-408b-a678-4666a6eafc4c" providerId="ADAL" clId="{225D53E6-453E-47BC-8EAA-CCA061213C2E}" dt="2022-03-16T06:09:32.075" v="115" actId="208"/>
          <ac:spMkLst>
            <pc:docMk/>
            <pc:sldMk cId="2508173990" sldId="1202"/>
            <ac:spMk id="6" creationId="{225EA034-7FEC-4B55-9E47-01A2191D5A32}"/>
          </ac:spMkLst>
        </pc:spChg>
        <pc:spChg chg="del">
          <ac:chgData name="Subramani K" userId="bf009f75-d47a-408b-a678-4666a6eafc4c" providerId="ADAL" clId="{225D53E6-453E-47BC-8EAA-CCA061213C2E}" dt="2022-03-16T05:56:29.343" v="0" actId="478"/>
          <ac:spMkLst>
            <pc:docMk/>
            <pc:sldMk cId="2508173990" sldId="1202"/>
            <ac:spMk id="16" creationId="{60A18C8F-7B5B-41C9-9B12-CA8C0561CFEF}"/>
          </ac:spMkLst>
        </pc:spChg>
        <pc:spChg chg="del">
          <ac:chgData name="Subramani K" userId="bf009f75-d47a-408b-a678-4666a6eafc4c" providerId="ADAL" clId="{225D53E6-453E-47BC-8EAA-CCA061213C2E}" dt="2022-03-16T05:56:29.343" v="0" actId="478"/>
          <ac:spMkLst>
            <pc:docMk/>
            <pc:sldMk cId="2508173990" sldId="1202"/>
            <ac:spMk id="18" creationId="{7CADB652-EBBD-41A2-90DB-03DE8A3E5668}"/>
          </ac:spMkLst>
        </pc:spChg>
        <pc:spChg chg="del">
          <ac:chgData name="Subramani K" userId="bf009f75-d47a-408b-a678-4666a6eafc4c" providerId="ADAL" clId="{225D53E6-453E-47BC-8EAA-CCA061213C2E}" dt="2022-03-16T05:56:29.343" v="0" actId="478"/>
          <ac:spMkLst>
            <pc:docMk/>
            <pc:sldMk cId="2508173990" sldId="1202"/>
            <ac:spMk id="19" creationId="{6588B96B-5141-43BF-AF28-EDC6A8062267}"/>
          </ac:spMkLst>
        </pc:spChg>
        <pc:spChg chg="del">
          <ac:chgData name="Subramani K" userId="bf009f75-d47a-408b-a678-4666a6eafc4c" providerId="ADAL" clId="{225D53E6-453E-47BC-8EAA-CCA061213C2E}" dt="2022-03-16T05:56:29.343" v="0" actId="478"/>
          <ac:spMkLst>
            <pc:docMk/>
            <pc:sldMk cId="2508173990" sldId="1202"/>
            <ac:spMk id="21" creationId="{8F42208D-7DB1-4A8D-A5BD-47426C44E472}"/>
          </ac:spMkLst>
        </pc:spChg>
        <pc:spChg chg="mod topLvl">
          <ac:chgData name="Subramani K" userId="bf009f75-d47a-408b-a678-4666a6eafc4c" providerId="ADAL" clId="{225D53E6-453E-47BC-8EAA-CCA061213C2E}" dt="2022-03-16T06:10:15.991" v="124"/>
          <ac:spMkLst>
            <pc:docMk/>
            <pc:sldMk cId="2508173990" sldId="1202"/>
            <ac:spMk id="22" creationId="{08B2B303-E3EB-42AD-B97F-4A4482E487D6}"/>
          </ac:spMkLst>
        </pc:spChg>
        <pc:spChg chg="del">
          <ac:chgData name="Subramani K" userId="bf009f75-d47a-408b-a678-4666a6eafc4c" providerId="ADAL" clId="{225D53E6-453E-47BC-8EAA-CCA061213C2E}" dt="2022-03-16T05:56:29.343" v="0" actId="478"/>
          <ac:spMkLst>
            <pc:docMk/>
            <pc:sldMk cId="2508173990" sldId="1202"/>
            <ac:spMk id="23" creationId="{75759C79-B769-44CB-B86F-F20B407DF086}"/>
          </ac:spMkLst>
        </pc:spChg>
        <pc:spChg chg="mod">
          <ac:chgData name="Subramani K" userId="bf009f75-d47a-408b-a678-4666a6eafc4c" providerId="ADAL" clId="{225D53E6-453E-47BC-8EAA-CCA061213C2E}" dt="2022-03-16T05:57:37.094" v="1"/>
          <ac:spMkLst>
            <pc:docMk/>
            <pc:sldMk cId="2508173990" sldId="1202"/>
            <ac:spMk id="27" creationId="{605AF365-D596-40A5-93DD-02AA63F62D32}"/>
          </ac:spMkLst>
        </pc:spChg>
        <pc:spChg chg="del">
          <ac:chgData name="Subramani K" userId="bf009f75-d47a-408b-a678-4666a6eafc4c" providerId="ADAL" clId="{225D53E6-453E-47BC-8EAA-CCA061213C2E}" dt="2022-03-16T05:56:29.343" v="0" actId="478"/>
          <ac:spMkLst>
            <pc:docMk/>
            <pc:sldMk cId="2508173990" sldId="1202"/>
            <ac:spMk id="28" creationId="{AF97F43B-DA83-42A9-AE8B-F98E5C5CF72F}"/>
          </ac:spMkLst>
        </pc:spChg>
        <pc:spChg chg="del">
          <ac:chgData name="Subramani K" userId="bf009f75-d47a-408b-a678-4666a6eafc4c" providerId="ADAL" clId="{225D53E6-453E-47BC-8EAA-CCA061213C2E}" dt="2022-03-16T05:56:29.343" v="0" actId="478"/>
          <ac:spMkLst>
            <pc:docMk/>
            <pc:sldMk cId="2508173990" sldId="1202"/>
            <ac:spMk id="29" creationId="{4AA3291F-B78A-45D7-BFAA-E848CF1C41E6}"/>
          </ac:spMkLst>
        </pc:spChg>
        <pc:spChg chg="mod">
          <ac:chgData name="Subramani K" userId="bf009f75-d47a-408b-a678-4666a6eafc4c" providerId="ADAL" clId="{225D53E6-453E-47BC-8EAA-CCA061213C2E}" dt="2022-03-16T05:57:37.094" v="1"/>
          <ac:spMkLst>
            <pc:docMk/>
            <pc:sldMk cId="2508173990" sldId="1202"/>
            <ac:spMk id="33" creationId="{DC2470C5-FE34-46C1-9524-10E6CF2502F4}"/>
          </ac:spMkLst>
        </pc:spChg>
        <pc:spChg chg="del">
          <ac:chgData name="Subramani K" userId="bf009f75-d47a-408b-a678-4666a6eafc4c" providerId="ADAL" clId="{225D53E6-453E-47BC-8EAA-CCA061213C2E}" dt="2022-03-16T05:56:29.343" v="0" actId="478"/>
          <ac:spMkLst>
            <pc:docMk/>
            <pc:sldMk cId="2508173990" sldId="1202"/>
            <ac:spMk id="35" creationId="{D41AD454-97BD-4FC0-8BC2-A76840D595E5}"/>
          </ac:spMkLst>
        </pc:spChg>
        <pc:spChg chg="del">
          <ac:chgData name="Subramani K" userId="bf009f75-d47a-408b-a678-4666a6eafc4c" providerId="ADAL" clId="{225D53E6-453E-47BC-8EAA-CCA061213C2E}" dt="2022-03-16T05:56:29.343" v="0" actId="478"/>
          <ac:spMkLst>
            <pc:docMk/>
            <pc:sldMk cId="2508173990" sldId="1202"/>
            <ac:spMk id="36" creationId="{A178787D-3FF6-4157-8904-43CE4CFE993B}"/>
          </ac:spMkLst>
        </pc:spChg>
        <pc:spChg chg="del">
          <ac:chgData name="Subramani K" userId="bf009f75-d47a-408b-a678-4666a6eafc4c" providerId="ADAL" clId="{225D53E6-453E-47BC-8EAA-CCA061213C2E}" dt="2022-03-16T05:56:29.343" v="0" actId="478"/>
          <ac:spMkLst>
            <pc:docMk/>
            <pc:sldMk cId="2508173990" sldId="1202"/>
            <ac:spMk id="39" creationId="{59CF4A97-B251-43C5-B79D-C1C783A60972}"/>
          </ac:spMkLst>
        </pc:spChg>
        <pc:spChg chg="del">
          <ac:chgData name="Subramani K" userId="bf009f75-d47a-408b-a678-4666a6eafc4c" providerId="ADAL" clId="{225D53E6-453E-47BC-8EAA-CCA061213C2E}" dt="2022-03-16T05:56:29.343" v="0" actId="478"/>
          <ac:spMkLst>
            <pc:docMk/>
            <pc:sldMk cId="2508173990" sldId="1202"/>
            <ac:spMk id="40" creationId="{8DEDB37C-0362-4C49-838A-4AC6B1A07A91}"/>
          </ac:spMkLst>
        </pc:spChg>
        <pc:spChg chg="add mod">
          <ac:chgData name="Subramani K" userId="bf009f75-d47a-408b-a678-4666a6eafc4c" providerId="ADAL" clId="{225D53E6-453E-47BC-8EAA-CCA061213C2E}" dt="2022-03-16T05:57:37.094" v="1"/>
          <ac:spMkLst>
            <pc:docMk/>
            <pc:sldMk cId="2508173990" sldId="1202"/>
            <ac:spMk id="42" creationId="{F8E6E74A-225B-4AE4-9AD8-35C4EA611AA3}"/>
          </ac:spMkLst>
        </pc:spChg>
        <pc:spChg chg="add mod">
          <ac:chgData name="Subramani K" userId="bf009f75-d47a-408b-a678-4666a6eafc4c" providerId="ADAL" clId="{225D53E6-453E-47BC-8EAA-CCA061213C2E}" dt="2022-03-16T06:10:14.138" v="123" actId="20577"/>
          <ac:spMkLst>
            <pc:docMk/>
            <pc:sldMk cId="2508173990" sldId="1202"/>
            <ac:spMk id="44" creationId="{E6631364-11D8-4A99-849B-7F4C110E1531}"/>
          </ac:spMkLst>
        </pc:spChg>
        <pc:spChg chg="add del mod">
          <ac:chgData name="Subramani K" userId="bf009f75-d47a-408b-a678-4666a6eafc4c" providerId="ADAL" clId="{225D53E6-453E-47BC-8EAA-CCA061213C2E}" dt="2022-03-16T06:07:23.577" v="24"/>
          <ac:spMkLst>
            <pc:docMk/>
            <pc:sldMk cId="2508173990" sldId="1202"/>
            <ac:spMk id="46" creationId="{869A34C7-09F1-4EE3-96B8-2CCE44AC0D92}"/>
          </ac:spMkLst>
        </pc:spChg>
        <pc:spChg chg="add mod">
          <ac:chgData name="Subramani K" userId="bf009f75-d47a-408b-a678-4666a6eafc4c" providerId="ADAL" clId="{225D53E6-453E-47BC-8EAA-CCA061213C2E}" dt="2022-03-16T06:10:17.426" v="125"/>
          <ac:spMkLst>
            <pc:docMk/>
            <pc:sldMk cId="2508173990" sldId="1202"/>
            <ac:spMk id="47" creationId="{CF9E73D6-20FB-4F6A-BF06-39E8C52520D3}"/>
          </ac:spMkLst>
        </pc:spChg>
        <pc:spChg chg="add mod">
          <ac:chgData name="Subramani K" userId="bf009f75-d47a-408b-a678-4666a6eafc4c" providerId="ADAL" clId="{225D53E6-453E-47BC-8EAA-CCA061213C2E}" dt="2022-03-16T06:10:18.419" v="126"/>
          <ac:spMkLst>
            <pc:docMk/>
            <pc:sldMk cId="2508173990" sldId="1202"/>
            <ac:spMk id="50" creationId="{1BBB2100-0646-49CB-B787-84A43634528D}"/>
          </ac:spMkLst>
        </pc:spChg>
        <pc:spChg chg="add mod">
          <ac:chgData name="Subramani K" userId="bf009f75-d47a-408b-a678-4666a6eafc4c" providerId="ADAL" clId="{225D53E6-453E-47BC-8EAA-CCA061213C2E}" dt="2022-03-16T06:09:32.075" v="115" actId="208"/>
          <ac:spMkLst>
            <pc:docMk/>
            <pc:sldMk cId="2508173990" sldId="1202"/>
            <ac:spMk id="54" creationId="{9C8D4826-29E7-4FDB-B873-C0083CDDAB91}"/>
          </ac:spMkLst>
        </pc:spChg>
        <pc:spChg chg="add mod">
          <ac:chgData name="Subramani K" userId="bf009f75-d47a-408b-a678-4666a6eafc4c" providerId="ADAL" clId="{225D53E6-453E-47BC-8EAA-CCA061213C2E}" dt="2022-03-16T06:09:32.075" v="115" actId="208"/>
          <ac:spMkLst>
            <pc:docMk/>
            <pc:sldMk cId="2508173990" sldId="1202"/>
            <ac:spMk id="55" creationId="{F5EBB1A0-AF06-434E-9EA6-B0964CEE6498}"/>
          </ac:spMkLst>
        </pc:spChg>
        <pc:spChg chg="add mod">
          <ac:chgData name="Subramani K" userId="bf009f75-d47a-408b-a678-4666a6eafc4c" providerId="ADAL" clId="{225D53E6-453E-47BC-8EAA-CCA061213C2E}" dt="2022-03-16T06:09:32.075" v="115" actId="208"/>
          <ac:spMkLst>
            <pc:docMk/>
            <pc:sldMk cId="2508173990" sldId="1202"/>
            <ac:spMk id="56" creationId="{24F21A2C-43BD-4D9B-955A-76AB60E7ECB2}"/>
          </ac:spMkLst>
        </pc:spChg>
        <pc:grpChg chg="add del mod">
          <ac:chgData name="Subramani K" userId="bf009f75-d47a-408b-a678-4666a6eafc4c" providerId="ADAL" clId="{225D53E6-453E-47BC-8EAA-CCA061213C2E}" dt="2022-03-16T05:57:54.865" v="4" actId="165"/>
          <ac:grpSpMkLst>
            <pc:docMk/>
            <pc:sldMk cId="2508173990" sldId="1202"/>
            <ac:grpSpMk id="20" creationId="{931646EE-BC77-4CF5-9CB6-DE3409647F6D}"/>
          </ac:grpSpMkLst>
        </pc:grpChg>
        <pc:grpChg chg="add del mod">
          <ac:chgData name="Subramani K" userId="bf009f75-d47a-408b-a678-4666a6eafc4c" providerId="ADAL" clId="{225D53E6-453E-47BC-8EAA-CCA061213C2E}" dt="2022-03-16T05:57:50.010" v="3" actId="478"/>
          <ac:grpSpMkLst>
            <pc:docMk/>
            <pc:sldMk cId="2508173990" sldId="1202"/>
            <ac:grpSpMk id="26" creationId="{47C452E3-B3DA-434F-8FCE-2C19FB6FEB61}"/>
          </ac:grpSpMkLst>
        </pc:grpChg>
        <pc:grpChg chg="add del mod">
          <ac:chgData name="Subramani K" userId="bf009f75-d47a-408b-a678-4666a6eafc4c" providerId="ADAL" clId="{225D53E6-453E-47BC-8EAA-CCA061213C2E}" dt="2022-03-16T05:57:50.010" v="3" actId="478"/>
          <ac:grpSpMkLst>
            <pc:docMk/>
            <pc:sldMk cId="2508173990" sldId="1202"/>
            <ac:grpSpMk id="32" creationId="{BE544A1F-9677-4B1F-8FFA-D5B7A14F4BBB}"/>
          </ac:grpSpMkLst>
        </pc:grpChg>
        <pc:picChg chg="mod topLvl">
          <ac:chgData name="Subramani K" userId="bf009f75-d47a-408b-a678-4666a6eafc4c" providerId="ADAL" clId="{225D53E6-453E-47BC-8EAA-CCA061213C2E}" dt="2022-03-16T05:58:03.122" v="8" actId="1076"/>
          <ac:picMkLst>
            <pc:docMk/>
            <pc:sldMk cId="2508173990" sldId="1202"/>
            <ac:picMk id="24" creationId="{9B7350A4-9B33-45A7-A8A2-418E3A339233}"/>
          </ac:picMkLst>
        </pc:picChg>
        <pc:picChg chg="mod">
          <ac:chgData name="Subramani K" userId="bf009f75-d47a-408b-a678-4666a6eafc4c" providerId="ADAL" clId="{225D53E6-453E-47BC-8EAA-CCA061213C2E}" dt="2022-03-16T05:57:37.094" v="1"/>
          <ac:picMkLst>
            <pc:docMk/>
            <pc:sldMk cId="2508173990" sldId="1202"/>
            <ac:picMk id="30" creationId="{611E74C2-4B27-4001-98AF-59FC8CF8E57F}"/>
          </ac:picMkLst>
        </pc:picChg>
        <pc:picChg chg="del">
          <ac:chgData name="Subramani K" userId="bf009f75-d47a-408b-a678-4666a6eafc4c" providerId="ADAL" clId="{225D53E6-453E-47BC-8EAA-CCA061213C2E}" dt="2022-03-16T05:56:29.343" v="0" actId="478"/>
          <ac:picMkLst>
            <pc:docMk/>
            <pc:sldMk cId="2508173990" sldId="1202"/>
            <ac:picMk id="34" creationId="{E03B05F1-B4DF-47E5-8D5A-7331FF5B004C}"/>
          </ac:picMkLst>
        </pc:picChg>
        <pc:picChg chg="del">
          <ac:chgData name="Subramani K" userId="bf009f75-d47a-408b-a678-4666a6eafc4c" providerId="ADAL" clId="{225D53E6-453E-47BC-8EAA-CCA061213C2E}" dt="2022-03-16T05:56:29.343" v="0" actId="478"/>
          <ac:picMkLst>
            <pc:docMk/>
            <pc:sldMk cId="2508173990" sldId="1202"/>
            <ac:picMk id="37" creationId="{EBCC1E09-6CA6-47CC-B319-A733A4A10980}"/>
          </ac:picMkLst>
        </pc:picChg>
        <pc:picChg chg="del">
          <ac:chgData name="Subramani K" userId="bf009f75-d47a-408b-a678-4666a6eafc4c" providerId="ADAL" clId="{225D53E6-453E-47BC-8EAA-CCA061213C2E}" dt="2022-03-16T05:56:29.343" v="0" actId="478"/>
          <ac:picMkLst>
            <pc:docMk/>
            <pc:sldMk cId="2508173990" sldId="1202"/>
            <ac:picMk id="38" creationId="{10E80A81-23C1-4CEE-A746-2F5E8011D59A}"/>
          </ac:picMkLst>
        </pc:picChg>
        <pc:picChg chg="mod">
          <ac:chgData name="Subramani K" userId="bf009f75-d47a-408b-a678-4666a6eafc4c" providerId="ADAL" clId="{225D53E6-453E-47BC-8EAA-CCA061213C2E}" dt="2022-03-16T05:57:37.094" v="1"/>
          <ac:picMkLst>
            <pc:docMk/>
            <pc:sldMk cId="2508173990" sldId="1202"/>
            <ac:picMk id="41" creationId="{583C252F-41C1-46B3-9C4F-BB6AE5EAD7DF}"/>
          </ac:picMkLst>
        </pc:picChg>
        <pc:picChg chg="add mod">
          <ac:chgData name="Subramani K" userId="bf009f75-d47a-408b-a678-4666a6eafc4c" providerId="ADAL" clId="{225D53E6-453E-47BC-8EAA-CCA061213C2E}" dt="2022-03-16T06:07:21.217" v="22" actId="1076"/>
          <ac:picMkLst>
            <pc:docMk/>
            <pc:sldMk cId="2508173990" sldId="1202"/>
            <ac:picMk id="43" creationId="{7E0C7D7C-DA25-484B-8B6A-7526FDAC3741}"/>
          </ac:picMkLst>
        </pc:picChg>
        <pc:picChg chg="add del mod">
          <ac:chgData name="Subramani K" userId="bf009f75-d47a-408b-a678-4666a6eafc4c" providerId="ADAL" clId="{225D53E6-453E-47BC-8EAA-CCA061213C2E}" dt="2022-03-16T06:07:23.577" v="24"/>
          <ac:picMkLst>
            <pc:docMk/>
            <pc:sldMk cId="2508173990" sldId="1202"/>
            <ac:picMk id="45" creationId="{8FB87B58-4962-4111-BC09-FF7F1D6E27F9}"/>
          </ac:picMkLst>
        </pc:picChg>
        <pc:picChg chg="add mod">
          <ac:chgData name="Subramani K" userId="bf009f75-d47a-408b-a678-4666a6eafc4c" providerId="ADAL" clId="{225D53E6-453E-47BC-8EAA-CCA061213C2E}" dt="2022-03-16T06:07:32.206" v="27" actId="1076"/>
          <ac:picMkLst>
            <pc:docMk/>
            <pc:sldMk cId="2508173990" sldId="1202"/>
            <ac:picMk id="48" creationId="{4FC33848-77E1-44A9-BDB1-4A143EC08C04}"/>
          </ac:picMkLst>
        </pc:picChg>
        <pc:picChg chg="add mod">
          <ac:chgData name="Subramani K" userId="bf009f75-d47a-408b-a678-4666a6eafc4c" providerId="ADAL" clId="{225D53E6-453E-47BC-8EAA-CCA061213C2E}" dt="2022-03-16T06:07:39.261" v="38" actId="1037"/>
          <ac:picMkLst>
            <pc:docMk/>
            <pc:sldMk cId="2508173990" sldId="1202"/>
            <ac:picMk id="49" creationId="{AD6021AC-22A1-422D-AFC2-710F0CB39706}"/>
          </ac:picMkLst>
        </pc:picChg>
        <pc:cxnChg chg="add mod">
          <ac:chgData name="Subramani K" userId="bf009f75-d47a-408b-a678-4666a6eafc4c" providerId="ADAL" clId="{225D53E6-453E-47BC-8EAA-CCA061213C2E}" dt="2022-03-16T06:07:48.836" v="42" actId="1036"/>
          <ac:cxnSpMkLst>
            <pc:docMk/>
            <pc:sldMk cId="2508173990" sldId="1202"/>
            <ac:cxnSpMk id="3" creationId="{D2BAB3E4-17D6-4C40-988C-76181A47957B}"/>
          </ac:cxnSpMkLst>
        </pc:cxnChg>
        <pc:cxnChg chg="add">
          <ac:chgData name="Subramani K" userId="bf009f75-d47a-408b-a678-4666a6eafc4c" providerId="ADAL" clId="{225D53E6-453E-47BC-8EAA-CCA061213C2E}" dt="2022-03-16T06:07:58.613" v="45" actId="11529"/>
          <ac:cxnSpMkLst>
            <pc:docMk/>
            <pc:sldMk cId="2508173990" sldId="1202"/>
            <ac:cxnSpMk id="5" creationId="{3B1195A0-5F14-47AC-8AB4-2C5EE6597E66}"/>
          </ac:cxnSpMkLst>
        </pc:cxnChg>
        <pc:cxnChg chg="del mod topLvl">
          <ac:chgData name="Subramani K" userId="bf009f75-d47a-408b-a678-4666a6eafc4c" providerId="ADAL" clId="{225D53E6-453E-47BC-8EAA-CCA061213C2E}" dt="2022-03-16T05:57:56.845" v="5" actId="478"/>
          <ac:cxnSpMkLst>
            <pc:docMk/>
            <pc:sldMk cId="2508173990" sldId="1202"/>
            <ac:cxnSpMk id="25" creationId="{A6661658-2DD2-4FDB-A745-10991597C9B4}"/>
          </ac:cxnSpMkLst>
        </pc:cxnChg>
        <pc:cxnChg chg="mod">
          <ac:chgData name="Subramani K" userId="bf009f75-d47a-408b-a678-4666a6eafc4c" providerId="ADAL" clId="{225D53E6-453E-47BC-8EAA-CCA061213C2E}" dt="2022-03-16T05:57:37.094" v="1"/>
          <ac:cxnSpMkLst>
            <pc:docMk/>
            <pc:sldMk cId="2508173990" sldId="1202"/>
            <ac:cxnSpMk id="31" creationId="{92B7F284-AF54-4EA4-816C-27E29F0D6619}"/>
          </ac:cxnSpMkLst>
        </pc:cxnChg>
        <pc:cxnChg chg="add del mod">
          <ac:chgData name="Subramani K" userId="bf009f75-d47a-408b-a678-4666a6eafc4c" providerId="ADAL" clId="{225D53E6-453E-47BC-8EAA-CCA061213C2E}" dt="2022-03-16T06:07:50.341" v="44"/>
          <ac:cxnSpMkLst>
            <pc:docMk/>
            <pc:sldMk cId="2508173990" sldId="1202"/>
            <ac:cxnSpMk id="51" creationId="{6F8F163E-78C5-4B5C-8F48-C87F73CD235A}"/>
          </ac:cxnSpMkLst>
        </pc:cxnChg>
        <pc:cxnChg chg="add mod">
          <ac:chgData name="Subramani K" userId="bf009f75-d47a-408b-a678-4666a6eafc4c" providerId="ADAL" clId="{225D53E6-453E-47BC-8EAA-CCA061213C2E}" dt="2022-03-16T06:08:01.592" v="47" actId="1076"/>
          <ac:cxnSpMkLst>
            <pc:docMk/>
            <pc:sldMk cId="2508173990" sldId="1202"/>
            <ac:cxnSpMk id="52" creationId="{62CBA750-8A82-49D6-BACD-D9D93E8AB6B2}"/>
          </ac:cxnSpMkLst>
        </pc:cxnChg>
        <pc:cxnChg chg="add mod">
          <ac:chgData name="Subramani K" userId="bf009f75-d47a-408b-a678-4666a6eafc4c" providerId="ADAL" clId="{225D53E6-453E-47BC-8EAA-CCA061213C2E}" dt="2022-03-16T06:08:05.508" v="49" actId="1076"/>
          <ac:cxnSpMkLst>
            <pc:docMk/>
            <pc:sldMk cId="2508173990" sldId="1202"/>
            <ac:cxnSpMk id="53" creationId="{57514183-37CE-4795-92DC-6748CEFF6737}"/>
          </ac:cxnSpMkLst>
        </pc:cxnChg>
      </pc:sldChg>
    </pc:docChg>
  </pc:docChgLst>
  <pc:docChgLst>
    <pc:chgData name="Subramani K" userId="bf009f75-d47a-408b-a678-4666a6eafc4c" providerId="ADAL" clId="{C9FC676C-A27E-4DE7-8DBF-52506DE52585}"/>
    <pc:docChg chg="undo custSel modSld">
      <pc:chgData name="Subramani K" userId="bf009f75-d47a-408b-a678-4666a6eafc4c" providerId="ADAL" clId="{C9FC676C-A27E-4DE7-8DBF-52506DE52585}" dt="2022-03-16T02:22:04.026" v="156" actId="1035"/>
      <pc:docMkLst>
        <pc:docMk/>
      </pc:docMkLst>
      <pc:sldChg chg="addSp delSp modSp mod">
        <pc:chgData name="Subramani K" userId="bf009f75-d47a-408b-a678-4666a6eafc4c" providerId="ADAL" clId="{C9FC676C-A27E-4DE7-8DBF-52506DE52585}" dt="2022-03-16T02:22:04.026" v="156" actId="1035"/>
        <pc:sldMkLst>
          <pc:docMk/>
          <pc:sldMk cId="2508173990" sldId="1202"/>
        </pc:sldMkLst>
        <pc:spChg chg="del mod">
          <ac:chgData name="Subramani K" userId="bf009f75-d47a-408b-a678-4666a6eafc4c" providerId="ADAL" clId="{C9FC676C-A27E-4DE7-8DBF-52506DE52585}" dt="2022-03-16T02:17:59.954" v="56" actId="478"/>
          <ac:spMkLst>
            <pc:docMk/>
            <pc:sldMk cId="2508173990" sldId="1202"/>
            <ac:spMk id="4" creationId="{153BB5DD-E787-40D5-9AA0-9848D6EB31CB}"/>
          </ac:spMkLst>
        </pc:spChg>
        <pc:spChg chg="mod">
          <ac:chgData name="Subramani K" userId="bf009f75-d47a-408b-a678-4666a6eafc4c" providerId="ADAL" clId="{C9FC676C-A27E-4DE7-8DBF-52506DE52585}" dt="2022-03-16T02:13:47.820" v="5" actId="404"/>
          <ac:spMkLst>
            <pc:docMk/>
            <pc:sldMk cId="2508173990" sldId="1202"/>
            <ac:spMk id="9" creationId="{B7E2EC3C-9883-47AA-9BD1-48DE0A1C8C38}"/>
          </ac:spMkLst>
        </pc:spChg>
        <pc:spChg chg="add mod">
          <ac:chgData name="Subramani K" userId="bf009f75-d47a-408b-a678-4666a6eafc4c" providerId="ADAL" clId="{C9FC676C-A27E-4DE7-8DBF-52506DE52585}" dt="2022-03-16T02:16:11.169" v="6"/>
          <ac:spMkLst>
            <pc:docMk/>
            <pc:sldMk cId="2508173990" sldId="1202"/>
            <ac:spMk id="11" creationId="{A7B00251-C2D9-4A67-B8BF-963F0B8C8DFD}"/>
          </ac:spMkLst>
        </pc:spChg>
        <pc:spChg chg="add mod">
          <ac:chgData name="Subramani K" userId="bf009f75-d47a-408b-a678-4666a6eafc4c" providerId="ADAL" clId="{C9FC676C-A27E-4DE7-8DBF-52506DE52585}" dt="2022-03-16T02:16:11.169" v="6"/>
          <ac:spMkLst>
            <pc:docMk/>
            <pc:sldMk cId="2508173990" sldId="1202"/>
            <ac:spMk id="12" creationId="{B4BEA475-7A09-41F4-B29E-D01CEF32D3D4}"/>
          </ac:spMkLst>
        </pc:spChg>
        <pc:spChg chg="del">
          <ac:chgData name="Subramani K" userId="bf009f75-d47a-408b-a678-4666a6eafc4c" providerId="ADAL" clId="{C9FC676C-A27E-4DE7-8DBF-52506DE52585}" dt="2022-03-16T02:16:48.785" v="8" actId="478"/>
          <ac:spMkLst>
            <pc:docMk/>
            <pc:sldMk cId="2508173990" sldId="1202"/>
            <ac:spMk id="13" creationId="{627F2011-0F99-4B42-BC2C-8F72C5D3FD8D}"/>
          </ac:spMkLst>
        </pc:spChg>
        <pc:spChg chg="add mod">
          <ac:chgData name="Subramani K" userId="bf009f75-d47a-408b-a678-4666a6eafc4c" providerId="ADAL" clId="{C9FC676C-A27E-4DE7-8DBF-52506DE52585}" dt="2022-03-16T02:16:11.169" v="6"/>
          <ac:spMkLst>
            <pc:docMk/>
            <pc:sldMk cId="2508173990" sldId="1202"/>
            <ac:spMk id="14" creationId="{D4C948DF-669C-42CA-B0CC-3EF35C283FEC}"/>
          </ac:spMkLst>
        </pc:spChg>
        <pc:spChg chg="add mod">
          <ac:chgData name="Subramani K" userId="bf009f75-d47a-408b-a678-4666a6eafc4c" providerId="ADAL" clId="{C9FC676C-A27E-4DE7-8DBF-52506DE52585}" dt="2022-03-16T02:18:18.202" v="57" actId="1076"/>
          <ac:spMkLst>
            <pc:docMk/>
            <pc:sldMk cId="2508173990" sldId="1202"/>
            <ac:spMk id="16" creationId="{60A18C8F-7B5B-41C9-9B12-CA8C0561CFEF}"/>
          </ac:spMkLst>
        </pc:spChg>
        <pc:spChg chg="del">
          <ac:chgData name="Subramani K" userId="bf009f75-d47a-408b-a678-4666a6eafc4c" providerId="ADAL" clId="{C9FC676C-A27E-4DE7-8DBF-52506DE52585}" dt="2022-03-16T02:16:48.785" v="8" actId="478"/>
          <ac:spMkLst>
            <pc:docMk/>
            <pc:sldMk cId="2508173990" sldId="1202"/>
            <ac:spMk id="17" creationId="{0CAF469B-8902-4338-847C-D2CF56245C69}"/>
          </ac:spMkLst>
        </pc:spChg>
        <pc:spChg chg="add mod">
          <ac:chgData name="Subramani K" userId="bf009f75-d47a-408b-a678-4666a6eafc4c" providerId="ADAL" clId="{C9FC676C-A27E-4DE7-8DBF-52506DE52585}" dt="2022-03-16T02:19:30.356" v="106" actId="14100"/>
          <ac:spMkLst>
            <pc:docMk/>
            <pc:sldMk cId="2508173990" sldId="1202"/>
            <ac:spMk id="18" creationId="{7CADB652-EBBD-41A2-90DB-03DE8A3E5668}"/>
          </ac:spMkLst>
        </pc:spChg>
        <pc:spChg chg="add mod ord">
          <ac:chgData name="Subramani K" userId="bf009f75-d47a-408b-a678-4666a6eafc4c" providerId="ADAL" clId="{C9FC676C-A27E-4DE7-8DBF-52506DE52585}" dt="2022-03-16T02:18:58.348" v="101" actId="1076"/>
          <ac:spMkLst>
            <pc:docMk/>
            <pc:sldMk cId="2508173990" sldId="1202"/>
            <ac:spMk id="19" creationId="{6588B96B-5141-43BF-AF28-EDC6A8062267}"/>
          </ac:spMkLst>
        </pc:spChg>
        <pc:spChg chg="add mod">
          <ac:chgData name="Subramani K" userId="bf009f75-d47a-408b-a678-4666a6eafc4c" providerId="ADAL" clId="{C9FC676C-A27E-4DE7-8DBF-52506DE52585}" dt="2022-03-16T02:18:18.202" v="57" actId="1076"/>
          <ac:spMkLst>
            <pc:docMk/>
            <pc:sldMk cId="2508173990" sldId="1202"/>
            <ac:spMk id="21" creationId="{8F42208D-7DB1-4A8D-A5BD-47426C44E472}"/>
          </ac:spMkLst>
        </pc:spChg>
        <pc:spChg chg="del">
          <ac:chgData name="Subramani K" userId="bf009f75-d47a-408b-a678-4666a6eafc4c" providerId="ADAL" clId="{C9FC676C-A27E-4DE7-8DBF-52506DE52585}" dt="2022-03-16T02:16:48.785" v="8" actId="478"/>
          <ac:spMkLst>
            <pc:docMk/>
            <pc:sldMk cId="2508173990" sldId="1202"/>
            <ac:spMk id="22" creationId="{0508B001-D35B-4372-9283-6934C0C3B788}"/>
          </ac:spMkLst>
        </pc:spChg>
        <pc:spChg chg="add mod">
          <ac:chgData name="Subramani K" userId="bf009f75-d47a-408b-a678-4666a6eafc4c" providerId="ADAL" clId="{C9FC676C-A27E-4DE7-8DBF-52506DE52585}" dt="2022-03-16T02:18:54.846" v="100" actId="14100"/>
          <ac:spMkLst>
            <pc:docMk/>
            <pc:sldMk cId="2508173990" sldId="1202"/>
            <ac:spMk id="23" creationId="{75759C79-B769-44CB-B86F-F20B407DF086}"/>
          </ac:spMkLst>
        </pc:spChg>
        <pc:spChg chg="add mod">
          <ac:chgData name="Subramani K" userId="bf009f75-d47a-408b-a678-4666a6eafc4c" providerId="ADAL" clId="{C9FC676C-A27E-4DE7-8DBF-52506DE52585}" dt="2022-03-16T02:18:18.202" v="57" actId="1076"/>
          <ac:spMkLst>
            <pc:docMk/>
            <pc:sldMk cId="2508173990" sldId="1202"/>
            <ac:spMk id="28" creationId="{AF97F43B-DA83-42A9-AE8B-F98E5C5CF72F}"/>
          </ac:spMkLst>
        </pc:spChg>
        <pc:spChg chg="add mod">
          <ac:chgData name="Subramani K" userId="bf009f75-d47a-408b-a678-4666a6eafc4c" providerId="ADAL" clId="{C9FC676C-A27E-4DE7-8DBF-52506DE52585}" dt="2022-03-16T02:18:18.202" v="57" actId="1076"/>
          <ac:spMkLst>
            <pc:docMk/>
            <pc:sldMk cId="2508173990" sldId="1202"/>
            <ac:spMk id="29" creationId="{4AA3291F-B78A-45D7-BFAA-E848CF1C41E6}"/>
          </ac:spMkLst>
        </pc:spChg>
        <pc:spChg chg="add del mod">
          <ac:chgData name="Subramani K" userId="bf009f75-d47a-408b-a678-4666a6eafc4c" providerId="ADAL" clId="{C9FC676C-A27E-4DE7-8DBF-52506DE52585}" dt="2022-03-16T02:19:16.363" v="103"/>
          <ac:spMkLst>
            <pc:docMk/>
            <pc:sldMk cId="2508173990" sldId="1202"/>
            <ac:spMk id="30" creationId="{0633E7B4-0EE4-4F61-B983-BA077288D3D8}"/>
          </ac:spMkLst>
        </pc:spChg>
        <pc:spChg chg="add del mod">
          <ac:chgData name="Subramani K" userId="bf009f75-d47a-408b-a678-4666a6eafc4c" providerId="ADAL" clId="{C9FC676C-A27E-4DE7-8DBF-52506DE52585}" dt="2022-03-16T02:19:16.363" v="103"/>
          <ac:spMkLst>
            <pc:docMk/>
            <pc:sldMk cId="2508173990" sldId="1202"/>
            <ac:spMk id="31" creationId="{1688B45E-CC47-4980-A7E6-BFF5D28CF094}"/>
          </ac:spMkLst>
        </pc:spChg>
        <pc:spChg chg="add del mod">
          <ac:chgData name="Subramani K" userId="bf009f75-d47a-408b-a678-4666a6eafc4c" providerId="ADAL" clId="{C9FC676C-A27E-4DE7-8DBF-52506DE52585}" dt="2022-03-16T02:19:16.363" v="103"/>
          <ac:spMkLst>
            <pc:docMk/>
            <pc:sldMk cId="2508173990" sldId="1202"/>
            <ac:spMk id="33" creationId="{B8AEB2F9-F7DC-4904-A315-E906675DCDDE}"/>
          </ac:spMkLst>
        </pc:spChg>
        <pc:spChg chg="add mod">
          <ac:chgData name="Subramani K" userId="bf009f75-d47a-408b-a678-4666a6eafc4c" providerId="ADAL" clId="{C9FC676C-A27E-4DE7-8DBF-52506DE52585}" dt="2022-03-16T02:20:29.753" v="124"/>
          <ac:spMkLst>
            <pc:docMk/>
            <pc:sldMk cId="2508173990" sldId="1202"/>
            <ac:spMk id="35" creationId="{D41AD454-97BD-4FC0-8BC2-A76840D595E5}"/>
          </ac:spMkLst>
        </pc:spChg>
        <pc:spChg chg="add mod">
          <ac:chgData name="Subramani K" userId="bf009f75-d47a-408b-a678-4666a6eafc4c" providerId="ADAL" clId="{C9FC676C-A27E-4DE7-8DBF-52506DE52585}" dt="2022-03-16T02:20:15.916" v="121" actId="1076"/>
          <ac:spMkLst>
            <pc:docMk/>
            <pc:sldMk cId="2508173990" sldId="1202"/>
            <ac:spMk id="36" creationId="{A178787D-3FF6-4157-8904-43CE4CFE993B}"/>
          </ac:spMkLst>
        </pc:spChg>
        <pc:spChg chg="add mod">
          <ac:chgData name="Subramani K" userId="bf009f75-d47a-408b-a678-4666a6eafc4c" providerId="ADAL" clId="{C9FC676C-A27E-4DE7-8DBF-52506DE52585}" dt="2022-03-16T02:20:15.916" v="121" actId="1076"/>
          <ac:spMkLst>
            <pc:docMk/>
            <pc:sldMk cId="2508173990" sldId="1202"/>
            <ac:spMk id="39" creationId="{59CF4A97-B251-43C5-B79D-C1C783A60972}"/>
          </ac:spMkLst>
        </pc:spChg>
        <pc:spChg chg="add mod">
          <ac:chgData name="Subramani K" userId="bf009f75-d47a-408b-a678-4666a6eafc4c" providerId="ADAL" clId="{C9FC676C-A27E-4DE7-8DBF-52506DE52585}" dt="2022-03-16T02:22:04.026" v="156" actId="1035"/>
          <ac:spMkLst>
            <pc:docMk/>
            <pc:sldMk cId="2508173990" sldId="1202"/>
            <ac:spMk id="40" creationId="{8DEDB37C-0362-4C49-838A-4AC6B1A07A91}"/>
          </ac:spMkLst>
        </pc:spChg>
        <pc:picChg chg="del">
          <ac:chgData name="Subramani K" userId="bf009f75-d47a-408b-a678-4666a6eafc4c" providerId="ADAL" clId="{C9FC676C-A27E-4DE7-8DBF-52506DE52585}" dt="2022-03-16T02:16:46.403" v="7" actId="478"/>
          <ac:picMkLst>
            <pc:docMk/>
            <pc:sldMk cId="2508173990" sldId="1202"/>
            <ac:picMk id="10" creationId="{5446DAD8-7161-4A32-9DE1-4098BD14CFF1}"/>
          </ac:picMkLst>
        </pc:picChg>
        <pc:picChg chg="del">
          <ac:chgData name="Subramani K" userId="bf009f75-d47a-408b-a678-4666a6eafc4c" providerId="ADAL" clId="{C9FC676C-A27E-4DE7-8DBF-52506DE52585}" dt="2022-03-16T02:16:48.785" v="8" actId="478"/>
          <ac:picMkLst>
            <pc:docMk/>
            <pc:sldMk cId="2508173990" sldId="1202"/>
            <ac:picMk id="15" creationId="{A2713AA8-B718-4E9E-B8AF-FB03D6128D33}"/>
          </ac:picMkLst>
        </pc:picChg>
        <pc:picChg chg="del">
          <ac:chgData name="Subramani K" userId="bf009f75-d47a-408b-a678-4666a6eafc4c" providerId="ADAL" clId="{C9FC676C-A27E-4DE7-8DBF-52506DE52585}" dt="2022-03-16T02:16:48.785" v="8" actId="478"/>
          <ac:picMkLst>
            <pc:docMk/>
            <pc:sldMk cId="2508173990" sldId="1202"/>
            <ac:picMk id="20" creationId="{EF351370-2942-43F1-8DF2-F85387EC1824}"/>
          </ac:picMkLst>
        </pc:picChg>
        <pc:picChg chg="add del mod">
          <ac:chgData name="Subramani K" userId="bf009f75-d47a-408b-a678-4666a6eafc4c" providerId="ADAL" clId="{C9FC676C-A27E-4DE7-8DBF-52506DE52585}" dt="2022-03-16T02:17:15.194" v="15" actId="478"/>
          <ac:picMkLst>
            <pc:docMk/>
            <pc:sldMk cId="2508173990" sldId="1202"/>
            <ac:picMk id="24" creationId="{15188EAA-D95A-493B-9546-1C7BBDDE2633}"/>
          </ac:picMkLst>
        </pc:picChg>
        <pc:picChg chg="add del mod">
          <ac:chgData name="Subramani K" userId="bf009f75-d47a-408b-a678-4666a6eafc4c" providerId="ADAL" clId="{C9FC676C-A27E-4DE7-8DBF-52506DE52585}" dt="2022-03-16T02:17:15.194" v="15" actId="478"/>
          <ac:picMkLst>
            <pc:docMk/>
            <pc:sldMk cId="2508173990" sldId="1202"/>
            <ac:picMk id="25" creationId="{1DDAD8BD-1D97-4097-A0A1-CC7FDB935C05}"/>
          </ac:picMkLst>
        </pc:picChg>
        <pc:picChg chg="add del mod">
          <ac:chgData name="Subramani K" userId="bf009f75-d47a-408b-a678-4666a6eafc4c" providerId="ADAL" clId="{C9FC676C-A27E-4DE7-8DBF-52506DE52585}" dt="2022-03-16T02:17:16.705" v="17" actId="478"/>
          <ac:picMkLst>
            <pc:docMk/>
            <pc:sldMk cId="2508173990" sldId="1202"/>
            <ac:picMk id="26" creationId="{7AF64B25-B458-4873-9E57-7009C6B0681E}"/>
          </ac:picMkLst>
        </pc:picChg>
        <pc:picChg chg="add del mod">
          <ac:chgData name="Subramani K" userId="bf009f75-d47a-408b-a678-4666a6eafc4c" providerId="ADAL" clId="{C9FC676C-A27E-4DE7-8DBF-52506DE52585}" dt="2022-03-16T02:17:16.106" v="16" actId="478"/>
          <ac:picMkLst>
            <pc:docMk/>
            <pc:sldMk cId="2508173990" sldId="1202"/>
            <ac:picMk id="27" creationId="{C93B414A-2684-4373-9EE1-BA916B787050}"/>
          </ac:picMkLst>
        </pc:picChg>
        <pc:picChg chg="add del mod">
          <ac:chgData name="Subramani K" userId="bf009f75-d47a-408b-a678-4666a6eafc4c" providerId="ADAL" clId="{C9FC676C-A27E-4DE7-8DBF-52506DE52585}" dt="2022-03-16T02:19:16.363" v="103"/>
          <ac:picMkLst>
            <pc:docMk/>
            <pc:sldMk cId="2508173990" sldId="1202"/>
            <ac:picMk id="32" creationId="{14D7412D-EF4A-4891-9BE1-0531B53AFCD0}"/>
          </ac:picMkLst>
        </pc:picChg>
        <pc:picChg chg="add mod">
          <ac:chgData name="Subramani K" userId="bf009f75-d47a-408b-a678-4666a6eafc4c" providerId="ADAL" clId="{C9FC676C-A27E-4DE7-8DBF-52506DE52585}" dt="2022-03-16T02:20:15.916" v="121" actId="1076"/>
          <ac:picMkLst>
            <pc:docMk/>
            <pc:sldMk cId="2508173990" sldId="1202"/>
            <ac:picMk id="34" creationId="{E03B05F1-B4DF-47E5-8D5A-7331FF5B004C}"/>
          </ac:picMkLst>
        </pc:picChg>
        <pc:picChg chg="add mod">
          <ac:chgData name="Subramani K" userId="bf009f75-d47a-408b-a678-4666a6eafc4c" providerId="ADAL" clId="{C9FC676C-A27E-4DE7-8DBF-52506DE52585}" dt="2022-03-16T02:20:15.916" v="121" actId="1076"/>
          <ac:picMkLst>
            <pc:docMk/>
            <pc:sldMk cId="2508173990" sldId="1202"/>
            <ac:picMk id="37" creationId="{EBCC1E09-6CA6-47CC-B319-A733A4A10980}"/>
          </ac:picMkLst>
        </pc:picChg>
        <pc:picChg chg="add mod">
          <ac:chgData name="Subramani K" userId="bf009f75-d47a-408b-a678-4666a6eafc4c" providerId="ADAL" clId="{C9FC676C-A27E-4DE7-8DBF-52506DE52585}" dt="2022-03-16T02:20:15.916" v="121" actId="1076"/>
          <ac:picMkLst>
            <pc:docMk/>
            <pc:sldMk cId="2508173990" sldId="1202"/>
            <ac:picMk id="38" creationId="{10E80A81-23C1-4CEE-A746-2F5E8011D59A}"/>
          </ac:picMkLst>
        </pc:picChg>
        <pc:picChg chg="del">
          <ac:chgData name="Subramani K" userId="bf009f75-d47a-408b-a678-4666a6eafc4c" providerId="ADAL" clId="{C9FC676C-A27E-4DE7-8DBF-52506DE52585}" dt="2022-03-16T02:16:48.785" v="8" actId="478"/>
          <ac:picMkLst>
            <pc:docMk/>
            <pc:sldMk cId="2508173990" sldId="1202"/>
            <ac:picMk id="1028" creationId="{9D0445B4-57E7-4C53-8808-6C0E572CE173}"/>
          </ac:picMkLst>
        </pc:picChg>
      </pc:sldChg>
    </pc:docChg>
  </pc:docChgLst>
  <pc:docChgLst>
    <pc:chgData name="Subramani K" userId="bf009f75-d47a-408b-a678-4666a6eafc4c" providerId="ADAL" clId="{3C7C74F0-C3F5-47D6-80E1-9153CD92ADAB}"/>
    <pc:docChg chg="custSel modSld">
      <pc:chgData name="Subramani K" userId="bf009f75-d47a-408b-a678-4666a6eafc4c" providerId="ADAL" clId="{3C7C74F0-C3F5-47D6-80E1-9153CD92ADAB}" dt="2022-03-16T06:57:58.428" v="6" actId="1076"/>
      <pc:docMkLst>
        <pc:docMk/>
      </pc:docMkLst>
      <pc:sldChg chg="delSp modSp mod">
        <pc:chgData name="Subramani K" userId="bf009f75-d47a-408b-a678-4666a6eafc4c" providerId="ADAL" clId="{3C7C74F0-C3F5-47D6-80E1-9153CD92ADAB}" dt="2022-03-16T06:57:58.428" v="6" actId="1076"/>
        <pc:sldMkLst>
          <pc:docMk/>
          <pc:sldMk cId="2508173990" sldId="1202"/>
        </pc:sldMkLst>
        <pc:spChg chg="mod">
          <ac:chgData name="Subramani K" userId="bf009f75-d47a-408b-a678-4666a6eafc4c" providerId="ADAL" clId="{3C7C74F0-C3F5-47D6-80E1-9153CD92ADAB}" dt="2022-03-16T06:57:42.784" v="1" actId="20577"/>
          <ac:spMkLst>
            <pc:docMk/>
            <pc:sldMk cId="2508173990" sldId="1202"/>
            <ac:spMk id="9" creationId="{B7E2EC3C-9883-47AA-9BD1-48DE0A1C8C38}"/>
          </ac:spMkLst>
        </pc:spChg>
        <pc:spChg chg="mod">
          <ac:chgData name="Subramani K" userId="bf009f75-d47a-408b-a678-4666a6eafc4c" providerId="ADAL" clId="{3C7C74F0-C3F5-47D6-80E1-9153CD92ADAB}" dt="2022-03-16T06:57:54.157" v="3" actId="1076"/>
          <ac:spMkLst>
            <pc:docMk/>
            <pc:sldMk cId="2508173990" sldId="1202"/>
            <ac:spMk id="25" creationId="{F7F7CC51-E7E8-4B20-9D52-507BE6787303}"/>
          </ac:spMkLst>
        </pc:spChg>
        <pc:spChg chg="mod">
          <ac:chgData name="Subramani K" userId="bf009f75-d47a-408b-a678-4666a6eafc4c" providerId="ADAL" clId="{3C7C74F0-C3F5-47D6-80E1-9153CD92ADAB}" dt="2022-03-16T06:57:57.574" v="5" actId="1076"/>
          <ac:spMkLst>
            <pc:docMk/>
            <pc:sldMk cId="2508173990" sldId="1202"/>
            <ac:spMk id="26" creationId="{4B76F2FC-C7F9-4FB1-88E4-0C5FF9263258}"/>
          </ac:spMkLst>
        </pc:spChg>
        <pc:picChg chg="mod">
          <ac:chgData name="Subramani K" userId="bf009f75-d47a-408b-a678-4666a6eafc4c" providerId="ADAL" clId="{3C7C74F0-C3F5-47D6-80E1-9153CD92ADAB}" dt="2022-03-16T06:57:58.428" v="6" actId="1076"/>
          <ac:picMkLst>
            <pc:docMk/>
            <pc:sldMk cId="2508173990" sldId="1202"/>
            <ac:picMk id="23" creationId="{AB78B9E1-5C73-435D-9636-19AD8A9E847E}"/>
          </ac:picMkLst>
        </pc:picChg>
        <pc:picChg chg="del">
          <ac:chgData name="Subramani K" userId="bf009f75-d47a-408b-a678-4666a6eafc4c" providerId="ADAL" clId="{3C7C74F0-C3F5-47D6-80E1-9153CD92ADAB}" dt="2022-03-16T06:57:51.279" v="2" actId="478"/>
          <ac:picMkLst>
            <pc:docMk/>
            <pc:sldMk cId="2508173990" sldId="1202"/>
            <ac:picMk id="24" creationId="{9B7350A4-9B33-45A7-A8A2-418E3A339233}"/>
          </ac:picMkLst>
        </pc:picChg>
      </pc:sldChg>
    </pc:docChg>
  </pc:docChgLst>
  <pc:docChgLst>
    <pc:chgData name="lakshmikanth" userId="34ec4a14-2b32-4e23-8e6c-bf79444b9b1f" providerId="ADAL" clId="{76E0BB6C-9709-4398-B9A5-D077848682D5}"/>
    <pc:docChg chg="modSld">
      <pc:chgData name="lakshmikanth" userId="34ec4a14-2b32-4e23-8e6c-bf79444b9b1f" providerId="ADAL" clId="{76E0BB6C-9709-4398-B9A5-D077848682D5}" dt="2022-08-19T12:49:54.699" v="0" actId="113"/>
      <pc:docMkLst>
        <pc:docMk/>
      </pc:docMkLst>
      <pc:sldChg chg="modSp mod">
        <pc:chgData name="lakshmikanth" userId="34ec4a14-2b32-4e23-8e6c-bf79444b9b1f" providerId="ADAL" clId="{76E0BB6C-9709-4398-B9A5-D077848682D5}" dt="2022-08-19T12:49:54.699" v="0" actId="113"/>
        <pc:sldMkLst>
          <pc:docMk/>
          <pc:sldMk cId="2974886625" sldId="1206"/>
        </pc:sldMkLst>
        <pc:spChg chg="mod">
          <ac:chgData name="lakshmikanth" userId="34ec4a14-2b32-4e23-8e6c-bf79444b9b1f" providerId="ADAL" clId="{76E0BB6C-9709-4398-B9A5-D077848682D5}" dt="2022-08-19T12:49:54.699" v="0" actId="113"/>
          <ac:spMkLst>
            <pc:docMk/>
            <pc:sldMk cId="2974886625" sldId="1206"/>
            <ac:spMk id="24" creationId="{62F3301F-AA21-45D3-83FC-D7D1CF0B16D5}"/>
          </ac:spMkLst>
        </pc:spChg>
      </pc:sldChg>
    </pc:docChg>
  </pc:docChgLst>
  <pc:docChgLst>
    <pc:chgData name="Subramani K" userId="bf009f75-d47a-408b-a678-4666a6eafc4c" providerId="ADAL" clId="{C788E4F0-C91F-4CED-B573-0FB7EDC9B791}"/>
    <pc:docChg chg="undo redo custSel modSld">
      <pc:chgData name="Subramani K" userId="bf009f75-d47a-408b-a678-4666a6eafc4c" providerId="ADAL" clId="{C788E4F0-C91F-4CED-B573-0FB7EDC9B791}" dt="2022-03-16T06:29:56.192" v="85" actId="20577"/>
      <pc:docMkLst>
        <pc:docMk/>
      </pc:docMkLst>
      <pc:sldChg chg="addSp delSp modSp mod">
        <pc:chgData name="Subramani K" userId="bf009f75-d47a-408b-a678-4666a6eafc4c" providerId="ADAL" clId="{C788E4F0-C91F-4CED-B573-0FB7EDC9B791}" dt="2022-03-16T06:29:56.192" v="85" actId="20577"/>
        <pc:sldMkLst>
          <pc:docMk/>
          <pc:sldMk cId="2508173990" sldId="1202"/>
        </pc:sldMkLst>
        <pc:spChg chg="del">
          <ac:chgData name="Subramani K" userId="bf009f75-d47a-408b-a678-4666a6eafc4c" providerId="ADAL" clId="{C788E4F0-C91F-4CED-B573-0FB7EDC9B791}" dt="2022-03-16T06:14:38.798" v="3" actId="478"/>
          <ac:spMkLst>
            <pc:docMk/>
            <pc:sldMk cId="2508173990" sldId="1202"/>
            <ac:spMk id="6" creationId="{225EA034-7FEC-4B55-9E47-01A2191D5A32}"/>
          </ac:spMkLst>
        </pc:spChg>
        <pc:spChg chg="mod">
          <ac:chgData name="Subramani K" userId="bf009f75-d47a-408b-a678-4666a6eafc4c" providerId="ADAL" clId="{C788E4F0-C91F-4CED-B573-0FB7EDC9B791}" dt="2022-03-16T06:29:56.192" v="85" actId="20577"/>
          <ac:spMkLst>
            <pc:docMk/>
            <pc:sldMk cId="2508173990" sldId="1202"/>
            <ac:spMk id="9" creationId="{B7E2EC3C-9883-47AA-9BD1-48DE0A1C8C38}"/>
          </ac:spMkLst>
        </pc:spChg>
        <pc:spChg chg="del">
          <ac:chgData name="Subramani K" userId="bf009f75-d47a-408b-a678-4666a6eafc4c" providerId="ADAL" clId="{C788E4F0-C91F-4CED-B573-0FB7EDC9B791}" dt="2022-03-16T06:14:16.289" v="0" actId="478"/>
          <ac:spMkLst>
            <pc:docMk/>
            <pc:sldMk cId="2508173990" sldId="1202"/>
            <ac:spMk id="22" creationId="{08B2B303-E3EB-42AD-B97F-4A4482E487D6}"/>
          </ac:spMkLst>
        </pc:spChg>
        <pc:spChg chg="add del mod">
          <ac:chgData name="Subramani K" userId="bf009f75-d47a-408b-a678-4666a6eafc4c" providerId="ADAL" clId="{C788E4F0-C91F-4CED-B573-0FB7EDC9B791}" dt="2022-03-16T06:26:40.220" v="81" actId="20577"/>
          <ac:spMkLst>
            <pc:docMk/>
            <pc:sldMk cId="2508173990" sldId="1202"/>
            <ac:spMk id="25" creationId="{F7F7CC51-E7E8-4B20-9D52-507BE6787303}"/>
          </ac:spMkLst>
        </pc:spChg>
        <pc:spChg chg="add mod">
          <ac:chgData name="Subramani K" userId="bf009f75-d47a-408b-a678-4666a6eafc4c" providerId="ADAL" clId="{C788E4F0-C91F-4CED-B573-0FB7EDC9B791}" dt="2022-03-16T06:29:36.874" v="83" actId="1076"/>
          <ac:spMkLst>
            <pc:docMk/>
            <pc:sldMk cId="2508173990" sldId="1202"/>
            <ac:spMk id="26" creationId="{4B76F2FC-C7F9-4FB1-88E4-0C5FF9263258}"/>
          </ac:spMkLst>
        </pc:spChg>
        <pc:spChg chg="add del mod">
          <ac:chgData name="Subramani K" userId="bf009f75-d47a-408b-a678-4666a6eafc4c" providerId="ADAL" clId="{C788E4F0-C91F-4CED-B573-0FB7EDC9B791}" dt="2022-03-16T06:25:36.579" v="58" actId="478"/>
          <ac:spMkLst>
            <pc:docMk/>
            <pc:sldMk cId="2508173990" sldId="1202"/>
            <ac:spMk id="44" creationId="{E6631364-11D8-4A99-849B-7F4C110E1531}"/>
          </ac:spMkLst>
        </pc:spChg>
        <pc:spChg chg="del">
          <ac:chgData name="Subramani K" userId="bf009f75-d47a-408b-a678-4666a6eafc4c" providerId="ADAL" clId="{C788E4F0-C91F-4CED-B573-0FB7EDC9B791}" dt="2022-03-16T06:14:16.289" v="0" actId="478"/>
          <ac:spMkLst>
            <pc:docMk/>
            <pc:sldMk cId="2508173990" sldId="1202"/>
            <ac:spMk id="47" creationId="{CF9E73D6-20FB-4F6A-BF06-39E8C52520D3}"/>
          </ac:spMkLst>
        </pc:spChg>
        <pc:spChg chg="del">
          <ac:chgData name="Subramani K" userId="bf009f75-d47a-408b-a678-4666a6eafc4c" providerId="ADAL" clId="{C788E4F0-C91F-4CED-B573-0FB7EDC9B791}" dt="2022-03-16T06:14:16.289" v="0" actId="478"/>
          <ac:spMkLst>
            <pc:docMk/>
            <pc:sldMk cId="2508173990" sldId="1202"/>
            <ac:spMk id="50" creationId="{1BBB2100-0646-49CB-B787-84A43634528D}"/>
          </ac:spMkLst>
        </pc:spChg>
        <pc:spChg chg="del">
          <ac:chgData name="Subramani K" userId="bf009f75-d47a-408b-a678-4666a6eafc4c" providerId="ADAL" clId="{C788E4F0-C91F-4CED-B573-0FB7EDC9B791}" dt="2022-03-16T06:14:16.289" v="0" actId="478"/>
          <ac:spMkLst>
            <pc:docMk/>
            <pc:sldMk cId="2508173990" sldId="1202"/>
            <ac:spMk id="54" creationId="{9C8D4826-29E7-4FDB-B873-C0083CDDAB91}"/>
          </ac:spMkLst>
        </pc:spChg>
        <pc:spChg chg="del">
          <ac:chgData name="Subramani K" userId="bf009f75-d47a-408b-a678-4666a6eafc4c" providerId="ADAL" clId="{C788E4F0-C91F-4CED-B573-0FB7EDC9B791}" dt="2022-03-16T06:14:16.289" v="0" actId="478"/>
          <ac:spMkLst>
            <pc:docMk/>
            <pc:sldMk cId="2508173990" sldId="1202"/>
            <ac:spMk id="55" creationId="{F5EBB1A0-AF06-434E-9EA6-B0964CEE6498}"/>
          </ac:spMkLst>
        </pc:spChg>
        <pc:spChg chg="del">
          <ac:chgData name="Subramani K" userId="bf009f75-d47a-408b-a678-4666a6eafc4c" providerId="ADAL" clId="{C788E4F0-C91F-4CED-B573-0FB7EDC9B791}" dt="2022-03-16T06:14:16.289" v="0" actId="478"/>
          <ac:spMkLst>
            <pc:docMk/>
            <pc:sldMk cId="2508173990" sldId="1202"/>
            <ac:spMk id="56" creationId="{24F21A2C-43BD-4D9B-955A-76AB60E7ECB2}"/>
          </ac:spMkLst>
        </pc:spChg>
        <pc:picChg chg="add mod">
          <ac:chgData name="Subramani K" userId="bf009f75-d47a-408b-a678-4666a6eafc4c" providerId="ADAL" clId="{C788E4F0-C91F-4CED-B573-0FB7EDC9B791}" dt="2022-03-16T06:15:10.748" v="13" actId="1076"/>
          <ac:picMkLst>
            <pc:docMk/>
            <pc:sldMk cId="2508173990" sldId="1202"/>
            <ac:picMk id="23" creationId="{AB78B9E1-5C73-435D-9636-19AD8A9E847E}"/>
          </ac:picMkLst>
        </pc:picChg>
        <pc:picChg chg="del">
          <ac:chgData name="Subramani K" userId="bf009f75-d47a-408b-a678-4666a6eafc4c" providerId="ADAL" clId="{C788E4F0-C91F-4CED-B573-0FB7EDC9B791}" dt="2022-03-16T06:14:16.289" v="0" actId="478"/>
          <ac:picMkLst>
            <pc:docMk/>
            <pc:sldMk cId="2508173990" sldId="1202"/>
            <ac:picMk id="43" creationId="{7E0C7D7C-DA25-484B-8B6A-7526FDAC3741}"/>
          </ac:picMkLst>
        </pc:picChg>
        <pc:picChg chg="del">
          <ac:chgData name="Subramani K" userId="bf009f75-d47a-408b-a678-4666a6eafc4c" providerId="ADAL" clId="{C788E4F0-C91F-4CED-B573-0FB7EDC9B791}" dt="2022-03-16T06:14:16.289" v="0" actId="478"/>
          <ac:picMkLst>
            <pc:docMk/>
            <pc:sldMk cId="2508173990" sldId="1202"/>
            <ac:picMk id="48" creationId="{4FC33848-77E1-44A9-BDB1-4A143EC08C04}"/>
          </ac:picMkLst>
        </pc:picChg>
        <pc:picChg chg="del">
          <ac:chgData name="Subramani K" userId="bf009f75-d47a-408b-a678-4666a6eafc4c" providerId="ADAL" clId="{C788E4F0-C91F-4CED-B573-0FB7EDC9B791}" dt="2022-03-16T06:14:16.289" v="0" actId="478"/>
          <ac:picMkLst>
            <pc:docMk/>
            <pc:sldMk cId="2508173990" sldId="1202"/>
            <ac:picMk id="49" creationId="{AD6021AC-22A1-422D-AFC2-710F0CB39706}"/>
          </ac:picMkLst>
        </pc:picChg>
        <pc:cxnChg chg="add del">
          <ac:chgData name="Subramani K" userId="bf009f75-d47a-408b-a678-4666a6eafc4c" providerId="ADAL" clId="{C788E4F0-C91F-4CED-B573-0FB7EDC9B791}" dt="2022-03-16T06:14:55.519" v="8" actId="478"/>
          <ac:cxnSpMkLst>
            <pc:docMk/>
            <pc:sldMk cId="2508173990" sldId="1202"/>
            <ac:cxnSpMk id="3" creationId="{D2BAB3E4-17D6-4C40-988C-76181A47957B}"/>
          </ac:cxnSpMkLst>
        </pc:cxnChg>
        <pc:cxnChg chg="add del mod">
          <ac:chgData name="Subramani K" userId="bf009f75-d47a-408b-a678-4666a6eafc4c" providerId="ADAL" clId="{C788E4F0-C91F-4CED-B573-0FB7EDC9B791}" dt="2022-03-16T06:15:04.284" v="11" actId="478"/>
          <ac:cxnSpMkLst>
            <pc:docMk/>
            <pc:sldMk cId="2508173990" sldId="1202"/>
            <ac:cxnSpMk id="5" creationId="{3B1195A0-5F14-47AC-8AB4-2C5EE6597E66}"/>
          </ac:cxnSpMkLst>
        </pc:cxnChg>
        <pc:cxnChg chg="del">
          <ac:chgData name="Subramani K" userId="bf009f75-d47a-408b-a678-4666a6eafc4c" providerId="ADAL" clId="{C788E4F0-C91F-4CED-B573-0FB7EDC9B791}" dt="2022-03-16T06:14:18.572" v="2" actId="478"/>
          <ac:cxnSpMkLst>
            <pc:docMk/>
            <pc:sldMk cId="2508173990" sldId="1202"/>
            <ac:cxnSpMk id="52" creationId="{62CBA750-8A82-49D6-BACD-D9D93E8AB6B2}"/>
          </ac:cxnSpMkLst>
        </pc:cxnChg>
        <pc:cxnChg chg="del">
          <ac:chgData name="Subramani K" userId="bf009f75-d47a-408b-a678-4666a6eafc4c" providerId="ADAL" clId="{C788E4F0-C91F-4CED-B573-0FB7EDC9B791}" dt="2022-03-16T06:14:17.835" v="1" actId="478"/>
          <ac:cxnSpMkLst>
            <pc:docMk/>
            <pc:sldMk cId="2508173990" sldId="1202"/>
            <ac:cxnSpMk id="53" creationId="{57514183-37CE-4795-92DC-6748CEFF6737}"/>
          </ac:cxnSpMkLst>
        </pc:cxnChg>
      </pc:sldChg>
    </pc:docChg>
  </pc:docChgLst>
  <pc:docChgLst>
    <pc:chgData name="Subramani K" userId="bf009f75-d47a-408b-a678-4666a6eafc4c" providerId="ADAL" clId="{5FCE6499-D586-40CB-B01A-1C261EEF3A96}"/>
    <pc:docChg chg="modSld">
      <pc:chgData name="Subramani K" userId="bf009f75-d47a-408b-a678-4666a6eafc4c" providerId="ADAL" clId="{5FCE6499-D586-40CB-B01A-1C261EEF3A96}" dt="2022-03-16T06:10:47.628" v="0"/>
      <pc:docMkLst>
        <pc:docMk/>
      </pc:docMkLst>
      <pc:sldChg chg="modSp mod">
        <pc:chgData name="Subramani K" userId="bf009f75-d47a-408b-a678-4666a6eafc4c" providerId="ADAL" clId="{5FCE6499-D586-40CB-B01A-1C261EEF3A96}" dt="2022-03-16T06:10:47.628" v="0"/>
        <pc:sldMkLst>
          <pc:docMk/>
          <pc:sldMk cId="2508173990" sldId="1202"/>
        </pc:sldMkLst>
        <pc:spChg chg="mod">
          <ac:chgData name="Subramani K" userId="bf009f75-d47a-408b-a678-4666a6eafc4c" providerId="ADAL" clId="{5FCE6499-D586-40CB-B01A-1C261EEF3A96}" dt="2022-03-16T06:10:47.628" v="0"/>
          <ac:spMkLst>
            <pc:docMk/>
            <pc:sldMk cId="2508173990" sldId="1202"/>
            <ac:spMk id="9" creationId="{B7E2EC3C-9883-47AA-9BD1-48DE0A1C8C38}"/>
          </ac:spMkLst>
        </pc:spChg>
      </pc:sldChg>
    </pc:docChg>
  </pc:docChgLst>
  <pc:docChgLst>
    <pc:chgData name="Subramani K" userId="bf009f75-d47a-408b-a678-4666a6eafc4c" providerId="ADAL" clId="{0DE68FA3-B9B3-4ABD-95A8-6EB68E1C3242}"/>
    <pc:docChg chg="undo custSel delSld modSld">
      <pc:chgData name="Subramani K" userId="bf009f75-d47a-408b-a678-4666a6eafc4c" providerId="ADAL" clId="{0DE68FA3-B9B3-4ABD-95A8-6EB68E1C3242}" dt="2022-03-16T02:03:38.528" v="44" actId="207"/>
      <pc:docMkLst>
        <pc:docMk/>
      </pc:docMkLst>
      <pc:sldChg chg="del">
        <pc:chgData name="Subramani K" userId="bf009f75-d47a-408b-a678-4666a6eafc4c" providerId="ADAL" clId="{0DE68FA3-B9B3-4ABD-95A8-6EB68E1C3242}" dt="2022-03-16T01:24:37.247" v="0" actId="47"/>
        <pc:sldMkLst>
          <pc:docMk/>
          <pc:sldMk cId="2280253278" sldId="918"/>
        </pc:sldMkLst>
      </pc:sldChg>
      <pc:sldChg chg="del">
        <pc:chgData name="Subramani K" userId="bf009f75-d47a-408b-a678-4666a6eafc4c" providerId="ADAL" clId="{0DE68FA3-B9B3-4ABD-95A8-6EB68E1C3242}" dt="2022-03-16T01:24:40.395" v="1" actId="47"/>
        <pc:sldMkLst>
          <pc:docMk/>
          <pc:sldMk cId="3516150905" sldId="963"/>
        </pc:sldMkLst>
      </pc:sldChg>
      <pc:sldChg chg="del">
        <pc:chgData name="Subramani K" userId="bf009f75-d47a-408b-a678-4666a6eafc4c" providerId="ADAL" clId="{0DE68FA3-B9B3-4ABD-95A8-6EB68E1C3242}" dt="2022-03-16T01:24:40.395" v="1" actId="47"/>
        <pc:sldMkLst>
          <pc:docMk/>
          <pc:sldMk cId="1302798844" sldId="964"/>
        </pc:sldMkLst>
      </pc:sldChg>
      <pc:sldChg chg="del">
        <pc:chgData name="Subramani K" userId="bf009f75-d47a-408b-a678-4666a6eafc4c" providerId="ADAL" clId="{0DE68FA3-B9B3-4ABD-95A8-6EB68E1C3242}" dt="2022-03-16T01:24:40.395" v="1" actId="47"/>
        <pc:sldMkLst>
          <pc:docMk/>
          <pc:sldMk cId="1529230612" sldId="965"/>
        </pc:sldMkLst>
      </pc:sldChg>
      <pc:sldChg chg="del">
        <pc:chgData name="Subramani K" userId="bf009f75-d47a-408b-a678-4666a6eafc4c" providerId="ADAL" clId="{0DE68FA3-B9B3-4ABD-95A8-6EB68E1C3242}" dt="2022-03-16T01:24:40.395" v="1" actId="47"/>
        <pc:sldMkLst>
          <pc:docMk/>
          <pc:sldMk cId="1316588319" sldId="1063"/>
        </pc:sldMkLst>
      </pc:sldChg>
      <pc:sldChg chg="del">
        <pc:chgData name="Subramani K" userId="bf009f75-d47a-408b-a678-4666a6eafc4c" providerId="ADAL" clId="{0DE68FA3-B9B3-4ABD-95A8-6EB68E1C3242}" dt="2022-03-16T01:24:37.247" v="0" actId="47"/>
        <pc:sldMkLst>
          <pc:docMk/>
          <pc:sldMk cId="2938408761" sldId="1080"/>
        </pc:sldMkLst>
      </pc:sldChg>
      <pc:sldChg chg="del">
        <pc:chgData name="Subramani K" userId="bf009f75-d47a-408b-a678-4666a6eafc4c" providerId="ADAL" clId="{0DE68FA3-B9B3-4ABD-95A8-6EB68E1C3242}" dt="2022-03-16T01:24:37.247" v="0" actId="47"/>
        <pc:sldMkLst>
          <pc:docMk/>
          <pc:sldMk cId="4256484723" sldId="1081"/>
        </pc:sldMkLst>
      </pc:sldChg>
      <pc:sldChg chg="del">
        <pc:chgData name="Subramani K" userId="bf009f75-d47a-408b-a678-4666a6eafc4c" providerId="ADAL" clId="{0DE68FA3-B9B3-4ABD-95A8-6EB68E1C3242}" dt="2022-03-16T01:24:37.247" v="0" actId="47"/>
        <pc:sldMkLst>
          <pc:docMk/>
          <pc:sldMk cId="1552151777" sldId="1184"/>
        </pc:sldMkLst>
      </pc:sldChg>
      <pc:sldChg chg="del">
        <pc:chgData name="Subramani K" userId="bf009f75-d47a-408b-a678-4666a6eafc4c" providerId="ADAL" clId="{0DE68FA3-B9B3-4ABD-95A8-6EB68E1C3242}" dt="2022-03-16T01:24:37.247" v="0" actId="47"/>
        <pc:sldMkLst>
          <pc:docMk/>
          <pc:sldMk cId="1744988023" sldId="1185"/>
        </pc:sldMkLst>
      </pc:sldChg>
      <pc:sldChg chg="del">
        <pc:chgData name="Subramani K" userId="bf009f75-d47a-408b-a678-4666a6eafc4c" providerId="ADAL" clId="{0DE68FA3-B9B3-4ABD-95A8-6EB68E1C3242}" dt="2022-03-16T01:24:37.247" v="0" actId="47"/>
        <pc:sldMkLst>
          <pc:docMk/>
          <pc:sldMk cId="2896177132" sldId="1201"/>
        </pc:sldMkLst>
      </pc:sldChg>
      <pc:sldChg chg="addSp modSp mod">
        <pc:chgData name="Subramani K" userId="bf009f75-d47a-408b-a678-4666a6eafc4c" providerId="ADAL" clId="{0DE68FA3-B9B3-4ABD-95A8-6EB68E1C3242}" dt="2022-03-16T02:03:38.528" v="44" actId="207"/>
        <pc:sldMkLst>
          <pc:docMk/>
          <pc:sldMk cId="2508173990" sldId="1202"/>
        </pc:sldMkLst>
        <pc:spChg chg="add mod">
          <ac:chgData name="Subramani K" userId="bf009f75-d47a-408b-a678-4666a6eafc4c" providerId="ADAL" clId="{0DE68FA3-B9B3-4ABD-95A8-6EB68E1C3242}" dt="2022-03-16T01:25:09.989" v="4" actId="1076"/>
          <ac:spMkLst>
            <pc:docMk/>
            <pc:sldMk cId="2508173990" sldId="1202"/>
            <ac:spMk id="3" creationId="{38A89BC3-EBB0-4E8E-866E-B407DA92EA64}"/>
          </ac:spMkLst>
        </pc:spChg>
        <pc:spChg chg="add mod">
          <ac:chgData name="Subramani K" userId="bf009f75-d47a-408b-a678-4666a6eafc4c" providerId="ADAL" clId="{0DE68FA3-B9B3-4ABD-95A8-6EB68E1C3242}" dt="2022-03-16T02:02:39.447" v="27" actId="1076"/>
          <ac:spMkLst>
            <pc:docMk/>
            <pc:sldMk cId="2508173990" sldId="1202"/>
            <ac:spMk id="4" creationId="{153BB5DD-E787-40D5-9AA0-9848D6EB31CB}"/>
          </ac:spMkLst>
        </pc:spChg>
        <pc:spChg chg="add mod">
          <ac:chgData name="Subramani K" userId="bf009f75-d47a-408b-a678-4666a6eafc4c" providerId="ADAL" clId="{0DE68FA3-B9B3-4ABD-95A8-6EB68E1C3242}" dt="2022-03-16T01:25:09.989" v="4" actId="1076"/>
          <ac:spMkLst>
            <pc:docMk/>
            <pc:sldMk cId="2508173990" sldId="1202"/>
            <ac:spMk id="5" creationId="{033A932D-BF4B-43C7-A1A0-F760C585C0B1}"/>
          </ac:spMkLst>
        </pc:spChg>
        <pc:spChg chg="add mod">
          <ac:chgData name="Subramani K" userId="bf009f75-d47a-408b-a678-4666a6eafc4c" providerId="ADAL" clId="{0DE68FA3-B9B3-4ABD-95A8-6EB68E1C3242}" dt="2022-03-16T01:25:09.989" v="4" actId="1076"/>
          <ac:spMkLst>
            <pc:docMk/>
            <pc:sldMk cId="2508173990" sldId="1202"/>
            <ac:spMk id="6" creationId="{C6766735-5C97-4DB5-867B-E58506869CD8}"/>
          </ac:spMkLst>
        </pc:spChg>
        <pc:spChg chg="add mod">
          <ac:chgData name="Subramani K" userId="bf009f75-d47a-408b-a678-4666a6eafc4c" providerId="ADAL" clId="{0DE68FA3-B9B3-4ABD-95A8-6EB68E1C3242}" dt="2022-03-16T01:25:09.989" v="4" actId="1076"/>
          <ac:spMkLst>
            <pc:docMk/>
            <pc:sldMk cId="2508173990" sldId="1202"/>
            <ac:spMk id="7" creationId="{FCF8EDEA-6D00-4669-86AE-64498ABE4998}"/>
          </ac:spMkLst>
        </pc:spChg>
        <pc:spChg chg="add mod">
          <ac:chgData name="Subramani K" userId="bf009f75-d47a-408b-a678-4666a6eafc4c" providerId="ADAL" clId="{0DE68FA3-B9B3-4ABD-95A8-6EB68E1C3242}" dt="2022-03-16T02:03:38.528" v="44" actId="207"/>
          <ac:spMkLst>
            <pc:docMk/>
            <pc:sldMk cId="2508173990" sldId="1202"/>
            <ac:spMk id="9" creationId="{B7E2EC3C-9883-47AA-9BD1-48DE0A1C8C38}"/>
          </ac:spMkLst>
        </pc:spChg>
        <pc:picChg chg="add mod">
          <ac:chgData name="Subramani K" userId="bf009f75-d47a-408b-a678-4666a6eafc4c" providerId="ADAL" clId="{0DE68FA3-B9B3-4ABD-95A8-6EB68E1C3242}" dt="2022-03-16T01:25:09.989" v="4" actId="1076"/>
          <ac:picMkLst>
            <pc:docMk/>
            <pc:sldMk cId="2508173990" sldId="1202"/>
            <ac:picMk id="2" creationId="{3D01B861-C612-4D42-8B49-955BD7FE5614}"/>
          </ac:picMkLst>
        </pc:picChg>
      </pc:sldChg>
      <pc:sldChg chg="del">
        <pc:chgData name="Subramani K" userId="bf009f75-d47a-408b-a678-4666a6eafc4c" providerId="ADAL" clId="{0DE68FA3-B9B3-4ABD-95A8-6EB68E1C3242}" dt="2022-03-16T01:24:45.745" v="2" actId="47"/>
        <pc:sldMkLst>
          <pc:docMk/>
          <pc:sldMk cId="3955926053" sldId="1204"/>
        </pc:sldMkLst>
      </pc:sldChg>
    </pc:docChg>
  </pc:docChgLst>
  <pc:docChgLst>
    <pc:chgData name="Subramani K" userId="bf009f75-d47a-408b-a678-4666a6eafc4c" providerId="ADAL" clId="{366B4F5A-4395-4184-877B-E52DC4B60848}"/>
    <pc:docChg chg="undo custSel modSld">
      <pc:chgData name="Subramani K" userId="bf009f75-d47a-408b-a678-4666a6eafc4c" providerId="ADAL" clId="{366B4F5A-4395-4184-877B-E52DC4B60848}" dt="2022-03-16T02:12:20.539" v="276" actId="1035"/>
      <pc:docMkLst>
        <pc:docMk/>
      </pc:docMkLst>
      <pc:sldChg chg="addSp delSp modSp mod">
        <pc:chgData name="Subramani K" userId="bf009f75-d47a-408b-a678-4666a6eafc4c" providerId="ADAL" clId="{366B4F5A-4395-4184-877B-E52DC4B60848}" dt="2022-03-16T02:12:20.539" v="276" actId="1035"/>
        <pc:sldMkLst>
          <pc:docMk/>
          <pc:sldMk cId="2508173990" sldId="1202"/>
        </pc:sldMkLst>
        <pc:spChg chg="del">
          <ac:chgData name="Subramani K" userId="bf009f75-d47a-408b-a678-4666a6eafc4c" providerId="ADAL" clId="{366B4F5A-4395-4184-877B-E52DC4B60848}" dt="2022-03-16T02:04:38.820" v="3" actId="478"/>
          <ac:spMkLst>
            <pc:docMk/>
            <pc:sldMk cId="2508173990" sldId="1202"/>
            <ac:spMk id="3" creationId="{38A89BC3-EBB0-4E8E-866E-B407DA92EA64}"/>
          </ac:spMkLst>
        </pc:spChg>
        <pc:spChg chg="mod">
          <ac:chgData name="Subramani K" userId="bf009f75-d47a-408b-a678-4666a6eafc4c" providerId="ADAL" clId="{366B4F5A-4395-4184-877B-E52DC4B60848}" dt="2022-03-16T02:12:10.169" v="268" actId="20577"/>
          <ac:spMkLst>
            <pc:docMk/>
            <pc:sldMk cId="2508173990" sldId="1202"/>
            <ac:spMk id="4" creationId="{153BB5DD-E787-40D5-9AA0-9848D6EB31CB}"/>
          </ac:spMkLst>
        </pc:spChg>
        <pc:spChg chg="del">
          <ac:chgData name="Subramani K" userId="bf009f75-d47a-408b-a678-4666a6eafc4c" providerId="ADAL" clId="{366B4F5A-4395-4184-877B-E52DC4B60848}" dt="2022-03-16T02:04:38.820" v="3" actId="478"/>
          <ac:spMkLst>
            <pc:docMk/>
            <pc:sldMk cId="2508173990" sldId="1202"/>
            <ac:spMk id="5" creationId="{033A932D-BF4B-43C7-A1A0-F760C585C0B1}"/>
          </ac:spMkLst>
        </pc:spChg>
        <pc:spChg chg="del">
          <ac:chgData name="Subramani K" userId="bf009f75-d47a-408b-a678-4666a6eafc4c" providerId="ADAL" clId="{366B4F5A-4395-4184-877B-E52DC4B60848}" dt="2022-03-16T02:04:38.820" v="3" actId="478"/>
          <ac:spMkLst>
            <pc:docMk/>
            <pc:sldMk cId="2508173990" sldId="1202"/>
            <ac:spMk id="6" creationId="{C6766735-5C97-4DB5-867B-E58506869CD8}"/>
          </ac:spMkLst>
        </pc:spChg>
        <pc:spChg chg="del">
          <ac:chgData name="Subramani K" userId="bf009f75-d47a-408b-a678-4666a6eafc4c" providerId="ADAL" clId="{366B4F5A-4395-4184-877B-E52DC4B60848}" dt="2022-03-16T02:04:38.820" v="3" actId="478"/>
          <ac:spMkLst>
            <pc:docMk/>
            <pc:sldMk cId="2508173990" sldId="1202"/>
            <ac:spMk id="7" creationId="{FCF8EDEA-6D00-4669-86AE-64498ABE4998}"/>
          </ac:spMkLst>
        </pc:spChg>
        <pc:spChg chg="mod">
          <ac:chgData name="Subramani K" userId="bf009f75-d47a-408b-a678-4666a6eafc4c" providerId="ADAL" clId="{366B4F5A-4395-4184-877B-E52DC4B60848}" dt="2022-03-16T02:04:21.322" v="2"/>
          <ac:spMkLst>
            <pc:docMk/>
            <pc:sldMk cId="2508173990" sldId="1202"/>
            <ac:spMk id="9" creationId="{B7E2EC3C-9883-47AA-9BD1-48DE0A1C8C38}"/>
          </ac:spMkLst>
        </pc:spChg>
        <pc:spChg chg="mod topLvl">
          <ac:chgData name="Subramani K" userId="bf009f75-d47a-408b-a678-4666a6eafc4c" providerId="ADAL" clId="{366B4F5A-4395-4184-877B-E52DC4B60848}" dt="2022-03-16T02:12:20.539" v="276" actId="1035"/>
          <ac:spMkLst>
            <pc:docMk/>
            <pc:sldMk cId="2508173990" sldId="1202"/>
            <ac:spMk id="13" creationId="{627F2011-0F99-4B42-BC2C-8F72C5D3FD8D}"/>
          </ac:spMkLst>
        </pc:spChg>
        <pc:spChg chg="del mod topLvl">
          <ac:chgData name="Subramani K" userId="bf009f75-d47a-408b-a678-4666a6eafc4c" providerId="ADAL" clId="{366B4F5A-4395-4184-877B-E52DC4B60848}" dt="2022-03-16T02:08:09.198" v="99" actId="478"/>
          <ac:spMkLst>
            <pc:docMk/>
            <pc:sldMk cId="2508173990" sldId="1202"/>
            <ac:spMk id="14" creationId="{ACB013D3-E719-43F0-BDCD-32C3B31065C4}"/>
          </ac:spMkLst>
        </pc:spChg>
        <pc:spChg chg="mod topLvl">
          <ac:chgData name="Subramani K" userId="bf009f75-d47a-408b-a678-4666a6eafc4c" providerId="ADAL" clId="{366B4F5A-4395-4184-877B-E52DC4B60848}" dt="2022-03-16T02:12:20.539" v="276" actId="1035"/>
          <ac:spMkLst>
            <pc:docMk/>
            <pc:sldMk cId="2508173990" sldId="1202"/>
            <ac:spMk id="17" creationId="{0CAF469B-8902-4338-847C-D2CF56245C69}"/>
          </ac:spMkLst>
        </pc:spChg>
        <pc:spChg chg="del mod topLvl">
          <ac:chgData name="Subramani K" userId="bf009f75-d47a-408b-a678-4666a6eafc4c" providerId="ADAL" clId="{366B4F5A-4395-4184-877B-E52DC4B60848}" dt="2022-03-16T02:08:21.599" v="102" actId="478"/>
          <ac:spMkLst>
            <pc:docMk/>
            <pc:sldMk cId="2508173990" sldId="1202"/>
            <ac:spMk id="19" creationId="{7260E041-C955-4DC8-BC9C-101DB39CC5AE}"/>
          </ac:spMkLst>
        </pc:spChg>
        <pc:spChg chg="add mod">
          <ac:chgData name="Subramani K" userId="bf009f75-d47a-408b-a678-4666a6eafc4c" providerId="ADAL" clId="{366B4F5A-4395-4184-877B-E52DC4B60848}" dt="2022-03-16T02:12:20.539" v="276" actId="1035"/>
          <ac:spMkLst>
            <pc:docMk/>
            <pc:sldMk cId="2508173990" sldId="1202"/>
            <ac:spMk id="22" creationId="{0508B001-D35B-4372-9283-6934C0C3B788}"/>
          </ac:spMkLst>
        </pc:spChg>
        <pc:grpChg chg="add del mod">
          <ac:chgData name="Subramani K" userId="bf009f75-d47a-408b-a678-4666a6eafc4c" providerId="ADAL" clId="{366B4F5A-4395-4184-877B-E52DC4B60848}" dt="2022-03-16T02:08:01.551" v="95" actId="165"/>
          <ac:grpSpMkLst>
            <pc:docMk/>
            <pc:sldMk cId="2508173990" sldId="1202"/>
            <ac:grpSpMk id="11" creationId="{97536F86-D2BF-4612-B44C-40B0B7FD0E04}"/>
          </ac:grpSpMkLst>
        </pc:grpChg>
        <pc:grpChg chg="add del mod topLvl">
          <ac:chgData name="Subramani K" userId="bf009f75-d47a-408b-a678-4666a6eafc4c" providerId="ADAL" clId="{366B4F5A-4395-4184-877B-E52DC4B60848}" dt="2022-03-16T02:08:07.242" v="98" actId="165"/>
          <ac:grpSpMkLst>
            <pc:docMk/>
            <pc:sldMk cId="2508173990" sldId="1202"/>
            <ac:grpSpMk id="12" creationId="{24CFCB4F-362F-452D-8C20-EBA579C432D8}"/>
          </ac:grpSpMkLst>
        </pc:grpChg>
        <pc:grpChg chg="add del mod">
          <ac:chgData name="Subramani K" userId="bf009f75-d47a-408b-a678-4666a6eafc4c" providerId="ADAL" clId="{366B4F5A-4395-4184-877B-E52DC4B60848}" dt="2022-03-16T02:08:13.885" v="100" actId="165"/>
          <ac:grpSpMkLst>
            <pc:docMk/>
            <pc:sldMk cId="2508173990" sldId="1202"/>
            <ac:grpSpMk id="16" creationId="{3EBAFADD-3701-4E6C-8AFD-713699B4CFF5}"/>
          </ac:grpSpMkLst>
        </pc:grpChg>
        <pc:grpChg chg="del mod topLvl">
          <ac:chgData name="Subramani K" userId="bf009f75-d47a-408b-a678-4666a6eafc4c" providerId="ADAL" clId="{366B4F5A-4395-4184-877B-E52DC4B60848}" dt="2022-03-16T02:08:19.518" v="101" actId="165"/>
          <ac:grpSpMkLst>
            <pc:docMk/>
            <pc:sldMk cId="2508173990" sldId="1202"/>
            <ac:grpSpMk id="18" creationId="{F818523F-5758-4477-98CF-462566225D0C}"/>
          </ac:grpSpMkLst>
        </pc:grpChg>
        <pc:picChg chg="del">
          <ac:chgData name="Subramani K" userId="bf009f75-d47a-408b-a678-4666a6eafc4c" providerId="ADAL" clId="{366B4F5A-4395-4184-877B-E52DC4B60848}" dt="2022-03-16T02:04:38.820" v="3" actId="478"/>
          <ac:picMkLst>
            <pc:docMk/>
            <pc:sldMk cId="2508173990" sldId="1202"/>
            <ac:picMk id="2" creationId="{3D01B861-C612-4D42-8B49-955BD7FE5614}"/>
          </ac:picMkLst>
        </pc:picChg>
        <pc:picChg chg="add mod">
          <ac:chgData name="Subramani K" userId="bf009f75-d47a-408b-a678-4666a6eafc4c" providerId="ADAL" clId="{366B4F5A-4395-4184-877B-E52DC4B60848}" dt="2022-03-16T02:05:28.063" v="6" actId="1076"/>
          <ac:picMkLst>
            <pc:docMk/>
            <pc:sldMk cId="2508173990" sldId="1202"/>
            <ac:picMk id="10" creationId="{5446DAD8-7161-4A32-9DE1-4098BD14CFF1}"/>
          </ac:picMkLst>
        </pc:picChg>
        <pc:picChg chg="mod topLvl">
          <ac:chgData name="Subramani K" userId="bf009f75-d47a-408b-a678-4666a6eafc4c" providerId="ADAL" clId="{366B4F5A-4395-4184-877B-E52DC4B60848}" dt="2022-03-16T02:12:20.539" v="276" actId="1035"/>
          <ac:picMkLst>
            <pc:docMk/>
            <pc:sldMk cId="2508173990" sldId="1202"/>
            <ac:picMk id="15" creationId="{A2713AA8-B718-4E9E-B8AF-FB03D6128D33}"/>
          </ac:picMkLst>
        </pc:picChg>
        <pc:picChg chg="mod topLvl">
          <ac:chgData name="Subramani K" userId="bf009f75-d47a-408b-a678-4666a6eafc4c" providerId="ADAL" clId="{366B4F5A-4395-4184-877B-E52DC4B60848}" dt="2022-03-16T02:12:20.539" v="276" actId="1035"/>
          <ac:picMkLst>
            <pc:docMk/>
            <pc:sldMk cId="2508173990" sldId="1202"/>
            <ac:picMk id="20" creationId="{EF351370-2942-43F1-8DF2-F85387EC1824}"/>
          </ac:picMkLst>
        </pc:picChg>
        <pc:picChg chg="add del">
          <ac:chgData name="Subramani K" userId="bf009f75-d47a-408b-a678-4666a6eafc4c" providerId="ADAL" clId="{366B4F5A-4395-4184-877B-E52DC4B60848}" dt="2022-03-16T02:08:58.127" v="108"/>
          <ac:picMkLst>
            <pc:docMk/>
            <pc:sldMk cId="2508173990" sldId="1202"/>
            <ac:picMk id="1026" creationId="{D607DFA9-A29A-49CC-916A-92C98FCC33D2}"/>
          </ac:picMkLst>
        </pc:picChg>
        <pc:picChg chg="add mod">
          <ac:chgData name="Subramani K" userId="bf009f75-d47a-408b-a678-4666a6eafc4c" providerId="ADAL" clId="{366B4F5A-4395-4184-877B-E52DC4B60848}" dt="2022-03-16T02:12:20.539" v="276" actId="1035"/>
          <ac:picMkLst>
            <pc:docMk/>
            <pc:sldMk cId="2508173990" sldId="1202"/>
            <ac:picMk id="1028" creationId="{9D0445B4-57E7-4C53-8808-6C0E572CE173}"/>
          </ac:picMkLst>
        </pc:picChg>
      </pc:sldChg>
    </pc:docChg>
  </pc:docChgLst>
  <pc:docChgLst>
    <pc:chgData name="subramani@eidesign.net" userId="bf009f75-d47a-408b-a678-4666a6eafc4c" providerId="ADAL" clId="{98638EEA-18EB-40B4-8ADD-283A9CF775F6}"/>
    <pc:docChg chg="custSel modSld">
      <pc:chgData name="subramani@eidesign.net" userId="bf009f75-d47a-408b-a678-4666a6eafc4c" providerId="ADAL" clId="{98638EEA-18EB-40B4-8ADD-283A9CF775F6}" dt="2022-03-17T13:48:07.057" v="1" actId="478"/>
      <pc:docMkLst>
        <pc:docMk/>
      </pc:docMkLst>
      <pc:sldChg chg="delSp mod">
        <pc:chgData name="subramani@eidesign.net" userId="bf009f75-d47a-408b-a678-4666a6eafc4c" providerId="ADAL" clId="{98638EEA-18EB-40B4-8ADD-283A9CF775F6}" dt="2022-03-17T13:48:03.346" v="0" actId="478"/>
        <pc:sldMkLst>
          <pc:docMk/>
          <pc:sldMk cId="2285015065" sldId="1203"/>
        </pc:sldMkLst>
        <pc:spChg chg="del">
          <ac:chgData name="subramani@eidesign.net" userId="bf009f75-d47a-408b-a678-4666a6eafc4c" providerId="ADAL" clId="{98638EEA-18EB-40B4-8ADD-283A9CF775F6}" dt="2022-03-17T13:48:03.346" v="0" actId="478"/>
          <ac:spMkLst>
            <pc:docMk/>
            <pc:sldMk cId="2285015065" sldId="1203"/>
            <ac:spMk id="9" creationId="{B7E2EC3C-9883-47AA-9BD1-48DE0A1C8C38}"/>
          </ac:spMkLst>
        </pc:spChg>
        <pc:spChg chg="del">
          <ac:chgData name="subramani@eidesign.net" userId="bf009f75-d47a-408b-a678-4666a6eafc4c" providerId="ADAL" clId="{98638EEA-18EB-40B4-8ADD-283A9CF775F6}" dt="2022-03-17T13:48:03.346" v="0" actId="478"/>
          <ac:spMkLst>
            <pc:docMk/>
            <pc:sldMk cId="2285015065" sldId="1203"/>
            <ac:spMk id="12" creationId="{B4BEA475-7A09-41F4-B29E-D01CEF32D3D4}"/>
          </ac:spMkLst>
        </pc:spChg>
      </pc:sldChg>
      <pc:sldChg chg="delSp mod">
        <pc:chgData name="subramani@eidesign.net" userId="bf009f75-d47a-408b-a678-4666a6eafc4c" providerId="ADAL" clId="{98638EEA-18EB-40B4-8ADD-283A9CF775F6}" dt="2022-03-17T13:48:07.057" v="1" actId="478"/>
        <pc:sldMkLst>
          <pc:docMk/>
          <pc:sldMk cId="3675761090" sldId="1204"/>
        </pc:sldMkLst>
        <pc:spChg chg="del">
          <ac:chgData name="subramani@eidesign.net" userId="bf009f75-d47a-408b-a678-4666a6eafc4c" providerId="ADAL" clId="{98638EEA-18EB-40B4-8ADD-283A9CF775F6}" dt="2022-03-17T13:48:07.057" v="1" actId="478"/>
          <ac:spMkLst>
            <pc:docMk/>
            <pc:sldMk cId="3675761090" sldId="1204"/>
            <ac:spMk id="9" creationId="{B7E2EC3C-9883-47AA-9BD1-48DE0A1C8C38}"/>
          </ac:spMkLst>
        </pc:spChg>
        <pc:spChg chg="del">
          <ac:chgData name="subramani@eidesign.net" userId="bf009f75-d47a-408b-a678-4666a6eafc4c" providerId="ADAL" clId="{98638EEA-18EB-40B4-8ADD-283A9CF775F6}" dt="2022-03-17T13:48:07.057" v="1" actId="478"/>
          <ac:spMkLst>
            <pc:docMk/>
            <pc:sldMk cId="3675761090" sldId="1204"/>
            <ac:spMk id="12" creationId="{B4BEA475-7A09-41F4-B29E-D01CEF32D3D4}"/>
          </ac:spMkLst>
        </pc:spChg>
      </pc:sldChg>
    </pc:docChg>
  </pc:docChgLst>
  <pc:docChgLst>
    <pc:chgData name="Subramani K" userId="bf009f75-d47a-408b-a678-4666a6eafc4c" providerId="ADAL" clId="{24061184-6205-4817-8DE0-0FFF028F80E7}"/>
    <pc:docChg chg="undo custSel addSld delSld modSld">
      <pc:chgData name="Subramani K" userId="bf009f75-d47a-408b-a678-4666a6eafc4c" providerId="ADAL" clId="{24061184-6205-4817-8DE0-0FFF028F80E7}" dt="2022-04-10T11:22:35.433" v="869"/>
      <pc:docMkLst>
        <pc:docMk/>
      </pc:docMkLst>
      <pc:sldChg chg="addSp delSp modSp mod">
        <pc:chgData name="Subramani K" userId="bf009f75-d47a-408b-a678-4666a6eafc4c" providerId="ADAL" clId="{24061184-6205-4817-8DE0-0FFF028F80E7}" dt="2022-04-07T19:06:21.266" v="692"/>
        <pc:sldMkLst>
          <pc:docMk/>
          <pc:sldMk cId="2508173990" sldId="1202"/>
        </pc:sldMkLst>
        <pc:spChg chg="mod">
          <ac:chgData name="Subramani K" userId="bf009f75-d47a-408b-a678-4666a6eafc4c" providerId="ADAL" clId="{24061184-6205-4817-8DE0-0FFF028F80E7}" dt="2022-04-07T19:06:21.266" v="692"/>
          <ac:spMkLst>
            <pc:docMk/>
            <pc:sldMk cId="2508173990" sldId="1202"/>
            <ac:spMk id="9" creationId="{B7E2EC3C-9883-47AA-9BD1-48DE0A1C8C38}"/>
          </ac:spMkLst>
        </pc:spChg>
        <pc:spChg chg="mod">
          <ac:chgData name="Subramani K" userId="bf009f75-d47a-408b-a678-4666a6eafc4c" providerId="ADAL" clId="{24061184-6205-4817-8DE0-0FFF028F80E7}" dt="2022-04-07T18:53:05.752" v="214" actId="20577"/>
          <ac:spMkLst>
            <pc:docMk/>
            <pc:sldMk cId="2508173990" sldId="1202"/>
            <ac:spMk id="10" creationId="{BC95729D-B7AA-469F-AC09-0690AD9DD1CD}"/>
          </ac:spMkLst>
        </pc:spChg>
        <pc:spChg chg="del mod topLvl">
          <ac:chgData name="Subramani K" userId="bf009f75-d47a-408b-a678-4666a6eafc4c" providerId="ADAL" clId="{24061184-6205-4817-8DE0-0FFF028F80E7}" dt="2022-04-07T18:56:34.495" v="483" actId="478"/>
          <ac:spMkLst>
            <pc:docMk/>
            <pc:sldMk cId="2508173990" sldId="1202"/>
            <ac:spMk id="24" creationId="{D748E77E-54FF-4FCA-98C6-3C49402CBEC8}"/>
          </ac:spMkLst>
        </pc:spChg>
        <pc:spChg chg="mod topLvl">
          <ac:chgData name="Subramani K" userId="bf009f75-d47a-408b-a678-4666a6eafc4c" providerId="ADAL" clId="{24061184-6205-4817-8DE0-0FFF028F80E7}" dt="2022-04-07T18:56:26.667" v="481" actId="165"/>
          <ac:spMkLst>
            <pc:docMk/>
            <pc:sldMk cId="2508173990" sldId="1202"/>
            <ac:spMk id="26" creationId="{2FD53339-6A45-4689-9E0A-C36E58832918}"/>
          </ac:spMkLst>
        </pc:spChg>
        <pc:spChg chg="mod">
          <ac:chgData name="Subramani K" userId="bf009f75-d47a-408b-a678-4666a6eafc4c" providerId="ADAL" clId="{24061184-6205-4817-8DE0-0FFF028F80E7}" dt="2022-04-07T18:56:26.667" v="481" actId="165"/>
          <ac:spMkLst>
            <pc:docMk/>
            <pc:sldMk cId="2508173990" sldId="1202"/>
            <ac:spMk id="29" creationId="{90053959-0FC9-4CB3-AA00-0555D85B5A8A}"/>
          </ac:spMkLst>
        </pc:spChg>
        <pc:spChg chg="mod">
          <ac:chgData name="Subramani K" userId="bf009f75-d47a-408b-a678-4666a6eafc4c" providerId="ADAL" clId="{24061184-6205-4817-8DE0-0FFF028F80E7}" dt="2022-04-07T18:56:26.667" v="481" actId="165"/>
          <ac:spMkLst>
            <pc:docMk/>
            <pc:sldMk cId="2508173990" sldId="1202"/>
            <ac:spMk id="30" creationId="{54564028-1E04-4E4D-810B-57EF543DDC6F}"/>
          </ac:spMkLst>
        </pc:spChg>
        <pc:spChg chg="mod">
          <ac:chgData name="Subramani K" userId="bf009f75-d47a-408b-a678-4666a6eafc4c" providerId="ADAL" clId="{24061184-6205-4817-8DE0-0FFF028F80E7}" dt="2022-04-07T18:56:26.667" v="481" actId="165"/>
          <ac:spMkLst>
            <pc:docMk/>
            <pc:sldMk cId="2508173990" sldId="1202"/>
            <ac:spMk id="31" creationId="{015D03AE-ACC0-4760-909D-6042BEE8FDDA}"/>
          </ac:spMkLst>
        </pc:spChg>
        <pc:spChg chg="del mod topLvl">
          <ac:chgData name="Subramani K" userId="bf009f75-d47a-408b-a678-4666a6eafc4c" providerId="ADAL" clId="{24061184-6205-4817-8DE0-0FFF028F80E7}" dt="2022-04-07T18:56:34.495" v="483" actId="478"/>
          <ac:spMkLst>
            <pc:docMk/>
            <pc:sldMk cId="2508173990" sldId="1202"/>
            <ac:spMk id="34" creationId="{4BFB072D-7876-4BE1-BB1E-AE73BC267F10}"/>
          </ac:spMkLst>
        </pc:spChg>
        <pc:spChg chg="mod topLvl">
          <ac:chgData name="Subramani K" userId="bf009f75-d47a-408b-a678-4666a6eafc4c" providerId="ADAL" clId="{24061184-6205-4817-8DE0-0FFF028F80E7}" dt="2022-04-07T18:56:26.667" v="481" actId="165"/>
          <ac:spMkLst>
            <pc:docMk/>
            <pc:sldMk cId="2508173990" sldId="1202"/>
            <ac:spMk id="36" creationId="{47B7C713-5EBC-400A-B220-6775BAFFA7E1}"/>
          </ac:spMkLst>
        </pc:spChg>
        <pc:spChg chg="mod">
          <ac:chgData name="Subramani K" userId="bf009f75-d47a-408b-a678-4666a6eafc4c" providerId="ADAL" clId="{24061184-6205-4817-8DE0-0FFF028F80E7}" dt="2022-04-07T18:56:26.667" v="481" actId="165"/>
          <ac:spMkLst>
            <pc:docMk/>
            <pc:sldMk cId="2508173990" sldId="1202"/>
            <ac:spMk id="37" creationId="{D36DF83F-7E6F-4173-B3C2-49E4B001A8A8}"/>
          </ac:spMkLst>
        </pc:spChg>
        <pc:spChg chg="mod">
          <ac:chgData name="Subramani K" userId="bf009f75-d47a-408b-a678-4666a6eafc4c" providerId="ADAL" clId="{24061184-6205-4817-8DE0-0FFF028F80E7}" dt="2022-04-07T18:56:26.667" v="481" actId="165"/>
          <ac:spMkLst>
            <pc:docMk/>
            <pc:sldMk cId="2508173990" sldId="1202"/>
            <ac:spMk id="38" creationId="{433D6CE9-4486-466F-8B73-9C50812402AD}"/>
          </ac:spMkLst>
        </pc:spChg>
        <pc:spChg chg="mod">
          <ac:chgData name="Subramani K" userId="bf009f75-d47a-408b-a678-4666a6eafc4c" providerId="ADAL" clId="{24061184-6205-4817-8DE0-0FFF028F80E7}" dt="2022-04-07T18:56:26.667" v="481" actId="165"/>
          <ac:spMkLst>
            <pc:docMk/>
            <pc:sldMk cId="2508173990" sldId="1202"/>
            <ac:spMk id="39" creationId="{8D66DD37-6F10-4802-B985-F366D68BD578}"/>
          </ac:spMkLst>
        </pc:spChg>
        <pc:spChg chg="del mod topLvl">
          <ac:chgData name="Subramani K" userId="bf009f75-d47a-408b-a678-4666a6eafc4c" providerId="ADAL" clId="{24061184-6205-4817-8DE0-0FFF028F80E7}" dt="2022-04-07T18:56:34.495" v="483" actId="478"/>
          <ac:spMkLst>
            <pc:docMk/>
            <pc:sldMk cId="2508173990" sldId="1202"/>
            <ac:spMk id="42" creationId="{7ECAD6B7-84FD-4698-88F2-52F4B30C7A57}"/>
          </ac:spMkLst>
        </pc:spChg>
        <pc:spChg chg="mod topLvl">
          <ac:chgData name="Subramani K" userId="bf009f75-d47a-408b-a678-4666a6eafc4c" providerId="ADAL" clId="{24061184-6205-4817-8DE0-0FFF028F80E7}" dt="2022-04-07T18:56:26.667" v="481" actId="165"/>
          <ac:spMkLst>
            <pc:docMk/>
            <pc:sldMk cId="2508173990" sldId="1202"/>
            <ac:spMk id="44" creationId="{B218D004-88DA-4F5F-916D-D10D9459DDC1}"/>
          </ac:spMkLst>
        </pc:spChg>
        <pc:spChg chg="mod">
          <ac:chgData name="Subramani K" userId="bf009f75-d47a-408b-a678-4666a6eafc4c" providerId="ADAL" clId="{24061184-6205-4817-8DE0-0FFF028F80E7}" dt="2022-04-07T18:56:26.667" v="481" actId="165"/>
          <ac:spMkLst>
            <pc:docMk/>
            <pc:sldMk cId="2508173990" sldId="1202"/>
            <ac:spMk id="45" creationId="{0A1760D5-691D-4B95-88C2-AF1A0E94F233}"/>
          </ac:spMkLst>
        </pc:spChg>
        <pc:spChg chg="mod">
          <ac:chgData name="Subramani K" userId="bf009f75-d47a-408b-a678-4666a6eafc4c" providerId="ADAL" clId="{24061184-6205-4817-8DE0-0FFF028F80E7}" dt="2022-04-07T18:56:26.667" v="481" actId="165"/>
          <ac:spMkLst>
            <pc:docMk/>
            <pc:sldMk cId="2508173990" sldId="1202"/>
            <ac:spMk id="46" creationId="{8D8A1CE6-394F-4CB1-993A-CCE3F185FB12}"/>
          </ac:spMkLst>
        </pc:spChg>
        <pc:spChg chg="mod">
          <ac:chgData name="Subramani K" userId="bf009f75-d47a-408b-a678-4666a6eafc4c" providerId="ADAL" clId="{24061184-6205-4817-8DE0-0FFF028F80E7}" dt="2022-04-07T18:56:26.667" v="481" actId="165"/>
          <ac:spMkLst>
            <pc:docMk/>
            <pc:sldMk cId="2508173990" sldId="1202"/>
            <ac:spMk id="47" creationId="{FE1560ED-75B3-4124-9F7F-469911EAD6E8}"/>
          </ac:spMkLst>
        </pc:spChg>
        <pc:spChg chg="del mod topLvl">
          <ac:chgData name="Subramani K" userId="bf009f75-d47a-408b-a678-4666a6eafc4c" providerId="ADAL" clId="{24061184-6205-4817-8DE0-0FFF028F80E7}" dt="2022-04-07T18:56:34.495" v="483" actId="478"/>
          <ac:spMkLst>
            <pc:docMk/>
            <pc:sldMk cId="2508173990" sldId="1202"/>
            <ac:spMk id="50" creationId="{800B876E-EA6B-4B72-AE97-45E0AD1C7FB5}"/>
          </ac:spMkLst>
        </pc:spChg>
        <pc:spChg chg="mod topLvl">
          <ac:chgData name="Subramani K" userId="bf009f75-d47a-408b-a678-4666a6eafc4c" providerId="ADAL" clId="{24061184-6205-4817-8DE0-0FFF028F80E7}" dt="2022-04-07T18:56:26.667" v="481" actId="165"/>
          <ac:spMkLst>
            <pc:docMk/>
            <pc:sldMk cId="2508173990" sldId="1202"/>
            <ac:spMk id="52" creationId="{D8CA654E-A9E3-4F39-92FD-FBBB4B1DA699}"/>
          </ac:spMkLst>
        </pc:spChg>
        <pc:spChg chg="mod">
          <ac:chgData name="Subramani K" userId="bf009f75-d47a-408b-a678-4666a6eafc4c" providerId="ADAL" clId="{24061184-6205-4817-8DE0-0FFF028F80E7}" dt="2022-04-07T18:56:26.667" v="481" actId="165"/>
          <ac:spMkLst>
            <pc:docMk/>
            <pc:sldMk cId="2508173990" sldId="1202"/>
            <ac:spMk id="53" creationId="{518B11CD-9D8E-4509-946D-D51635B6E7B3}"/>
          </ac:spMkLst>
        </pc:spChg>
        <pc:spChg chg="mod">
          <ac:chgData name="Subramani K" userId="bf009f75-d47a-408b-a678-4666a6eafc4c" providerId="ADAL" clId="{24061184-6205-4817-8DE0-0FFF028F80E7}" dt="2022-04-07T18:56:26.667" v="481" actId="165"/>
          <ac:spMkLst>
            <pc:docMk/>
            <pc:sldMk cId="2508173990" sldId="1202"/>
            <ac:spMk id="54" creationId="{2F28A818-D515-4877-905B-41382FFDB595}"/>
          </ac:spMkLst>
        </pc:spChg>
        <pc:spChg chg="mod">
          <ac:chgData name="Subramani K" userId="bf009f75-d47a-408b-a678-4666a6eafc4c" providerId="ADAL" clId="{24061184-6205-4817-8DE0-0FFF028F80E7}" dt="2022-04-07T18:56:26.667" v="481" actId="165"/>
          <ac:spMkLst>
            <pc:docMk/>
            <pc:sldMk cId="2508173990" sldId="1202"/>
            <ac:spMk id="55" creationId="{350A8D00-D9A8-4C0D-AAE2-B0F254663B5C}"/>
          </ac:spMkLst>
        </pc:spChg>
        <pc:spChg chg="mod">
          <ac:chgData name="Subramani K" userId="bf009f75-d47a-408b-a678-4666a6eafc4c" providerId="ADAL" clId="{24061184-6205-4817-8DE0-0FFF028F80E7}" dt="2022-04-07T18:54:13.722" v="415" actId="20577"/>
          <ac:spMkLst>
            <pc:docMk/>
            <pc:sldMk cId="2508173990" sldId="1202"/>
            <ac:spMk id="58" creationId="{80EC1139-A85A-4812-8263-BE7CCFF26585}"/>
          </ac:spMkLst>
        </pc:spChg>
        <pc:spChg chg="add mod">
          <ac:chgData name="Subramani K" userId="bf009f75-d47a-408b-a678-4666a6eafc4c" providerId="ADAL" clId="{24061184-6205-4817-8DE0-0FFF028F80E7}" dt="2022-04-07T18:57:30.950" v="502" actId="20577"/>
          <ac:spMkLst>
            <pc:docMk/>
            <pc:sldMk cId="2508173990" sldId="1202"/>
            <ac:spMk id="66" creationId="{ABDDA41A-A3F3-4999-8C67-22302E4D960F}"/>
          </ac:spMkLst>
        </pc:spChg>
        <pc:spChg chg="add mod">
          <ac:chgData name="Subramani K" userId="bf009f75-d47a-408b-a678-4666a6eafc4c" providerId="ADAL" clId="{24061184-6205-4817-8DE0-0FFF028F80E7}" dt="2022-04-07T18:59:58.809" v="594" actId="1076"/>
          <ac:spMkLst>
            <pc:docMk/>
            <pc:sldMk cId="2508173990" sldId="1202"/>
            <ac:spMk id="67" creationId="{58FB30D1-B5F7-4C36-B93A-3881E48D6706}"/>
          </ac:spMkLst>
        </pc:spChg>
        <pc:grpChg chg="del">
          <ac:chgData name="Subramani K" userId="bf009f75-d47a-408b-a678-4666a6eafc4c" providerId="ADAL" clId="{24061184-6205-4817-8DE0-0FFF028F80E7}" dt="2022-04-07T18:56:26.667" v="481" actId="165"/>
          <ac:grpSpMkLst>
            <pc:docMk/>
            <pc:sldMk cId="2508173990" sldId="1202"/>
            <ac:grpSpMk id="23" creationId="{D01A5577-5820-4A12-9C9D-E15303D49CCB}"/>
          </ac:grpSpMkLst>
        </pc:grpChg>
        <pc:grpChg chg="del mod topLvl">
          <ac:chgData name="Subramani K" userId="bf009f75-d47a-408b-a678-4666a6eafc4c" providerId="ADAL" clId="{24061184-6205-4817-8DE0-0FFF028F80E7}" dt="2022-04-07T18:56:30.436" v="482" actId="478"/>
          <ac:grpSpMkLst>
            <pc:docMk/>
            <pc:sldMk cId="2508173990" sldId="1202"/>
            <ac:grpSpMk id="25" creationId="{6B82AAA5-4204-439D-A5CB-7DBBBA35AFBF}"/>
          </ac:grpSpMkLst>
        </pc:grpChg>
        <pc:grpChg chg="del">
          <ac:chgData name="Subramani K" userId="bf009f75-d47a-408b-a678-4666a6eafc4c" providerId="ADAL" clId="{24061184-6205-4817-8DE0-0FFF028F80E7}" dt="2022-04-07T18:56:26.667" v="481" actId="165"/>
          <ac:grpSpMkLst>
            <pc:docMk/>
            <pc:sldMk cId="2508173990" sldId="1202"/>
            <ac:grpSpMk id="33" creationId="{0B93414D-951B-4AD3-BB9C-9D2EA19C8770}"/>
          </ac:grpSpMkLst>
        </pc:grpChg>
        <pc:grpChg chg="del mod topLvl">
          <ac:chgData name="Subramani K" userId="bf009f75-d47a-408b-a678-4666a6eafc4c" providerId="ADAL" clId="{24061184-6205-4817-8DE0-0FFF028F80E7}" dt="2022-04-07T18:56:30.436" v="482" actId="478"/>
          <ac:grpSpMkLst>
            <pc:docMk/>
            <pc:sldMk cId="2508173990" sldId="1202"/>
            <ac:grpSpMk id="35" creationId="{B71D3B73-CB05-4C68-A9B2-58F77CEA0C17}"/>
          </ac:grpSpMkLst>
        </pc:grpChg>
        <pc:grpChg chg="del">
          <ac:chgData name="Subramani K" userId="bf009f75-d47a-408b-a678-4666a6eafc4c" providerId="ADAL" clId="{24061184-6205-4817-8DE0-0FFF028F80E7}" dt="2022-04-07T18:56:26.667" v="481" actId="165"/>
          <ac:grpSpMkLst>
            <pc:docMk/>
            <pc:sldMk cId="2508173990" sldId="1202"/>
            <ac:grpSpMk id="41" creationId="{A97582DD-110D-4C91-B040-EFC470078CEB}"/>
          </ac:grpSpMkLst>
        </pc:grpChg>
        <pc:grpChg chg="del mod topLvl">
          <ac:chgData name="Subramani K" userId="bf009f75-d47a-408b-a678-4666a6eafc4c" providerId="ADAL" clId="{24061184-6205-4817-8DE0-0FFF028F80E7}" dt="2022-04-07T18:56:30.436" v="482" actId="478"/>
          <ac:grpSpMkLst>
            <pc:docMk/>
            <pc:sldMk cId="2508173990" sldId="1202"/>
            <ac:grpSpMk id="43" creationId="{EFE9DF6C-1F22-4DF7-B581-14D63C9AAF8F}"/>
          </ac:grpSpMkLst>
        </pc:grpChg>
        <pc:grpChg chg="del">
          <ac:chgData name="Subramani K" userId="bf009f75-d47a-408b-a678-4666a6eafc4c" providerId="ADAL" clId="{24061184-6205-4817-8DE0-0FFF028F80E7}" dt="2022-04-07T18:56:26.667" v="481" actId="165"/>
          <ac:grpSpMkLst>
            <pc:docMk/>
            <pc:sldMk cId="2508173990" sldId="1202"/>
            <ac:grpSpMk id="49" creationId="{B86CA52F-C3E3-4D34-AFA4-246B4FA5E8A1}"/>
          </ac:grpSpMkLst>
        </pc:grpChg>
        <pc:grpChg chg="del mod topLvl">
          <ac:chgData name="Subramani K" userId="bf009f75-d47a-408b-a678-4666a6eafc4c" providerId="ADAL" clId="{24061184-6205-4817-8DE0-0FFF028F80E7}" dt="2022-04-07T18:56:30.436" v="482" actId="478"/>
          <ac:grpSpMkLst>
            <pc:docMk/>
            <pc:sldMk cId="2508173990" sldId="1202"/>
            <ac:grpSpMk id="51" creationId="{0C12D049-9ACC-48DC-82E3-A4FCFD47CFCC}"/>
          </ac:grpSpMkLst>
        </pc:grpChg>
        <pc:picChg chg="add mod ord">
          <ac:chgData name="Subramani K" userId="bf009f75-d47a-408b-a678-4666a6eafc4c" providerId="ADAL" clId="{24061184-6205-4817-8DE0-0FFF028F80E7}" dt="2022-04-07T18:57:02.552" v="499" actId="1036"/>
          <ac:picMkLst>
            <pc:docMk/>
            <pc:sldMk cId="2508173990" sldId="1202"/>
            <ac:picMk id="3" creationId="{C4441BB5-4B31-477C-B190-F258785B7DA7}"/>
          </ac:picMkLst>
        </pc:picChg>
        <pc:picChg chg="mod">
          <ac:chgData name="Subramani K" userId="bf009f75-d47a-408b-a678-4666a6eafc4c" providerId="ADAL" clId="{24061184-6205-4817-8DE0-0FFF028F80E7}" dt="2022-04-07T18:56:26.667" v="481" actId="165"/>
          <ac:picMkLst>
            <pc:docMk/>
            <pc:sldMk cId="2508173990" sldId="1202"/>
            <ac:picMk id="32" creationId="{47FAEC51-E9D5-422D-84ED-5141C74ECEC8}"/>
          </ac:picMkLst>
        </pc:picChg>
        <pc:picChg chg="mod">
          <ac:chgData name="Subramani K" userId="bf009f75-d47a-408b-a678-4666a6eafc4c" providerId="ADAL" clId="{24061184-6205-4817-8DE0-0FFF028F80E7}" dt="2022-04-07T18:56:26.667" v="481" actId="165"/>
          <ac:picMkLst>
            <pc:docMk/>
            <pc:sldMk cId="2508173990" sldId="1202"/>
            <ac:picMk id="40" creationId="{013AA600-1297-43A3-8E32-87A6D93B70ED}"/>
          </ac:picMkLst>
        </pc:picChg>
        <pc:picChg chg="mod">
          <ac:chgData name="Subramani K" userId="bf009f75-d47a-408b-a678-4666a6eafc4c" providerId="ADAL" clId="{24061184-6205-4817-8DE0-0FFF028F80E7}" dt="2022-04-07T18:56:26.667" v="481" actId="165"/>
          <ac:picMkLst>
            <pc:docMk/>
            <pc:sldMk cId="2508173990" sldId="1202"/>
            <ac:picMk id="48" creationId="{4218E633-7306-4F0F-91A5-4FF5523EAB6C}"/>
          </ac:picMkLst>
        </pc:picChg>
        <pc:picChg chg="mod">
          <ac:chgData name="Subramani K" userId="bf009f75-d47a-408b-a678-4666a6eafc4c" providerId="ADAL" clId="{24061184-6205-4817-8DE0-0FFF028F80E7}" dt="2022-04-07T18:56:26.667" v="481" actId="165"/>
          <ac:picMkLst>
            <pc:docMk/>
            <pc:sldMk cId="2508173990" sldId="1202"/>
            <ac:picMk id="56" creationId="{1E5301A9-9004-4F08-8918-1093812B26E3}"/>
          </ac:picMkLst>
        </pc:picChg>
        <pc:picChg chg="add del mod">
          <ac:chgData name="Subramani K" userId="bf009f75-d47a-408b-a678-4666a6eafc4c" providerId="ADAL" clId="{24061184-6205-4817-8DE0-0FFF028F80E7}" dt="2022-04-07T18:57:45.855" v="506" actId="478"/>
          <ac:picMkLst>
            <pc:docMk/>
            <pc:sldMk cId="2508173990" sldId="1202"/>
            <ac:picMk id="62" creationId="{0D84D3A8-BD02-4564-BDFC-8AB1D448C479}"/>
          </ac:picMkLst>
        </pc:picChg>
        <pc:picChg chg="add mod">
          <ac:chgData name="Subramani K" userId="bf009f75-d47a-408b-a678-4666a6eafc4c" providerId="ADAL" clId="{24061184-6205-4817-8DE0-0FFF028F80E7}" dt="2022-04-07T18:57:02.552" v="499" actId="1036"/>
          <ac:picMkLst>
            <pc:docMk/>
            <pc:sldMk cId="2508173990" sldId="1202"/>
            <ac:picMk id="63" creationId="{3F16F4BA-C58C-41A4-AAE6-EC6AFC8A94BD}"/>
          </ac:picMkLst>
        </pc:picChg>
        <pc:picChg chg="add mod">
          <ac:chgData name="Subramani K" userId="bf009f75-d47a-408b-a678-4666a6eafc4c" providerId="ADAL" clId="{24061184-6205-4817-8DE0-0FFF028F80E7}" dt="2022-04-07T18:57:02.552" v="499" actId="1036"/>
          <ac:picMkLst>
            <pc:docMk/>
            <pc:sldMk cId="2508173990" sldId="1202"/>
            <ac:picMk id="64" creationId="{D3E72F1B-120C-4775-A43F-7CC9D0DDCBEA}"/>
          </ac:picMkLst>
        </pc:picChg>
        <pc:picChg chg="add mod">
          <ac:chgData name="Subramani K" userId="bf009f75-d47a-408b-a678-4666a6eafc4c" providerId="ADAL" clId="{24061184-6205-4817-8DE0-0FFF028F80E7}" dt="2022-04-07T18:57:02.552" v="499" actId="1036"/>
          <ac:picMkLst>
            <pc:docMk/>
            <pc:sldMk cId="2508173990" sldId="1202"/>
            <ac:picMk id="65" creationId="{8F85E042-BD0F-4611-AC6D-61D5691F7E30}"/>
          </ac:picMkLst>
        </pc:picChg>
      </pc:sldChg>
      <pc:sldChg chg="addSp delSp modSp mod">
        <pc:chgData name="Subramani K" userId="bf009f75-d47a-408b-a678-4666a6eafc4c" providerId="ADAL" clId="{24061184-6205-4817-8DE0-0FFF028F80E7}" dt="2022-04-07T19:01:10.361" v="641" actId="1035"/>
        <pc:sldMkLst>
          <pc:docMk/>
          <pc:sldMk cId="2285015065" sldId="1203"/>
        </pc:sldMkLst>
        <pc:spChg chg="add mod">
          <ac:chgData name="Subramani K" userId="bf009f75-d47a-408b-a678-4666a6eafc4c" providerId="ADAL" clId="{24061184-6205-4817-8DE0-0FFF028F80E7}" dt="2022-04-07T19:01:06.051" v="637" actId="1036"/>
          <ac:spMkLst>
            <pc:docMk/>
            <pc:sldMk cId="2285015065" sldId="1203"/>
            <ac:spMk id="8" creationId="{C41CE023-1BFE-4872-B3A9-A78B9E65C56C}"/>
          </ac:spMkLst>
        </pc:spChg>
        <pc:spChg chg="add mod">
          <ac:chgData name="Subramani K" userId="bf009f75-d47a-408b-a678-4666a6eafc4c" providerId="ADAL" clId="{24061184-6205-4817-8DE0-0FFF028F80E7}" dt="2022-04-07T19:01:06.051" v="637" actId="1036"/>
          <ac:spMkLst>
            <pc:docMk/>
            <pc:sldMk cId="2285015065" sldId="1203"/>
            <ac:spMk id="9" creationId="{23C8286F-68EC-4948-B96B-80A695F2CDB7}"/>
          </ac:spMkLst>
        </pc:spChg>
        <pc:spChg chg="add mod">
          <ac:chgData name="Subramani K" userId="bf009f75-d47a-408b-a678-4666a6eafc4c" providerId="ADAL" clId="{24061184-6205-4817-8DE0-0FFF028F80E7}" dt="2022-04-07T19:01:00.536" v="630" actId="1076"/>
          <ac:spMkLst>
            <pc:docMk/>
            <pc:sldMk cId="2285015065" sldId="1203"/>
            <ac:spMk id="10" creationId="{AAF34AE8-15E6-4F75-8509-19B839EF6B98}"/>
          </ac:spMkLst>
        </pc:spChg>
        <pc:spChg chg="add mod">
          <ac:chgData name="Subramani K" userId="bf009f75-d47a-408b-a678-4666a6eafc4c" providerId="ADAL" clId="{24061184-6205-4817-8DE0-0FFF028F80E7}" dt="2022-04-07T19:01:00.536" v="630" actId="1076"/>
          <ac:spMkLst>
            <pc:docMk/>
            <pc:sldMk cId="2285015065" sldId="1203"/>
            <ac:spMk id="12" creationId="{297A8F4B-0601-4022-8D8C-E972FB5B2382}"/>
          </ac:spMkLst>
        </pc:spChg>
        <pc:spChg chg="add mod">
          <ac:chgData name="Subramani K" userId="bf009f75-d47a-408b-a678-4666a6eafc4c" providerId="ADAL" clId="{24061184-6205-4817-8DE0-0FFF028F80E7}" dt="2022-04-07T19:01:10.361" v="641" actId="1035"/>
          <ac:spMkLst>
            <pc:docMk/>
            <pc:sldMk cId="2285015065" sldId="1203"/>
            <ac:spMk id="13" creationId="{77B1F52D-26E6-484E-9E07-1D4C9AFB0B12}"/>
          </ac:spMkLst>
        </pc:spChg>
        <pc:spChg chg="add mod">
          <ac:chgData name="Subramani K" userId="bf009f75-d47a-408b-a678-4666a6eafc4c" providerId="ADAL" clId="{24061184-6205-4817-8DE0-0FFF028F80E7}" dt="2022-04-07T19:01:10.361" v="641" actId="1035"/>
          <ac:spMkLst>
            <pc:docMk/>
            <pc:sldMk cId="2285015065" sldId="1203"/>
            <ac:spMk id="15" creationId="{7882CD0F-3E5E-441B-872F-320ADB95E3D7}"/>
          </ac:spMkLst>
        </pc:spChg>
        <pc:spChg chg="mod">
          <ac:chgData name="Subramani K" userId="bf009f75-d47a-408b-a678-4666a6eafc4c" providerId="ADAL" clId="{24061184-6205-4817-8DE0-0FFF028F80E7}" dt="2022-04-07T19:00:51.159" v="626" actId="14100"/>
          <ac:spMkLst>
            <pc:docMk/>
            <pc:sldMk cId="2285015065" sldId="1203"/>
            <ac:spMk id="20" creationId="{F147415D-E16C-445C-9A1D-C2D143C1E294}"/>
          </ac:spMkLst>
        </pc:spChg>
        <pc:spChg chg="mod">
          <ac:chgData name="Subramani K" userId="bf009f75-d47a-408b-a678-4666a6eafc4c" providerId="ADAL" clId="{24061184-6205-4817-8DE0-0FFF028F80E7}" dt="2022-04-07T19:00:45.150" v="624" actId="1035"/>
          <ac:spMkLst>
            <pc:docMk/>
            <pc:sldMk cId="2285015065" sldId="1203"/>
            <ac:spMk id="21" creationId="{6F7C91BE-B61F-48F4-92AA-1F820DE4EF90}"/>
          </ac:spMkLst>
        </pc:spChg>
        <pc:spChg chg="del">
          <ac:chgData name="Subramani K" userId="bf009f75-d47a-408b-a678-4666a6eafc4c" providerId="ADAL" clId="{24061184-6205-4817-8DE0-0FFF028F80E7}" dt="2022-04-07T19:00:34.475" v="605" actId="478"/>
          <ac:spMkLst>
            <pc:docMk/>
            <pc:sldMk cId="2285015065" sldId="1203"/>
            <ac:spMk id="22" creationId="{C25CF31D-ADAC-4DA9-868B-1855F1803D55}"/>
          </ac:spMkLst>
        </pc:spChg>
        <pc:spChg chg="del">
          <ac:chgData name="Subramani K" userId="bf009f75-d47a-408b-a678-4666a6eafc4c" providerId="ADAL" clId="{24061184-6205-4817-8DE0-0FFF028F80E7}" dt="2022-04-07T19:00:36.904" v="606" actId="478"/>
          <ac:spMkLst>
            <pc:docMk/>
            <pc:sldMk cId="2285015065" sldId="1203"/>
            <ac:spMk id="27" creationId="{B38438DC-8F79-4707-9926-890E97655C06}"/>
          </ac:spMkLst>
        </pc:spChg>
      </pc:sldChg>
      <pc:sldChg chg="del">
        <pc:chgData name="Subramani K" userId="bf009f75-d47a-408b-a678-4666a6eafc4c" providerId="ADAL" clId="{24061184-6205-4817-8DE0-0FFF028F80E7}" dt="2022-04-07T19:01:13.741" v="642" actId="47"/>
        <pc:sldMkLst>
          <pc:docMk/>
          <pc:sldMk cId="3675761090" sldId="1204"/>
        </pc:sldMkLst>
      </pc:sldChg>
      <pc:sldChg chg="addSp delSp modSp add mod">
        <pc:chgData name="Subramani K" userId="bf009f75-d47a-408b-a678-4666a6eafc4c" providerId="ADAL" clId="{24061184-6205-4817-8DE0-0FFF028F80E7}" dt="2022-04-07T19:06:25.172" v="693"/>
        <pc:sldMkLst>
          <pc:docMk/>
          <pc:sldMk cId="186046281" sldId="1205"/>
        </pc:sldMkLst>
        <pc:spChg chg="add del mod">
          <ac:chgData name="Subramani K" userId="bf009f75-d47a-408b-a678-4666a6eafc4c" providerId="ADAL" clId="{24061184-6205-4817-8DE0-0FFF028F80E7}" dt="2022-04-07T19:00:01.699" v="595" actId="478"/>
          <ac:spMkLst>
            <pc:docMk/>
            <pc:sldMk cId="186046281" sldId="1205"/>
            <ac:spMk id="2" creationId="{AD76BF80-4A57-444B-A4E3-30F11EA30070}"/>
          </ac:spMkLst>
        </pc:spChg>
        <pc:spChg chg="mod">
          <ac:chgData name="Subramani K" userId="bf009f75-d47a-408b-a678-4666a6eafc4c" providerId="ADAL" clId="{24061184-6205-4817-8DE0-0FFF028F80E7}" dt="2022-04-07T19:06:25.172" v="693"/>
          <ac:spMkLst>
            <pc:docMk/>
            <pc:sldMk cId="186046281" sldId="1205"/>
            <ac:spMk id="9" creationId="{B7E2EC3C-9883-47AA-9BD1-48DE0A1C8C38}"/>
          </ac:spMkLst>
        </pc:spChg>
        <pc:spChg chg="add mod">
          <ac:chgData name="Subramani K" userId="bf009f75-d47a-408b-a678-4666a6eafc4c" providerId="ADAL" clId="{24061184-6205-4817-8DE0-0FFF028F80E7}" dt="2022-04-07T19:00:06.275" v="602" actId="20577"/>
          <ac:spMkLst>
            <pc:docMk/>
            <pc:sldMk cId="186046281" sldId="1205"/>
            <ac:spMk id="27" creationId="{92972604-99E1-4063-88DD-2F0540F1BDD3}"/>
          </ac:spMkLst>
        </pc:spChg>
        <pc:picChg chg="del">
          <ac:chgData name="Subramani K" userId="bf009f75-d47a-408b-a678-4666a6eafc4c" providerId="ADAL" clId="{24061184-6205-4817-8DE0-0FFF028F80E7}" dt="2022-04-07T18:58:43.710" v="512" actId="478"/>
          <ac:picMkLst>
            <pc:docMk/>
            <pc:sldMk cId="186046281" sldId="1205"/>
            <ac:picMk id="3" creationId="{C4441BB5-4B31-477C-B190-F258785B7DA7}"/>
          </ac:picMkLst>
        </pc:picChg>
        <pc:picChg chg="add mod">
          <ac:chgData name="Subramani K" userId="bf009f75-d47a-408b-a678-4666a6eafc4c" providerId="ADAL" clId="{24061184-6205-4817-8DE0-0FFF028F80E7}" dt="2022-04-07T18:59:07.239" v="534" actId="1037"/>
          <ac:picMkLst>
            <pc:docMk/>
            <pc:sldMk cId="186046281" sldId="1205"/>
            <ac:picMk id="22" creationId="{6D6D3B42-0319-4950-9D86-89D5EF01547E}"/>
          </ac:picMkLst>
        </pc:picChg>
        <pc:picChg chg="add mod">
          <ac:chgData name="Subramani K" userId="bf009f75-d47a-408b-a678-4666a6eafc4c" providerId="ADAL" clId="{24061184-6205-4817-8DE0-0FFF028F80E7}" dt="2022-04-07T18:59:05.071" v="530" actId="1038"/>
          <ac:picMkLst>
            <pc:docMk/>
            <pc:sldMk cId="186046281" sldId="1205"/>
            <ac:picMk id="23" creationId="{8EC530E9-5B31-4615-895E-8B2297739E1D}"/>
          </ac:picMkLst>
        </pc:picChg>
        <pc:picChg chg="add mod">
          <ac:chgData name="Subramani K" userId="bf009f75-d47a-408b-a678-4666a6eafc4c" providerId="ADAL" clId="{24061184-6205-4817-8DE0-0FFF028F80E7}" dt="2022-04-07T18:59:02.128" v="521" actId="1037"/>
          <ac:picMkLst>
            <pc:docMk/>
            <pc:sldMk cId="186046281" sldId="1205"/>
            <ac:picMk id="24" creationId="{DD536E4E-896E-4874-8175-F57267834F70}"/>
          </ac:picMkLst>
        </pc:picChg>
        <pc:picChg chg="del">
          <ac:chgData name="Subramani K" userId="bf009f75-d47a-408b-a678-4666a6eafc4c" providerId="ADAL" clId="{24061184-6205-4817-8DE0-0FFF028F80E7}" dt="2022-04-07T18:58:43.710" v="512" actId="478"/>
          <ac:picMkLst>
            <pc:docMk/>
            <pc:sldMk cId="186046281" sldId="1205"/>
            <ac:picMk id="63" creationId="{3F16F4BA-C58C-41A4-AAE6-EC6AFC8A94BD}"/>
          </ac:picMkLst>
        </pc:picChg>
        <pc:picChg chg="del">
          <ac:chgData name="Subramani K" userId="bf009f75-d47a-408b-a678-4666a6eafc4c" providerId="ADAL" clId="{24061184-6205-4817-8DE0-0FFF028F80E7}" dt="2022-04-07T18:58:43.710" v="512" actId="478"/>
          <ac:picMkLst>
            <pc:docMk/>
            <pc:sldMk cId="186046281" sldId="1205"/>
            <ac:picMk id="64" creationId="{D3E72F1B-120C-4775-A43F-7CC9D0DDCBEA}"/>
          </ac:picMkLst>
        </pc:picChg>
        <pc:picChg chg="del">
          <ac:chgData name="Subramani K" userId="bf009f75-d47a-408b-a678-4666a6eafc4c" providerId="ADAL" clId="{24061184-6205-4817-8DE0-0FFF028F80E7}" dt="2022-04-07T18:58:43.710" v="512" actId="478"/>
          <ac:picMkLst>
            <pc:docMk/>
            <pc:sldMk cId="186046281" sldId="1205"/>
            <ac:picMk id="65" creationId="{8F85E042-BD0F-4611-AC6D-61D5691F7E30}"/>
          </ac:picMkLst>
        </pc:picChg>
        <pc:picChg chg="add mod">
          <ac:chgData name="Subramani K" userId="bf009f75-d47a-408b-a678-4666a6eafc4c" providerId="ADAL" clId="{24061184-6205-4817-8DE0-0FFF028F80E7}" dt="2022-04-07T18:59:09.157" v="535" actId="1038"/>
          <ac:picMkLst>
            <pc:docMk/>
            <pc:sldMk cId="186046281" sldId="1205"/>
            <ac:picMk id="1026" creationId="{DFF837CA-A8B9-4E47-8A37-623DFFEBD49E}"/>
          </ac:picMkLst>
        </pc:picChg>
      </pc:sldChg>
      <pc:sldChg chg="addSp delSp modSp add mod">
        <pc:chgData name="Subramani K" userId="bf009f75-d47a-408b-a678-4666a6eafc4c" providerId="ADAL" clId="{24061184-6205-4817-8DE0-0FFF028F80E7}" dt="2022-04-07T19:06:29.924" v="694" actId="478"/>
        <pc:sldMkLst>
          <pc:docMk/>
          <pc:sldMk cId="2974886625" sldId="1206"/>
        </pc:sldMkLst>
        <pc:spChg chg="del">
          <ac:chgData name="Subramani K" userId="bf009f75-d47a-408b-a678-4666a6eafc4c" providerId="ADAL" clId="{24061184-6205-4817-8DE0-0FFF028F80E7}" dt="2022-04-07T19:06:29.924" v="694" actId="478"/>
          <ac:spMkLst>
            <pc:docMk/>
            <pc:sldMk cId="2974886625" sldId="1206"/>
            <ac:spMk id="9" creationId="{B7E2EC3C-9883-47AA-9BD1-48DE0A1C8C38}"/>
          </ac:spMkLst>
        </pc:spChg>
        <pc:spChg chg="del">
          <ac:chgData name="Subramani K" userId="bf009f75-d47a-408b-a678-4666a6eafc4c" providerId="ADAL" clId="{24061184-6205-4817-8DE0-0FFF028F80E7}" dt="2022-04-07T19:06:29.924" v="694" actId="478"/>
          <ac:spMkLst>
            <pc:docMk/>
            <pc:sldMk cId="2974886625" sldId="1206"/>
            <ac:spMk id="12" creationId="{B4BEA475-7A09-41F4-B29E-D01CEF32D3D4}"/>
          </ac:spMkLst>
        </pc:spChg>
        <pc:spChg chg="mod">
          <ac:chgData name="Subramani K" userId="bf009f75-d47a-408b-a678-4666a6eafc4c" providerId="ADAL" clId="{24061184-6205-4817-8DE0-0FFF028F80E7}" dt="2022-04-07T19:01:48.119" v="662" actId="20577"/>
          <ac:spMkLst>
            <pc:docMk/>
            <pc:sldMk cId="2974886625" sldId="1206"/>
            <ac:spMk id="30" creationId="{A7F3710A-8EE6-42B3-9C88-7DEAD57D2295}"/>
          </ac:spMkLst>
        </pc:spChg>
        <pc:spChg chg="add mod ord">
          <ac:chgData name="Subramani K" userId="bf009f75-d47a-408b-a678-4666a6eafc4c" providerId="ADAL" clId="{24061184-6205-4817-8DE0-0FFF028F80E7}" dt="2022-04-07T19:03:24.080" v="673" actId="167"/>
          <ac:spMkLst>
            <pc:docMk/>
            <pc:sldMk cId="2974886625" sldId="1206"/>
            <ac:spMk id="35" creationId="{0D0F2E0D-A3A4-402F-9519-2C290C0ECBBD}"/>
          </ac:spMkLst>
        </pc:spChg>
        <pc:spChg chg="add mod">
          <ac:chgData name="Subramani K" userId="bf009f75-d47a-408b-a678-4666a6eafc4c" providerId="ADAL" clId="{24061184-6205-4817-8DE0-0FFF028F80E7}" dt="2022-04-07T19:03:17.720" v="670" actId="1076"/>
          <ac:spMkLst>
            <pc:docMk/>
            <pc:sldMk cId="2974886625" sldId="1206"/>
            <ac:spMk id="36" creationId="{715984BC-AFD0-465C-917C-36A368AC9E48}"/>
          </ac:spMkLst>
        </pc:spChg>
        <pc:spChg chg="mod topLvl">
          <ac:chgData name="Subramani K" userId="bf009f75-d47a-408b-a678-4666a6eafc4c" providerId="ADAL" clId="{24061184-6205-4817-8DE0-0FFF028F80E7}" dt="2022-04-07T19:03:35.322" v="677" actId="164"/>
          <ac:spMkLst>
            <pc:docMk/>
            <pc:sldMk cId="2974886625" sldId="1206"/>
            <ac:spMk id="46" creationId="{2E4B71AC-C220-48FC-B962-766896C0B170}"/>
          </ac:spMkLst>
        </pc:spChg>
        <pc:spChg chg="mod topLvl">
          <ac:chgData name="Subramani K" userId="bf009f75-d47a-408b-a678-4666a6eafc4c" providerId="ADAL" clId="{24061184-6205-4817-8DE0-0FFF028F80E7}" dt="2022-04-07T19:03:35.322" v="677" actId="164"/>
          <ac:spMkLst>
            <pc:docMk/>
            <pc:sldMk cId="2974886625" sldId="1206"/>
            <ac:spMk id="47" creationId="{BDA086D6-938A-41EC-94D9-F34166B8649D}"/>
          </ac:spMkLst>
        </pc:spChg>
        <pc:spChg chg="del mod topLvl">
          <ac:chgData name="Subramani K" userId="bf009f75-d47a-408b-a678-4666a6eafc4c" providerId="ADAL" clId="{24061184-6205-4817-8DE0-0FFF028F80E7}" dt="2022-04-07T19:03:06.249" v="668" actId="478"/>
          <ac:spMkLst>
            <pc:docMk/>
            <pc:sldMk cId="2974886625" sldId="1206"/>
            <ac:spMk id="48" creationId="{D710028C-B5CB-4A58-8D04-5C0F2E5C5B6F}"/>
          </ac:spMkLst>
        </pc:spChg>
        <pc:spChg chg="mod">
          <ac:chgData name="Subramani K" userId="bf009f75-d47a-408b-a678-4666a6eafc4c" providerId="ADAL" clId="{24061184-6205-4817-8DE0-0FFF028F80E7}" dt="2022-04-07T19:03:39.988" v="684" actId="1036"/>
          <ac:spMkLst>
            <pc:docMk/>
            <pc:sldMk cId="2974886625" sldId="1206"/>
            <ac:spMk id="55" creationId="{6FC30419-8508-4324-9CB5-DFFA9EA8B04A}"/>
          </ac:spMkLst>
        </pc:spChg>
        <pc:spChg chg="mod">
          <ac:chgData name="Subramani K" userId="bf009f75-d47a-408b-a678-4666a6eafc4c" providerId="ADAL" clId="{24061184-6205-4817-8DE0-0FFF028F80E7}" dt="2022-04-07T19:03:39.988" v="684" actId="1036"/>
          <ac:spMkLst>
            <pc:docMk/>
            <pc:sldMk cId="2974886625" sldId="1206"/>
            <ac:spMk id="56" creationId="{67FEA691-BFB2-431A-9E79-1EDAA36405C0}"/>
          </ac:spMkLst>
        </pc:spChg>
        <pc:spChg chg="add mod">
          <ac:chgData name="Subramani K" userId="bf009f75-d47a-408b-a678-4666a6eafc4c" providerId="ADAL" clId="{24061184-6205-4817-8DE0-0FFF028F80E7}" dt="2022-04-07T19:03:17.720" v="670" actId="1076"/>
          <ac:spMkLst>
            <pc:docMk/>
            <pc:sldMk cId="2974886625" sldId="1206"/>
            <ac:spMk id="57" creationId="{C4264BB1-610F-4EEF-8CB8-9B2D9D724E8D}"/>
          </ac:spMkLst>
        </pc:spChg>
        <pc:spChg chg="add mod">
          <ac:chgData name="Subramani K" userId="bf009f75-d47a-408b-a678-4666a6eafc4c" providerId="ADAL" clId="{24061184-6205-4817-8DE0-0FFF028F80E7}" dt="2022-04-07T19:03:17.720" v="670" actId="1076"/>
          <ac:spMkLst>
            <pc:docMk/>
            <pc:sldMk cId="2974886625" sldId="1206"/>
            <ac:spMk id="58" creationId="{42802A8C-F2C2-44EC-AB7C-AA1CA46E5D7B}"/>
          </ac:spMkLst>
        </pc:spChg>
        <pc:spChg chg="mod">
          <ac:chgData name="Subramani K" userId="bf009f75-d47a-408b-a678-4666a6eafc4c" providerId="ADAL" clId="{24061184-6205-4817-8DE0-0FFF028F80E7}" dt="2022-04-07T19:03:48.659" v="686"/>
          <ac:spMkLst>
            <pc:docMk/>
            <pc:sldMk cId="2974886625" sldId="1206"/>
            <ac:spMk id="64" creationId="{63FE7987-BEFB-451F-B412-F78C74A73B0E}"/>
          </ac:spMkLst>
        </pc:spChg>
        <pc:spChg chg="mod">
          <ac:chgData name="Subramani K" userId="bf009f75-d47a-408b-a678-4666a6eafc4c" providerId="ADAL" clId="{24061184-6205-4817-8DE0-0FFF028F80E7}" dt="2022-04-07T19:03:48.659" v="686"/>
          <ac:spMkLst>
            <pc:docMk/>
            <pc:sldMk cId="2974886625" sldId="1206"/>
            <ac:spMk id="65" creationId="{9A8209EC-B072-4E97-A5BD-89F4C48D1D29}"/>
          </ac:spMkLst>
        </pc:spChg>
        <pc:spChg chg="mod">
          <ac:chgData name="Subramani K" userId="bf009f75-d47a-408b-a678-4666a6eafc4c" providerId="ADAL" clId="{24061184-6205-4817-8DE0-0FFF028F80E7}" dt="2022-04-07T19:03:54.168" v="688"/>
          <ac:spMkLst>
            <pc:docMk/>
            <pc:sldMk cId="2974886625" sldId="1206"/>
            <ac:spMk id="67" creationId="{1CE34700-2501-46DD-9E2D-819BE787F3FD}"/>
          </ac:spMkLst>
        </pc:spChg>
        <pc:spChg chg="mod">
          <ac:chgData name="Subramani K" userId="bf009f75-d47a-408b-a678-4666a6eafc4c" providerId="ADAL" clId="{24061184-6205-4817-8DE0-0FFF028F80E7}" dt="2022-04-07T19:03:54.168" v="688"/>
          <ac:spMkLst>
            <pc:docMk/>
            <pc:sldMk cId="2974886625" sldId="1206"/>
            <ac:spMk id="68" creationId="{C1248685-3B50-4AC8-8CF2-F0797ACD532A}"/>
          </ac:spMkLst>
        </pc:spChg>
        <pc:spChg chg="mod">
          <ac:chgData name="Subramani K" userId="bf009f75-d47a-408b-a678-4666a6eafc4c" providerId="ADAL" clId="{24061184-6205-4817-8DE0-0FFF028F80E7}" dt="2022-04-07T19:04:02.709" v="690"/>
          <ac:spMkLst>
            <pc:docMk/>
            <pc:sldMk cId="2974886625" sldId="1206"/>
            <ac:spMk id="70" creationId="{81AB16C6-07C4-4C92-B1C5-C554C096E48C}"/>
          </ac:spMkLst>
        </pc:spChg>
        <pc:spChg chg="mod">
          <ac:chgData name="Subramani K" userId="bf009f75-d47a-408b-a678-4666a6eafc4c" providerId="ADAL" clId="{24061184-6205-4817-8DE0-0FFF028F80E7}" dt="2022-04-07T19:04:02.709" v="690"/>
          <ac:spMkLst>
            <pc:docMk/>
            <pc:sldMk cId="2974886625" sldId="1206"/>
            <ac:spMk id="71" creationId="{7E382CB3-EB33-47B3-A531-581A75EFC143}"/>
          </ac:spMkLst>
        </pc:spChg>
        <pc:grpChg chg="add mod">
          <ac:chgData name="Subramani K" userId="bf009f75-d47a-408b-a678-4666a6eafc4c" providerId="ADAL" clId="{24061184-6205-4817-8DE0-0FFF028F80E7}" dt="2022-04-07T19:03:35.322" v="677" actId="164"/>
          <ac:grpSpMkLst>
            <pc:docMk/>
            <pc:sldMk cId="2974886625" sldId="1206"/>
            <ac:grpSpMk id="2" creationId="{384DD0E1-0FB1-4E63-BA93-E7E0F9B0291E}"/>
          </ac:grpSpMkLst>
        </pc:grpChg>
        <pc:grpChg chg="add del">
          <ac:chgData name="Subramani K" userId="bf009f75-d47a-408b-a678-4666a6eafc4c" providerId="ADAL" clId="{24061184-6205-4817-8DE0-0FFF028F80E7}" dt="2022-04-07T19:02:59.838" v="666" actId="478"/>
          <ac:grpSpMkLst>
            <pc:docMk/>
            <pc:sldMk cId="2974886625" sldId="1206"/>
            <ac:grpSpMk id="31" creationId="{1FDC16F1-F83C-4874-8E15-4EE0BE06DD01}"/>
          </ac:grpSpMkLst>
        </pc:grpChg>
        <pc:grpChg chg="add del">
          <ac:chgData name="Subramani K" userId="bf009f75-d47a-408b-a678-4666a6eafc4c" providerId="ADAL" clId="{24061184-6205-4817-8DE0-0FFF028F80E7}" dt="2022-04-07T19:02:59.838" v="666" actId="478"/>
          <ac:grpSpMkLst>
            <pc:docMk/>
            <pc:sldMk cId="2974886625" sldId="1206"/>
            <ac:grpSpMk id="40" creationId="{F0EABFED-BB8F-4562-905A-795911A5BA3E}"/>
          </ac:grpSpMkLst>
        </pc:grpChg>
        <pc:grpChg chg="add del">
          <ac:chgData name="Subramani K" userId="bf009f75-d47a-408b-a678-4666a6eafc4c" providerId="ADAL" clId="{24061184-6205-4817-8DE0-0FFF028F80E7}" dt="2022-04-07T19:03:04.151" v="667" actId="165"/>
          <ac:grpSpMkLst>
            <pc:docMk/>
            <pc:sldMk cId="2974886625" sldId="1206"/>
            <ac:grpSpMk id="45" creationId="{AF2A5D50-BF12-41E6-9D69-58605BCDA82B}"/>
          </ac:grpSpMkLst>
        </pc:grpChg>
        <pc:grpChg chg="add del">
          <ac:chgData name="Subramani K" userId="bf009f75-d47a-408b-a678-4666a6eafc4c" providerId="ADAL" clId="{24061184-6205-4817-8DE0-0FFF028F80E7}" dt="2022-04-07T19:02:59.838" v="666" actId="478"/>
          <ac:grpSpMkLst>
            <pc:docMk/>
            <pc:sldMk cId="2974886625" sldId="1206"/>
            <ac:grpSpMk id="50" creationId="{F2E9B5FB-E077-4ACE-A34F-44523A396CDF}"/>
          </ac:grpSpMkLst>
        </pc:grpChg>
        <pc:grpChg chg="add mod">
          <ac:chgData name="Subramani K" userId="bf009f75-d47a-408b-a678-4666a6eafc4c" providerId="ADAL" clId="{24061184-6205-4817-8DE0-0FFF028F80E7}" dt="2022-04-07T19:03:53.512" v="687" actId="1076"/>
          <ac:grpSpMkLst>
            <pc:docMk/>
            <pc:sldMk cId="2974886625" sldId="1206"/>
            <ac:grpSpMk id="63" creationId="{1F9FF552-E64E-4AF5-A037-B8B8657A0CB4}"/>
          </ac:grpSpMkLst>
        </pc:grpChg>
        <pc:grpChg chg="add mod">
          <ac:chgData name="Subramani K" userId="bf009f75-d47a-408b-a678-4666a6eafc4c" providerId="ADAL" clId="{24061184-6205-4817-8DE0-0FFF028F80E7}" dt="2022-04-07T19:04:01.823" v="689" actId="1076"/>
          <ac:grpSpMkLst>
            <pc:docMk/>
            <pc:sldMk cId="2974886625" sldId="1206"/>
            <ac:grpSpMk id="66" creationId="{D40D513A-DB33-499F-82EF-1BD14BAC8B2C}"/>
          </ac:grpSpMkLst>
        </pc:grpChg>
        <pc:grpChg chg="add mod">
          <ac:chgData name="Subramani K" userId="bf009f75-d47a-408b-a678-4666a6eafc4c" providerId="ADAL" clId="{24061184-6205-4817-8DE0-0FFF028F80E7}" dt="2022-04-07T19:04:06.895" v="691" actId="1076"/>
          <ac:grpSpMkLst>
            <pc:docMk/>
            <pc:sldMk cId="2974886625" sldId="1206"/>
            <ac:grpSpMk id="69" creationId="{EBD2863D-3855-4BEC-B5F8-C3D08CB15C9E}"/>
          </ac:grpSpMkLst>
        </pc:grpChg>
        <pc:picChg chg="add del mod">
          <ac:chgData name="Subramani K" userId="bf009f75-d47a-408b-a678-4666a6eafc4c" providerId="ADAL" clId="{24061184-6205-4817-8DE0-0FFF028F80E7}" dt="2022-04-07T19:03:45.330" v="685" actId="1076"/>
          <ac:picMkLst>
            <pc:docMk/>
            <pc:sldMk cId="2974886625" sldId="1206"/>
            <ac:picMk id="54" creationId="{EA282528-617A-4068-B459-48D3062D3A89}"/>
          </ac:picMkLst>
        </pc:picChg>
        <pc:picChg chg="add mod">
          <ac:chgData name="Subramani K" userId="bf009f75-d47a-408b-a678-4666a6eafc4c" providerId="ADAL" clId="{24061184-6205-4817-8DE0-0FFF028F80E7}" dt="2022-04-07T19:03:17.720" v="670" actId="1076"/>
          <ac:picMkLst>
            <pc:docMk/>
            <pc:sldMk cId="2974886625" sldId="1206"/>
            <ac:picMk id="59" creationId="{47364602-CDDA-4C7B-B094-7284E8AB72AC}"/>
          </ac:picMkLst>
        </pc:picChg>
        <pc:picChg chg="add mod">
          <ac:chgData name="Subramani K" userId="bf009f75-d47a-408b-a678-4666a6eafc4c" providerId="ADAL" clId="{24061184-6205-4817-8DE0-0FFF028F80E7}" dt="2022-04-07T19:03:17.720" v="670" actId="1076"/>
          <ac:picMkLst>
            <pc:docMk/>
            <pc:sldMk cId="2974886625" sldId="1206"/>
            <ac:picMk id="60" creationId="{3D59E8BF-0A36-4BC3-BB59-E49A83E4E831}"/>
          </ac:picMkLst>
        </pc:picChg>
        <pc:picChg chg="add mod">
          <ac:chgData name="Subramani K" userId="bf009f75-d47a-408b-a678-4666a6eafc4c" providerId="ADAL" clId="{24061184-6205-4817-8DE0-0FFF028F80E7}" dt="2022-04-07T19:03:17.720" v="670" actId="1076"/>
          <ac:picMkLst>
            <pc:docMk/>
            <pc:sldMk cId="2974886625" sldId="1206"/>
            <ac:picMk id="61" creationId="{CA90FB12-F630-4396-941B-C8705364148D}"/>
          </ac:picMkLst>
        </pc:picChg>
        <pc:picChg chg="add mod">
          <ac:chgData name="Subramani K" userId="bf009f75-d47a-408b-a678-4666a6eafc4c" providerId="ADAL" clId="{24061184-6205-4817-8DE0-0FFF028F80E7}" dt="2022-04-07T19:03:17.720" v="670" actId="1076"/>
          <ac:picMkLst>
            <pc:docMk/>
            <pc:sldMk cId="2974886625" sldId="1206"/>
            <ac:picMk id="62" creationId="{0FB794E6-DD03-4EB0-AF1E-E6A764B23A04}"/>
          </ac:picMkLst>
        </pc:picChg>
        <pc:cxnChg chg="del mod topLvl">
          <ac:chgData name="Subramani K" userId="bf009f75-d47a-408b-a678-4666a6eafc4c" providerId="ADAL" clId="{24061184-6205-4817-8DE0-0FFF028F80E7}" dt="2022-04-07T19:03:06.249" v="668" actId="478"/>
          <ac:cxnSpMkLst>
            <pc:docMk/>
            <pc:sldMk cId="2974886625" sldId="1206"/>
            <ac:cxnSpMk id="49" creationId="{A4B45AD2-55BD-4E62-8810-18C31664807E}"/>
          </ac:cxnSpMkLst>
        </pc:cxnChg>
      </pc:sldChg>
      <pc:sldChg chg="add">
        <pc:chgData name="Subramani K" userId="bf009f75-d47a-408b-a678-4666a6eafc4c" providerId="ADAL" clId="{24061184-6205-4817-8DE0-0FFF028F80E7}" dt="2022-04-07T19:01:28.950" v="643"/>
        <pc:sldMkLst>
          <pc:docMk/>
          <pc:sldMk cId="1940554314" sldId="1207"/>
        </pc:sldMkLst>
      </pc:sldChg>
      <pc:sldChg chg="addSp delSp modSp add mod">
        <pc:chgData name="Subramani K" userId="bf009f75-d47a-408b-a678-4666a6eafc4c" providerId="ADAL" clId="{24061184-6205-4817-8DE0-0FFF028F80E7}" dt="2022-04-08T06:12:56.947" v="865" actId="20577"/>
        <pc:sldMkLst>
          <pc:docMk/>
          <pc:sldMk cId="2075535278" sldId="1208"/>
        </pc:sldMkLst>
        <pc:spChg chg="mod">
          <ac:chgData name="Subramani K" userId="bf009f75-d47a-408b-a678-4666a6eafc4c" providerId="ADAL" clId="{24061184-6205-4817-8DE0-0FFF028F80E7}" dt="2022-04-08T06:12:56.947" v="865" actId="20577"/>
          <ac:spMkLst>
            <pc:docMk/>
            <pc:sldMk cId="2075535278" sldId="1208"/>
            <ac:spMk id="14" creationId="{D4C948DF-669C-42CA-B0CC-3EF35C283FEC}"/>
          </ac:spMkLst>
        </pc:spChg>
        <pc:spChg chg="mod">
          <ac:chgData name="Subramani K" userId="bf009f75-d47a-408b-a678-4666a6eafc4c" providerId="ADAL" clId="{24061184-6205-4817-8DE0-0FFF028F80E7}" dt="2022-04-08T06:11:29.995" v="760" actId="1035"/>
          <ac:spMkLst>
            <pc:docMk/>
            <pc:sldMk cId="2075535278" sldId="1208"/>
            <ac:spMk id="26" creationId="{2FD53339-6A45-4689-9E0A-C36E58832918}"/>
          </ac:spMkLst>
        </pc:spChg>
        <pc:spChg chg="mod">
          <ac:chgData name="Subramani K" userId="bf009f75-d47a-408b-a678-4666a6eafc4c" providerId="ADAL" clId="{24061184-6205-4817-8DE0-0FFF028F80E7}" dt="2022-04-08T06:10:14.806" v="730" actId="1037"/>
          <ac:spMkLst>
            <pc:docMk/>
            <pc:sldMk cId="2075535278" sldId="1208"/>
            <ac:spMk id="27" creationId="{92972604-99E1-4063-88DD-2F0540F1BDD3}"/>
          </ac:spMkLst>
        </pc:spChg>
        <pc:spChg chg="del mod topLvl">
          <ac:chgData name="Subramani K" userId="bf009f75-d47a-408b-a678-4666a6eafc4c" providerId="ADAL" clId="{24061184-6205-4817-8DE0-0FFF028F80E7}" dt="2022-04-08T06:10:44.759" v="736" actId="478"/>
          <ac:spMkLst>
            <pc:docMk/>
            <pc:sldMk cId="2075535278" sldId="1208"/>
            <ac:spMk id="29" creationId="{F1F90892-E4EF-4C0F-A063-15A7B5D2E340}"/>
          </ac:spMkLst>
        </pc:spChg>
        <pc:spChg chg="mod">
          <ac:chgData name="Subramani K" userId="bf009f75-d47a-408b-a678-4666a6eafc4c" providerId="ADAL" clId="{24061184-6205-4817-8DE0-0FFF028F80E7}" dt="2022-04-08T06:11:29.995" v="760" actId="1035"/>
          <ac:spMkLst>
            <pc:docMk/>
            <pc:sldMk cId="2075535278" sldId="1208"/>
            <ac:spMk id="36" creationId="{47B7C713-5EBC-400A-B220-6775BAFFA7E1}"/>
          </ac:spMkLst>
        </pc:spChg>
        <pc:spChg chg="mod">
          <ac:chgData name="Subramani K" userId="bf009f75-d47a-408b-a678-4666a6eafc4c" providerId="ADAL" clId="{24061184-6205-4817-8DE0-0FFF028F80E7}" dt="2022-04-08T06:11:29.995" v="760" actId="1035"/>
          <ac:spMkLst>
            <pc:docMk/>
            <pc:sldMk cId="2075535278" sldId="1208"/>
            <ac:spMk id="44" creationId="{B218D004-88DA-4F5F-916D-D10D9459DDC1}"/>
          </ac:spMkLst>
        </pc:spChg>
        <pc:spChg chg="mod">
          <ac:chgData name="Subramani K" userId="bf009f75-d47a-408b-a678-4666a6eafc4c" providerId="ADAL" clId="{24061184-6205-4817-8DE0-0FFF028F80E7}" dt="2022-04-08T06:11:29.995" v="760" actId="1035"/>
          <ac:spMkLst>
            <pc:docMk/>
            <pc:sldMk cId="2075535278" sldId="1208"/>
            <ac:spMk id="52" creationId="{D8CA654E-A9E3-4F39-92FD-FBBB4B1DA699}"/>
          </ac:spMkLst>
        </pc:spChg>
        <pc:grpChg chg="add del mod">
          <ac:chgData name="Subramani K" userId="bf009f75-d47a-408b-a678-4666a6eafc4c" providerId="ADAL" clId="{24061184-6205-4817-8DE0-0FFF028F80E7}" dt="2022-04-08T06:10:42.462" v="735" actId="165"/>
          <ac:grpSpMkLst>
            <pc:docMk/>
            <pc:sldMk cId="2075535278" sldId="1208"/>
            <ac:grpSpMk id="25" creationId="{E846BFFE-CF6A-4AA7-B34D-DFEE7CA84FAD}"/>
          </ac:grpSpMkLst>
        </pc:grpChg>
        <pc:picChg chg="del">
          <ac:chgData name="Subramani K" userId="bf009f75-d47a-408b-a678-4666a6eafc4c" providerId="ADAL" clId="{24061184-6205-4817-8DE0-0FFF028F80E7}" dt="2022-04-08T06:10:37.943" v="732" actId="478"/>
          <ac:picMkLst>
            <pc:docMk/>
            <pc:sldMk cId="2075535278" sldId="1208"/>
            <ac:picMk id="22" creationId="{6D6D3B42-0319-4950-9D86-89D5EF01547E}"/>
          </ac:picMkLst>
        </pc:picChg>
        <pc:picChg chg="del">
          <ac:chgData name="Subramani K" userId="bf009f75-d47a-408b-a678-4666a6eafc4c" providerId="ADAL" clId="{24061184-6205-4817-8DE0-0FFF028F80E7}" dt="2022-04-08T06:10:37.943" v="732" actId="478"/>
          <ac:picMkLst>
            <pc:docMk/>
            <pc:sldMk cId="2075535278" sldId="1208"/>
            <ac:picMk id="23" creationId="{8EC530E9-5B31-4615-895E-8B2297739E1D}"/>
          </ac:picMkLst>
        </pc:picChg>
        <pc:picChg chg="del">
          <ac:chgData name="Subramani K" userId="bf009f75-d47a-408b-a678-4666a6eafc4c" providerId="ADAL" clId="{24061184-6205-4817-8DE0-0FFF028F80E7}" dt="2022-04-08T06:10:37.943" v="732" actId="478"/>
          <ac:picMkLst>
            <pc:docMk/>
            <pc:sldMk cId="2075535278" sldId="1208"/>
            <ac:picMk id="24" creationId="{DD536E4E-896E-4874-8175-F57267834F70}"/>
          </ac:picMkLst>
        </pc:picChg>
        <pc:picChg chg="mod topLvl">
          <ac:chgData name="Subramani K" userId="bf009f75-d47a-408b-a678-4666a6eafc4c" providerId="ADAL" clId="{24061184-6205-4817-8DE0-0FFF028F80E7}" dt="2022-04-08T06:11:22.288" v="745" actId="554"/>
          <ac:picMkLst>
            <pc:docMk/>
            <pc:sldMk cId="2075535278" sldId="1208"/>
            <ac:picMk id="28" creationId="{0D29E9A1-7145-4BA0-A575-1A7B2C48A42C}"/>
          </ac:picMkLst>
        </pc:picChg>
        <pc:picChg chg="add mod">
          <ac:chgData name="Subramani K" userId="bf009f75-d47a-408b-a678-4666a6eafc4c" providerId="ADAL" clId="{24061184-6205-4817-8DE0-0FFF028F80E7}" dt="2022-04-08T06:11:25.166" v="754" actId="1038"/>
          <ac:picMkLst>
            <pc:docMk/>
            <pc:sldMk cId="2075535278" sldId="1208"/>
            <ac:picMk id="30" creationId="{F52BD54F-3103-4DD9-A9C8-3A873BCF20A4}"/>
          </ac:picMkLst>
        </pc:picChg>
        <pc:picChg chg="add mod">
          <ac:chgData name="Subramani K" userId="bf009f75-d47a-408b-a678-4666a6eafc4c" providerId="ADAL" clId="{24061184-6205-4817-8DE0-0FFF028F80E7}" dt="2022-04-08T06:11:22.288" v="745" actId="554"/>
          <ac:picMkLst>
            <pc:docMk/>
            <pc:sldMk cId="2075535278" sldId="1208"/>
            <ac:picMk id="31" creationId="{C10EB654-8F77-4646-9C31-B15ABFDD3C6F}"/>
          </ac:picMkLst>
        </pc:picChg>
        <pc:picChg chg="add mod">
          <ac:chgData name="Subramani K" userId="bf009f75-d47a-408b-a678-4666a6eafc4c" providerId="ADAL" clId="{24061184-6205-4817-8DE0-0FFF028F80E7}" dt="2022-04-08T06:11:22.288" v="745" actId="554"/>
          <ac:picMkLst>
            <pc:docMk/>
            <pc:sldMk cId="2075535278" sldId="1208"/>
            <ac:picMk id="32" creationId="{D6D01A42-873F-4AC1-B157-60FE6FF17CA3}"/>
          </ac:picMkLst>
        </pc:picChg>
        <pc:picChg chg="del mod">
          <ac:chgData name="Subramani K" userId="bf009f75-d47a-408b-a678-4666a6eafc4c" providerId="ADAL" clId="{24061184-6205-4817-8DE0-0FFF028F80E7}" dt="2022-04-08T06:10:37.943" v="732" actId="478"/>
          <ac:picMkLst>
            <pc:docMk/>
            <pc:sldMk cId="2075535278" sldId="1208"/>
            <ac:picMk id="1026" creationId="{DFF837CA-A8B9-4E47-8A37-623DFFEBD49E}"/>
          </ac:picMkLst>
        </pc:picChg>
      </pc:sldChg>
      <pc:sldChg chg="addSp modSp new">
        <pc:chgData name="Subramani K" userId="bf009f75-d47a-408b-a678-4666a6eafc4c" providerId="ADAL" clId="{24061184-6205-4817-8DE0-0FFF028F80E7}" dt="2022-04-10T11:22:25.667" v="867"/>
        <pc:sldMkLst>
          <pc:docMk/>
          <pc:sldMk cId="4064706311" sldId="1209"/>
        </pc:sldMkLst>
        <pc:picChg chg="add mod">
          <ac:chgData name="Subramani K" userId="bf009f75-d47a-408b-a678-4666a6eafc4c" providerId="ADAL" clId="{24061184-6205-4817-8DE0-0FFF028F80E7}" dt="2022-04-10T11:22:25.667" v="867"/>
          <ac:picMkLst>
            <pc:docMk/>
            <pc:sldMk cId="4064706311" sldId="1209"/>
            <ac:picMk id="2" creationId="{846B0A12-1620-45C1-BF4F-F6267719337A}"/>
          </ac:picMkLst>
        </pc:picChg>
      </pc:sldChg>
      <pc:sldChg chg="addSp modSp new">
        <pc:chgData name="Subramani K" userId="bf009f75-d47a-408b-a678-4666a6eafc4c" providerId="ADAL" clId="{24061184-6205-4817-8DE0-0FFF028F80E7}" dt="2022-04-10T11:22:35.433" v="869"/>
        <pc:sldMkLst>
          <pc:docMk/>
          <pc:sldMk cId="1816320550" sldId="1210"/>
        </pc:sldMkLst>
        <pc:picChg chg="add mod">
          <ac:chgData name="Subramani K" userId="bf009f75-d47a-408b-a678-4666a6eafc4c" providerId="ADAL" clId="{24061184-6205-4817-8DE0-0FFF028F80E7}" dt="2022-04-10T11:22:35.433" v="869"/>
          <ac:picMkLst>
            <pc:docMk/>
            <pc:sldMk cId="1816320550" sldId="1210"/>
            <ac:picMk id="2" creationId="{C03E0674-3F98-435A-8E4F-52B90220F203}"/>
          </ac:picMkLst>
        </pc:picChg>
      </pc:sldChg>
    </pc:docChg>
  </pc:docChgLst>
  <pc:docChgLst>
    <pc:chgData name="lakshmikanth" userId="34ec4a14-2b32-4e23-8e6c-bf79444b9b1f" providerId="ADAL" clId="{0704FE2E-9E52-4A6C-B70E-E03832489322}"/>
    <pc:docChg chg="modSld delMainMaster">
      <pc:chgData name="lakshmikanth" userId="34ec4a14-2b32-4e23-8e6c-bf79444b9b1f" providerId="ADAL" clId="{0704FE2E-9E52-4A6C-B70E-E03832489322}" dt="2022-03-17T10:25:30.329" v="20" actId="1076"/>
      <pc:docMkLst>
        <pc:docMk/>
      </pc:docMkLst>
      <pc:sldChg chg="modSp mod">
        <pc:chgData name="lakshmikanth" userId="34ec4a14-2b32-4e23-8e6c-bf79444b9b1f" providerId="ADAL" clId="{0704FE2E-9E52-4A6C-B70E-E03832489322}" dt="2022-03-17T10:25:30.329" v="20" actId="1076"/>
        <pc:sldMkLst>
          <pc:docMk/>
          <pc:sldMk cId="2508173990" sldId="1202"/>
        </pc:sldMkLst>
        <pc:spChg chg="mod">
          <ac:chgData name="lakshmikanth" userId="34ec4a14-2b32-4e23-8e6c-bf79444b9b1f" providerId="ADAL" clId="{0704FE2E-9E52-4A6C-B70E-E03832489322}" dt="2022-03-16T14:24:39.491" v="0"/>
          <ac:spMkLst>
            <pc:docMk/>
            <pc:sldMk cId="2508173990" sldId="1202"/>
            <ac:spMk id="9" creationId="{B7E2EC3C-9883-47AA-9BD1-48DE0A1C8C38}"/>
          </ac:spMkLst>
        </pc:spChg>
        <pc:spChg chg="mod">
          <ac:chgData name="lakshmikanth" userId="34ec4a14-2b32-4e23-8e6c-bf79444b9b1f" providerId="ADAL" clId="{0704FE2E-9E52-4A6C-B70E-E03832489322}" dt="2022-03-17T10:25:30.329" v="20" actId="1076"/>
          <ac:spMkLst>
            <pc:docMk/>
            <pc:sldMk cId="2508173990" sldId="1202"/>
            <ac:spMk id="10" creationId="{BC95729D-B7AA-469F-AC09-0690AD9DD1CD}"/>
          </ac:spMkLst>
        </pc:spChg>
        <pc:grpChg chg="mod">
          <ac:chgData name="lakshmikanth" userId="34ec4a14-2b32-4e23-8e6c-bf79444b9b1f" providerId="ADAL" clId="{0704FE2E-9E52-4A6C-B70E-E03832489322}" dt="2022-03-17T10:25:30.329" v="20" actId="1076"/>
          <ac:grpSpMkLst>
            <pc:docMk/>
            <pc:sldMk cId="2508173990" sldId="1202"/>
            <ac:grpSpMk id="23" creationId="{D01A5577-5820-4A12-9C9D-E15303D49CCB}"/>
          </ac:grpSpMkLst>
        </pc:grpChg>
        <pc:grpChg chg="mod">
          <ac:chgData name="lakshmikanth" userId="34ec4a14-2b32-4e23-8e6c-bf79444b9b1f" providerId="ADAL" clId="{0704FE2E-9E52-4A6C-B70E-E03832489322}" dt="2022-03-17T10:25:30.329" v="20" actId="1076"/>
          <ac:grpSpMkLst>
            <pc:docMk/>
            <pc:sldMk cId="2508173990" sldId="1202"/>
            <ac:grpSpMk id="33" creationId="{0B93414D-951B-4AD3-BB9C-9D2EA19C8770}"/>
          </ac:grpSpMkLst>
        </pc:grpChg>
        <pc:grpChg chg="mod">
          <ac:chgData name="lakshmikanth" userId="34ec4a14-2b32-4e23-8e6c-bf79444b9b1f" providerId="ADAL" clId="{0704FE2E-9E52-4A6C-B70E-E03832489322}" dt="2022-03-17T10:25:30.329" v="20" actId="1076"/>
          <ac:grpSpMkLst>
            <pc:docMk/>
            <pc:sldMk cId="2508173990" sldId="1202"/>
            <ac:grpSpMk id="41" creationId="{A97582DD-110D-4C91-B040-EFC470078CEB}"/>
          </ac:grpSpMkLst>
        </pc:grpChg>
        <pc:grpChg chg="mod">
          <ac:chgData name="lakshmikanth" userId="34ec4a14-2b32-4e23-8e6c-bf79444b9b1f" providerId="ADAL" clId="{0704FE2E-9E52-4A6C-B70E-E03832489322}" dt="2022-03-17T10:25:30.329" v="20" actId="1076"/>
          <ac:grpSpMkLst>
            <pc:docMk/>
            <pc:sldMk cId="2508173990" sldId="1202"/>
            <ac:grpSpMk id="49" creationId="{B86CA52F-C3E3-4D34-AFA4-246B4FA5E8A1}"/>
          </ac:grpSpMkLst>
        </pc:grpChg>
        <pc:grpChg chg="mod">
          <ac:chgData name="lakshmikanth" userId="34ec4a14-2b32-4e23-8e6c-bf79444b9b1f" providerId="ADAL" clId="{0704FE2E-9E52-4A6C-B70E-E03832489322}" dt="2022-03-17T10:25:30.329" v="20" actId="1076"/>
          <ac:grpSpMkLst>
            <pc:docMk/>
            <pc:sldMk cId="2508173990" sldId="1202"/>
            <ac:grpSpMk id="57" creationId="{5464A22C-6720-4997-AFB0-FEC5992B68EC}"/>
          </ac:grpSpMkLst>
        </pc:grpChg>
      </pc:sldChg>
      <pc:sldChg chg="modSp mod">
        <pc:chgData name="lakshmikanth" userId="34ec4a14-2b32-4e23-8e6c-bf79444b9b1f" providerId="ADAL" clId="{0704FE2E-9E52-4A6C-B70E-E03832489322}" dt="2022-03-17T10:24:39.787" v="11" actId="1076"/>
        <pc:sldMkLst>
          <pc:docMk/>
          <pc:sldMk cId="2285015065" sldId="1203"/>
        </pc:sldMkLst>
        <pc:spChg chg="mod">
          <ac:chgData name="lakshmikanth" userId="34ec4a14-2b32-4e23-8e6c-bf79444b9b1f" providerId="ADAL" clId="{0704FE2E-9E52-4A6C-B70E-E03832489322}" dt="2022-03-17T10:24:39.787" v="11" actId="1076"/>
          <ac:spMkLst>
            <pc:docMk/>
            <pc:sldMk cId="2285015065" sldId="1203"/>
            <ac:spMk id="20" creationId="{F147415D-E16C-445C-9A1D-C2D143C1E294}"/>
          </ac:spMkLst>
        </pc:spChg>
        <pc:spChg chg="mod">
          <ac:chgData name="lakshmikanth" userId="34ec4a14-2b32-4e23-8e6c-bf79444b9b1f" providerId="ADAL" clId="{0704FE2E-9E52-4A6C-B70E-E03832489322}" dt="2022-03-17T10:24:39.787" v="11" actId="1076"/>
          <ac:spMkLst>
            <pc:docMk/>
            <pc:sldMk cId="2285015065" sldId="1203"/>
            <ac:spMk id="21" creationId="{6F7C91BE-B61F-48F4-92AA-1F820DE4EF90}"/>
          </ac:spMkLst>
        </pc:spChg>
        <pc:spChg chg="mod">
          <ac:chgData name="lakshmikanth" userId="34ec4a14-2b32-4e23-8e6c-bf79444b9b1f" providerId="ADAL" clId="{0704FE2E-9E52-4A6C-B70E-E03832489322}" dt="2022-03-17T10:24:39.787" v="11" actId="1076"/>
          <ac:spMkLst>
            <pc:docMk/>
            <pc:sldMk cId="2285015065" sldId="1203"/>
            <ac:spMk id="22" creationId="{C25CF31D-ADAC-4DA9-868B-1855F1803D55}"/>
          </ac:spMkLst>
        </pc:spChg>
        <pc:spChg chg="mod">
          <ac:chgData name="lakshmikanth" userId="34ec4a14-2b32-4e23-8e6c-bf79444b9b1f" providerId="ADAL" clId="{0704FE2E-9E52-4A6C-B70E-E03832489322}" dt="2022-03-17T10:24:39.787" v="11" actId="1076"/>
          <ac:spMkLst>
            <pc:docMk/>
            <pc:sldMk cId="2285015065" sldId="1203"/>
            <ac:spMk id="27" creationId="{B38438DC-8F79-4707-9926-890E97655C06}"/>
          </ac:spMkLst>
        </pc:spChg>
      </pc:sldChg>
      <pc:sldChg chg="modSp mod">
        <pc:chgData name="lakshmikanth" userId="34ec4a14-2b32-4e23-8e6c-bf79444b9b1f" providerId="ADAL" clId="{0704FE2E-9E52-4A6C-B70E-E03832489322}" dt="2022-03-17T10:25:06.704" v="16" actId="1037"/>
        <pc:sldMkLst>
          <pc:docMk/>
          <pc:sldMk cId="3675761090" sldId="1204"/>
        </pc:sldMkLst>
        <pc:spChg chg="mod">
          <ac:chgData name="lakshmikanth" userId="34ec4a14-2b32-4e23-8e6c-bf79444b9b1f" providerId="ADAL" clId="{0704FE2E-9E52-4A6C-B70E-E03832489322}" dt="2022-03-17T10:25:06.704" v="16" actId="1037"/>
          <ac:spMkLst>
            <pc:docMk/>
            <pc:sldMk cId="3675761090" sldId="1204"/>
            <ac:spMk id="20" creationId="{F147415D-E16C-445C-9A1D-C2D143C1E294}"/>
          </ac:spMkLst>
        </pc:spChg>
        <pc:spChg chg="mod">
          <ac:chgData name="lakshmikanth" userId="34ec4a14-2b32-4e23-8e6c-bf79444b9b1f" providerId="ADAL" clId="{0704FE2E-9E52-4A6C-B70E-E03832489322}" dt="2022-03-17T10:25:06.704" v="16" actId="1037"/>
          <ac:spMkLst>
            <pc:docMk/>
            <pc:sldMk cId="3675761090" sldId="1204"/>
            <ac:spMk id="21" creationId="{6F7C91BE-B61F-48F4-92AA-1F820DE4EF90}"/>
          </ac:spMkLst>
        </pc:spChg>
        <pc:spChg chg="mod">
          <ac:chgData name="lakshmikanth" userId="34ec4a14-2b32-4e23-8e6c-bf79444b9b1f" providerId="ADAL" clId="{0704FE2E-9E52-4A6C-B70E-E03832489322}" dt="2022-03-17T10:25:06.704" v="16" actId="1037"/>
          <ac:spMkLst>
            <pc:docMk/>
            <pc:sldMk cId="3675761090" sldId="1204"/>
            <ac:spMk id="22" creationId="{C25CF31D-ADAC-4DA9-868B-1855F1803D55}"/>
          </ac:spMkLst>
        </pc:spChg>
        <pc:spChg chg="mod">
          <ac:chgData name="lakshmikanth" userId="34ec4a14-2b32-4e23-8e6c-bf79444b9b1f" providerId="ADAL" clId="{0704FE2E-9E52-4A6C-B70E-E03832489322}" dt="2022-03-17T10:25:06.704" v="16" actId="1037"/>
          <ac:spMkLst>
            <pc:docMk/>
            <pc:sldMk cId="3675761090" sldId="1204"/>
            <ac:spMk id="27" creationId="{B38438DC-8F79-4707-9926-890E97655C06}"/>
          </ac:spMkLst>
        </pc:spChg>
      </pc:sldChg>
      <pc:sldMasterChg chg="del delSldLayout">
        <pc:chgData name="lakshmikanth" userId="34ec4a14-2b32-4e23-8e6c-bf79444b9b1f" providerId="ADAL" clId="{0704FE2E-9E52-4A6C-B70E-E03832489322}" dt="2022-03-17T10:24:06.366" v="9" actId="2696"/>
        <pc:sldMasterMkLst>
          <pc:docMk/>
          <pc:sldMasterMk cId="371782926" sldId="2147483667"/>
        </pc:sldMasterMkLst>
        <pc:sldLayoutChg chg="del">
          <pc:chgData name="lakshmikanth" userId="34ec4a14-2b32-4e23-8e6c-bf79444b9b1f" providerId="ADAL" clId="{0704FE2E-9E52-4A6C-B70E-E03832489322}" dt="2022-03-17T10:24:06.357" v="4" actId="2696"/>
          <pc:sldLayoutMkLst>
            <pc:docMk/>
            <pc:sldMasterMk cId="371782926" sldId="2147483667"/>
            <pc:sldLayoutMk cId="223016509" sldId="2147483679"/>
          </pc:sldLayoutMkLst>
        </pc:sldLayoutChg>
        <pc:sldLayoutChg chg="del">
          <pc:chgData name="lakshmikanth" userId="34ec4a14-2b32-4e23-8e6c-bf79444b9b1f" providerId="ADAL" clId="{0704FE2E-9E52-4A6C-B70E-E03832489322}" dt="2022-03-17T10:24:06.359" v="5" actId="2696"/>
          <pc:sldLayoutMkLst>
            <pc:docMk/>
            <pc:sldMasterMk cId="371782926" sldId="2147483667"/>
            <pc:sldLayoutMk cId="1214601897" sldId="2147483680"/>
          </pc:sldLayoutMkLst>
        </pc:sldLayoutChg>
        <pc:sldLayoutChg chg="del">
          <pc:chgData name="lakshmikanth" userId="34ec4a14-2b32-4e23-8e6c-bf79444b9b1f" providerId="ADAL" clId="{0704FE2E-9E52-4A6C-B70E-E03832489322}" dt="2022-03-17T10:24:06.360" v="6" actId="2696"/>
          <pc:sldLayoutMkLst>
            <pc:docMk/>
            <pc:sldMasterMk cId="371782926" sldId="2147483667"/>
            <pc:sldLayoutMk cId="3887555996" sldId="2147483681"/>
          </pc:sldLayoutMkLst>
        </pc:sldLayoutChg>
        <pc:sldLayoutChg chg="del">
          <pc:chgData name="lakshmikanth" userId="34ec4a14-2b32-4e23-8e6c-bf79444b9b1f" providerId="ADAL" clId="{0704FE2E-9E52-4A6C-B70E-E03832489322}" dt="2022-03-17T10:24:06.362" v="7" actId="2696"/>
          <pc:sldLayoutMkLst>
            <pc:docMk/>
            <pc:sldMasterMk cId="371782926" sldId="2147483667"/>
            <pc:sldLayoutMk cId="267116416" sldId="2147483682"/>
          </pc:sldLayoutMkLst>
        </pc:sldLayoutChg>
        <pc:sldLayoutChg chg="del">
          <pc:chgData name="lakshmikanth" userId="34ec4a14-2b32-4e23-8e6c-bf79444b9b1f" providerId="ADAL" clId="{0704FE2E-9E52-4A6C-B70E-E03832489322}" dt="2022-03-17T10:24:06.363" v="8" actId="2696"/>
          <pc:sldLayoutMkLst>
            <pc:docMk/>
            <pc:sldMasterMk cId="371782926" sldId="2147483667"/>
            <pc:sldLayoutMk cId="2141556215" sldId="2147483683"/>
          </pc:sldLayoutMkLst>
        </pc:sldLayoutChg>
      </pc:sldMasterChg>
      <pc:sldMasterChg chg="delSldLayout">
        <pc:chgData name="lakshmikanth" userId="34ec4a14-2b32-4e23-8e6c-bf79444b9b1f" providerId="ADAL" clId="{0704FE2E-9E52-4A6C-B70E-E03832489322}" dt="2022-03-17T10:24:01.661" v="3" actId="2696"/>
        <pc:sldMasterMkLst>
          <pc:docMk/>
          <pc:sldMasterMk cId="4000528223" sldId="2147483684"/>
        </pc:sldMasterMkLst>
        <pc:sldLayoutChg chg="del">
          <pc:chgData name="lakshmikanth" userId="34ec4a14-2b32-4e23-8e6c-bf79444b9b1f" providerId="ADAL" clId="{0704FE2E-9E52-4A6C-B70E-E03832489322}" dt="2022-03-17T10:24:01.661" v="3" actId="2696"/>
          <pc:sldLayoutMkLst>
            <pc:docMk/>
            <pc:sldMasterMk cId="4000528223" sldId="2147483684"/>
            <pc:sldLayoutMk cId="1926339809" sldId="2147483650"/>
          </pc:sldLayoutMkLst>
        </pc:sldLayoutChg>
        <pc:sldLayoutChg chg="del">
          <pc:chgData name="lakshmikanth" userId="34ec4a14-2b32-4e23-8e6c-bf79444b9b1f" providerId="ADAL" clId="{0704FE2E-9E52-4A6C-B70E-E03832489322}" dt="2022-03-17T10:24:00.394" v="1" actId="2696"/>
          <pc:sldLayoutMkLst>
            <pc:docMk/>
            <pc:sldMasterMk cId="4000528223" sldId="2147483684"/>
            <pc:sldLayoutMk cId="1639728466" sldId="2147483655"/>
          </pc:sldLayoutMkLst>
        </pc:sldLayoutChg>
        <pc:sldLayoutChg chg="del">
          <pc:chgData name="lakshmikanth" userId="34ec4a14-2b32-4e23-8e6c-bf79444b9b1f" providerId="ADAL" clId="{0704FE2E-9E52-4A6C-B70E-E03832489322}" dt="2022-03-17T10:24:01.001" v="2" actId="2696"/>
          <pc:sldLayoutMkLst>
            <pc:docMk/>
            <pc:sldMasterMk cId="4000528223" sldId="2147483684"/>
            <pc:sldLayoutMk cId="2228977936" sldId="2147483666"/>
          </pc:sldLayoutMkLst>
        </pc:sldLayoutChg>
      </pc:sldMasterChg>
    </pc:docChg>
  </pc:docChgLst>
  <pc:docChgLst>
    <pc:chgData name="Balaji P." userId="ba4046ed-d6ed-4f8a-b33b-fec4378fc225" providerId="ADAL" clId="{D077C506-CC54-4B12-8C73-51C8B5570BBB}"/>
    <pc:docChg chg="modSld">
      <pc:chgData name="Balaji P." userId="ba4046ed-d6ed-4f8a-b33b-fec4378fc225" providerId="ADAL" clId="{D077C506-CC54-4B12-8C73-51C8B5570BBB}" dt="2023-01-30T05:34:06.888" v="111" actId="207"/>
      <pc:docMkLst>
        <pc:docMk/>
      </pc:docMkLst>
      <pc:sldChg chg="modSp mod">
        <pc:chgData name="Balaji P." userId="ba4046ed-d6ed-4f8a-b33b-fec4378fc225" providerId="ADAL" clId="{D077C506-CC54-4B12-8C73-51C8B5570BBB}" dt="2023-01-30T05:32:11.180" v="45" actId="1038"/>
        <pc:sldMkLst>
          <pc:docMk/>
          <pc:sldMk cId="1940554314" sldId="1207"/>
        </pc:sldMkLst>
        <pc:spChg chg="mod">
          <ac:chgData name="Balaji P." userId="ba4046ed-d6ed-4f8a-b33b-fec4378fc225" providerId="ADAL" clId="{D077C506-CC54-4B12-8C73-51C8B5570BBB}" dt="2023-01-30T05:31:52.394" v="0" actId="14100"/>
          <ac:spMkLst>
            <pc:docMk/>
            <pc:sldMk cId="1940554314" sldId="1207"/>
            <ac:spMk id="7" creationId="{00000000-0000-0000-0000-000000000000}"/>
          </ac:spMkLst>
        </pc:spChg>
        <pc:spChg chg="mod">
          <ac:chgData name="Balaji P." userId="ba4046ed-d6ed-4f8a-b33b-fec4378fc225" providerId="ADAL" clId="{D077C506-CC54-4B12-8C73-51C8B5570BBB}" dt="2023-01-30T05:31:54.891" v="1" actId="14100"/>
          <ac:spMkLst>
            <pc:docMk/>
            <pc:sldMk cId="1940554314" sldId="1207"/>
            <ac:spMk id="19" creationId="{00000000-0000-0000-0000-000000000000}"/>
          </ac:spMkLst>
        </pc:spChg>
        <pc:spChg chg="mod">
          <ac:chgData name="Balaji P." userId="ba4046ed-d6ed-4f8a-b33b-fec4378fc225" providerId="ADAL" clId="{D077C506-CC54-4B12-8C73-51C8B5570BBB}" dt="2023-01-30T05:32:11.180" v="45" actId="1038"/>
          <ac:spMkLst>
            <pc:docMk/>
            <pc:sldMk cId="1940554314" sldId="1207"/>
            <ac:spMk id="22" creationId="{00000000-0000-0000-0000-000000000000}"/>
          </ac:spMkLst>
        </pc:spChg>
      </pc:sldChg>
      <pc:sldChg chg="modSp mod">
        <pc:chgData name="Balaji P." userId="ba4046ed-d6ed-4f8a-b33b-fec4378fc225" providerId="ADAL" clId="{D077C506-CC54-4B12-8C73-51C8B5570BBB}" dt="2023-01-30T05:32:20.870" v="49" actId="1035"/>
        <pc:sldMkLst>
          <pc:docMk/>
          <pc:sldMk cId="297098969" sldId="1209"/>
        </pc:sldMkLst>
        <pc:picChg chg="mod">
          <ac:chgData name="Balaji P." userId="ba4046ed-d6ed-4f8a-b33b-fec4378fc225" providerId="ADAL" clId="{D077C506-CC54-4B12-8C73-51C8B5570BBB}" dt="2023-01-30T05:32:20.870" v="49" actId="1035"/>
          <ac:picMkLst>
            <pc:docMk/>
            <pc:sldMk cId="297098969" sldId="1209"/>
            <ac:picMk id="30" creationId="{00000000-0000-0000-0000-000000000000}"/>
          </ac:picMkLst>
        </pc:picChg>
      </pc:sldChg>
      <pc:sldChg chg="modSp mod">
        <pc:chgData name="Balaji P." userId="ba4046ed-d6ed-4f8a-b33b-fec4378fc225" providerId="ADAL" clId="{D077C506-CC54-4B12-8C73-51C8B5570BBB}" dt="2023-01-30T05:33:14.986" v="109" actId="14100"/>
        <pc:sldMkLst>
          <pc:docMk/>
          <pc:sldMk cId="2579284912" sldId="1210"/>
        </pc:sldMkLst>
        <pc:spChg chg="mod">
          <ac:chgData name="Balaji P." userId="ba4046ed-d6ed-4f8a-b33b-fec4378fc225" providerId="ADAL" clId="{D077C506-CC54-4B12-8C73-51C8B5570BBB}" dt="2023-01-30T05:33:14.986" v="109" actId="14100"/>
          <ac:spMkLst>
            <pc:docMk/>
            <pc:sldMk cId="2579284912" sldId="1210"/>
            <ac:spMk id="10" creationId="{3D8179C7-550A-4E0B-9B16-90B599F3EC21}"/>
          </ac:spMkLst>
        </pc:spChg>
        <pc:grpChg chg="mod">
          <ac:chgData name="Balaji P." userId="ba4046ed-d6ed-4f8a-b33b-fec4378fc225" providerId="ADAL" clId="{D077C506-CC54-4B12-8C73-51C8B5570BBB}" dt="2023-01-30T05:33:06.322" v="81" actId="1037"/>
          <ac:grpSpMkLst>
            <pc:docMk/>
            <pc:sldMk cId="2579284912" sldId="1210"/>
            <ac:grpSpMk id="25" creationId="{00000000-0000-0000-0000-000000000000}"/>
          </ac:grpSpMkLst>
        </pc:grpChg>
        <pc:grpChg chg="mod">
          <ac:chgData name="Balaji P." userId="ba4046ed-d6ed-4f8a-b33b-fec4378fc225" providerId="ADAL" clId="{D077C506-CC54-4B12-8C73-51C8B5570BBB}" dt="2023-01-30T05:33:02.867" v="66" actId="1038"/>
          <ac:grpSpMkLst>
            <pc:docMk/>
            <pc:sldMk cId="2579284912" sldId="1210"/>
            <ac:grpSpMk id="26" creationId="{00000000-0000-0000-0000-000000000000}"/>
          </ac:grpSpMkLst>
        </pc:grpChg>
      </pc:sldChg>
      <pc:sldChg chg="modSp mod">
        <pc:chgData name="Balaji P." userId="ba4046ed-d6ed-4f8a-b33b-fec4378fc225" providerId="ADAL" clId="{D077C506-CC54-4B12-8C73-51C8B5570BBB}" dt="2023-01-30T05:34:06.888" v="111" actId="207"/>
        <pc:sldMkLst>
          <pc:docMk/>
          <pc:sldMk cId="213204929" sldId="1219"/>
        </pc:sldMkLst>
        <pc:spChg chg="mod">
          <ac:chgData name="Balaji P." userId="ba4046ed-d6ed-4f8a-b33b-fec4378fc225" providerId="ADAL" clId="{D077C506-CC54-4B12-8C73-51C8B5570BBB}" dt="2023-01-30T05:34:06.888" v="111" actId="207"/>
          <ac:spMkLst>
            <pc:docMk/>
            <pc:sldMk cId="213204929" sldId="1219"/>
            <ac:spMk id="61" creationId="{3D8179C7-550A-4E0B-9B16-90B599F3EC21}"/>
          </ac:spMkLst>
        </pc:spChg>
      </pc:sldChg>
    </pc:docChg>
  </pc:docChgLst>
  <pc:docChgLst>
    <pc:chgData name="Subramani K" userId="bf009f75-d47a-408b-a678-4666a6eafc4c" providerId="ADAL" clId="{12800F5C-F6DE-4D83-A0FD-6124BFF8530D}"/>
    <pc:docChg chg="undo custSel modSld">
      <pc:chgData name="Subramani K" userId="bf009f75-d47a-408b-a678-4666a6eafc4c" providerId="ADAL" clId="{12800F5C-F6DE-4D83-A0FD-6124BFF8530D}" dt="2022-03-16T07:23:41.527" v="15" actId="1076"/>
      <pc:docMkLst>
        <pc:docMk/>
      </pc:docMkLst>
      <pc:sldChg chg="addSp delSp modSp mod">
        <pc:chgData name="Subramani K" userId="bf009f75-d47a-408b-a678-4666a6eafc4c" providerId="ADAL" clId="{12800F5C-F6DE-4D83-A0FD-6124BFF8530D}" dt="2022-03-16T07:23:41.527" v="15" actId="1076"/>
        <pc:sldMkLst>
          <pc:docMk/>
          <pc:sldMk cId="2508173990" sldId="1202"/>
        </pc:sldMkLst>
        <pc:spChg chg="mod">
          <ac:chgData name="Subramani K" userId="bf009f75-d47a-408b-a678-4666a6eafc4c" providerId="ADAL" clId="{12800F5C-F6DE-4D83-A0FD-6124BFF8530D}" dt="2022-03-16T07:23:13.601" v="4"/>
          <ac:spMkLst>
            <pc:docMk/>
            <pc:sldMk cId="2508173990" sldId="1202"/>
            <ac:spMk id="9" creationId="{B7E2EC3C-9883-47AA-9BD1-48DE0A1C8C38}"/>
          </ac:spMkLst>
        </pc:spChg>
        <pc:spChg chg="add mod">
          <ac:chgData name="Subramani K" userId="bf009f75-d47a-408b-a678-4666a6eafc4c" providerId="ADAL" clId="{12800F5C-F6DE-4D83-A0FD-6124BFF8530D}" dt="2022-03-16T07:23:03.885" v="3"/>
          <ac:spMkLst>
            <pc:docMk/>
            <pc:sldMk cId="2508173990" sldId="1202"/>
            <ac:spMk id="10" creationId="{BC95729D-B7AA-469F-AC09-0690AD9DD1CD}"/>
          </ac:spMkLst>
        </pc:spChg>
        <pc:spChg chg="mod">
          <ac:chgData name="Subramani K" userId="bf009f75-d47a-408b-a678-4666a6eafc4c" providerId="ADAL" clId="{12800F5C-F6DE-4D83-A0FD-6124BFF8530D}" dt="2022-03-16T07:23:03.885" v="3"/>
          <ac:spMkLst>
            <pc:docMk/>
            <pc:sldMk cId="2508173990" sldId="1202"/>
            <ac:spMk id="15" creationId="{00A95AC6-B860-483F-A64C-9A6E9B910A8A}"/>
          </ac:spMkLst>
        </pc:spChg>
        <pc:spChg chg="mod">
          <ac:chgData name="Subramani K" userId="bf009f75-d47a-408b-a678-4666a6eafc4c" providerId="ADAL" clId="{12800F5C-F6DE-4D83-A0FD-6124BFF8530D}" dt="2022-03-16T07:23:03.885" v="3"/>
          <ac:spMkLst>
            <pc:docMk/>
            <pc:sldMk cId="2508173990" sldId="1202"/>
            <ac:spMk id="18" creationId="{C9572D99-FC5E-4B5C-B88B-980D48B7FCAA}"/>
          </ac:spMkLst>
        </pc:spChg>
        <pc:spChg chg="add mod">
          <ac:chgData name="Subramani K" userId="bf009f75-d47a-408b-a678-4666a6eafc4c" providerId="ADAL" clId="{12800F5C-F6DE-4D83-A0FD-6124BFF8530D}" dt="2022-03-16T07:23:03.885" v="3"/>
          <ac:spMkLst>
            <pc:docMk/>
            <pc:sldMk cId="2508173990" sldId="1202"/>
            <ac:spMk id="19" creationId="{2983088C-AA4F-4303-9054-A4E177DB28C8}"/>
          </ac:spMkLst>
        </pc:spChg>
        <pc:spChg chg="add mod">
          <ac:chgData name="Subramani K" userId="bf009f75-d47a-408b-a678-4666a6eafc4c" providerId="ADAL" clId="{12800F5C-F6DE-4D83-A0FD-6124BFF8530D}" dt="2022-03-16T07:23:03.885" v="3"/>
          <ac:spMkLst>
            <pc:docMk/>
            <pc:sldMk cId="2508173990" sldId="1202"/>
            <ac:spMk id="20" creationId="{481D5104-EB74-42D8-9293-473CCE2C76C4}"/>
          </ac:spMkLst>
        </pc:spChg>
        <pc:spChg chg="add mod">
          <ac:chgData name="Subramani K" userId="bf009f75-d47a-408b-a678-4666a6eafc4c" providerId="ADAL" clId="{12800F5C-F6DE-4D83-A0FD-6124BFF8530D}" dt="2022-03-16T07:23:03.885" v="3"/>
          <ac:spMkLst>
            <pc:docMk/>
            <pc:sldMk cId="2508173990" sldId="1202"/>
            <ac:spMk id="21" creationId="{05E52C63-8F33-463F-9239-A60FAAB1CDBF}"/>
          </ac:spMkLst>
        </pc:spChg>
        <pc:spChg chg="add mod">
          <ac:chgData name="Subramani K" userId="bf009f75-d47a-408b-a678-4666a6eafc4c" providerId="ADAL" clId="{12800F5C-F6DE-4D83-A0FD-6124BFF8530D}" dt="2022-03-16T07:23:03.885" v="3"/>
          <ac:spMkLst>
            <pc:docMk/>
            <pc:sldMk cId="2508173990" sldId="1202"/>
            <ac:spMk id="22" creationId="{8642CA2A-C89C-4090-B695-3FEAEA5F42D5}"/>
          </ac:spMkLst>
        </pc:spChg>
        <pc:spChg chg="add del mod">
          <ac:chgData name="Subramani K" userId="bf009f75-d47a-408b-a678-4666a6eafc4c" providerId="ADAL" clId="{12800F5C-F6DE-4D83-A0FD-6124BFF8530D}" dt="2022-03-16T07:23:24.746" v="7" actId="478"/>
          <ac:spMkLst>
            <pc:docMk/>
            <pc:sldMk cId="2508173990" sldId="1202"/>
            <ac:spMk id="24" creationId="{BFF32EB9-0BB2-496E-B995-4A2B08414348}"/>
          </ac:spMkLst>
        </pc:spChg>
        <pc:spChg chg="add del">
          <ac:chgData name="Subramani K" userId="bf009f75-d47a-408b-a678-4666a6eafc4c" providerId="ADAL" clId="{12800F5C-F6DE-4D83-A0FD-6124BFF8530D}" dt="2022-03-16T07:22:11.524" v="2" actId="478"/>
          <ac:spMkLst>
            <pc:docMk/>
            <pc:sldMk cId="2508173990" sldId="1202"/>
            <ac:spMk id="25" creationId="{F7F7CC51-E7E8-4B20-9D52-507BE6787303}"/>
          </ac:spMkLst>
        </pc:spChg>
        <pc:spChg chg="add del">
          <ac:chgData name="Subramani K" userId="bf009f75-d47a-408b-a678-4666a6eafc4c" providerId="ADAL" clId="{12800F5C-F6DE-4D83-A0FD-6124BFF8530D}" dt="2022-03-16T07:22:11.524" v="2" actId="478"/>
          <ac:spMkLst>
            <pc:docMk/>
            <pc:sldMk cId="2508173990" sldId="1202"/>
            <ac:spMk id="26" creationId="{4B76F2FC-C7F9-4FB1-88E4-0C5FF9263258}"/>
          </ac:spMkLst>
        </pc:spChg>
        <pc:spChg chg="add mod">
          <ac:chgData name="Subramani K" userId="bf009f75-d47a-408b-a678-4666a6eafc4c" providerId="ADAL" clId="{12800F5C-F6DE-4D83-A0FD-6124BFF8530D}" dt="2022-03-16T07:23:38.997" v="14" actId="1036"/>
          <ac:spMkLst>
            <pc:docMk/>
            <pc:sldMk cId="2508173990" sldId="1202"/>
            <ac:spMk id="28" creationId="{C8A6333C-88E7-4C71-9D66-EA36F804B943}"/>
          </ac:spMkLst>
        </pc:spChg>
        <pc:spChg chg="add del">
          <ac:chgData name="Subramani K" userId="bf009f75-d47a-408b-a678-4666a6eafc4c" providerId="ADAL" clId="{12800F5C-F6DE-4D83-A0FD-6124BFF8530D}" dt="2022-03-16T07:22:11.524" v="2" actId="478"/>
          <ac:spMkLst>
            <pc:docMk/>
            <pc:sldMk cId="2508173990" sldId="1202"/>
            <ac:spMk id="42" creationId="{F8E6E74A-225B-4AE4-9AD8-35C4EA611AA3}"/>
          </ac:spMkLst>
        </pc:spChg>
        <pc:grpChg chg="add mod">
          <ac:chgData name="Subramani K" userId="bf009f75-d47a-408b-a678-4666a6eafc4c" providerId="ADAL" clId="{12800F5C-F6DE-4D83-A0FD-6124BFF8530D}" dt="2022-03-16T07:23:03.885" v="3"/>
          <ac:grpSpMkLst>
            <pc:docMk/>
            <pc:sldMk cId="2508173990" sldId="1202"/>
            <ac:grpSpMk id="13" creationId="{F25FF3C4-B420-4669-A590-2336FED8738D}"/>
          </ac:grpSpMkLst>
        </pc:grpChg>
        <pc:grpChg chg="mod">
          <ac:chgData name="Subramani K" userId="bf009f75-d47a-408b-a678-4666a6eafc4c" providerId="ADAL" clId="{12800F5C-F6DE-4D83-A0FD-6124BFF8530D}" dt="2022-03-16T07:23:03.885" v="3"/>
          <ac:grpSpMkLst>
            <pc:docMk/>
            <pc:sldMk cId="2508173990" sldId="1202"/>
            <ac:grpSpMk id="16" creationId="{0D2BEDDD-8556-4F53-AEC6-345735456738}"/>
          </ac:grpSpMkLst>
        </pc:grpChg>
        <pc:picChg chg="mod">
          <ac:chgData name="Subramani K" userId="bf009f75-d47a-408b-a678-4666a6eafc4c" providerId="ADAL" clId="{12800F5C-F6DE-4D83-A0FD-6124BFF8530D}" dt="2022-03-16T07:23:03.885" v="3"/>
          <ac:picMkLst>
            <pc:docMk/>
            <pc:sldMk cId="2508173990" sldId="1202"/>
            <ac:picMk id="17" creationId="{B911E346-6267-434E-AC11-58BAA1A7E921}"/>
          </ac:picMkLst>
        </pc:picChg>
        <pc:picChg chg="add del">
          <ac:chgData name="Subramani K" userId="bf009f75-d47a-408b-a678-4666a6eafc4c" providerId="ADAL" clId="{12800F5C-F6DE-4D83-A0FD-6124BFF8530D}" dt="2022-03-16T07:22:11.524" v="2" actId="478"/>
          <ac:picMkLst>
            <pc:docMk/>
            <pc:sldMk cId="2508173990" sldId="1202"/>
            <ac:picMk id="23" creationId="{AB78B9E1-5C73-435D-9636-19AD8A9E847E}"/>
          </ac:picMkLst>
        </pc:picChg>
        <pc:picChg chg="add mod">
          <ac:chgData name="Subramani K" userId="bf009f75-d47a-408b-a678-4666a6eafc4c" providerId="ADAL" clId="{12800F5C-F6DE-4D83-A0FD-6124BFF8530D}" dt="2022-03-16T07:23:41.527" v="15" actId="1076"/>
          <ac:picMkLst>
            <pc:docMk/>
            <pc:sldMk cId="2508173990" sldId="1202"/>
            <ac:picMk id="27" creationId="{1C887B42-FB89-4FF2-8D82-31C00464F397}"/>
          </ac:picMkLst>
        </pc:picChg>
      </pc:sldChg>
    </pc:docChg>
  </pc:docChgLst>
  <pc:docChgLst>
    <pc:chgData name="Subramani K" userId="bf009f75-d47a-408b-a678-4666a6eafc4c" providerId="ADAL" clId="{98638EEA-18EB-40B4-8ADD-283A9CF775F6}"/>
    <pc:docChg chg="custSel addSld modSld">
      <pc:chgData name="Subramani K" userId="bf009f75-d47a-408b-a678-4666a6eafc4c" providerId="ADAL" clId="{98638EEA-18EB-40B4-8ADD-283A9CF775F6}" dt="2022-03-16T14:27:35.614" v="5"/>
      <pc:docMkLst>
        <pc:docMk/>
      </pc:docMkLst>
      <pc:sldChg chg="addSp delSp modSp mod">
        <pc:chgData name="Subramani K" userId="bf009f75-d47a-408b-a678-4666a6eafc4c" providerId="ADAL" clId="{98638EEA-18EB-40B4-8ADD-283A9CF775F6}" dt="2022-03-16T12:50:49.506" v="4" actId="20577"/>
        <pc:sldMkLst>
          <pc:docMk/>
          <pc:sldMk cId="2508173990" sldId="1202"/>
        </pc:sldMkLst>
        <pc:spChg chg="mod">
          <ac:chgData name="Subramani K" userId="bf009f75-d47a-408b-a678-4666a6eafc4c" providerId="ADAL" clId="{98638EEA-18EB-40B4-8ADD-283A9CF775F6}" dt="2022-03-16T12:50:49.506" v="4" actId="20577"/>
          <ac:spMkLst>
            <pc:docMk/>
            <pc:sldMk cId="2508173990" sldId="1202"/>
            <ac:spMk id="9" creationId="{B7E2EC3C-9883-47AA-9BD1-48DE0A1C8C38}"/>
          </ac:spMkLst>
        </pc:spChg>
        <pc:spChg chg="del">
          <ac:chgData name="Subramani K" userId="bf009f75-d47a-408b-a678-4666a6eafc4c" providerId="ADAL" clId="{98638EEA-18EB-40B4-8ADD-283A9CF775F6}" dt="2022-03-16T12:50:18.341" v="0" actId="478"/>
          <ac:spMkLst>
            <pc:docMk/>
            <pc:sldMk cId="2508173990" sldId="1202"/>
            <ac:spMk id="19" creationId="{2983088C-AA4F-4303-9054-A4E177DB28C8}"/>
          </ac:spMkLst>
        </pc:spChg>
        <pc:spChg chg="del">
          <ac:chgData name="Subramani K" userId="bf009f75-d47a-408b-a678-4666a6eafc4c" providerId="ADAL" clId="{98638EEA-18EB-40B4-8ADD-283A9CF775F6}" dt="2022-03-16T12:50:18.341" v="0" actId="478"/>
          <ac:spMkLst>
            <pc:docMk/>
            <pc:sldMk cId="2508173990" sldId="1202"/>
            <ac:spMk id="20" creationId="{481D5104-EB74-42D8-9293-473CCE2C76C4}"/>
          </ac:spMkLst>
        </pc:spChg>
        <pc:spChg chg="del">
          <ac:chgData name="Subramani K" userId="bf009f75-d47a-408b-a678-4666a6eafc4c" providerId="ADAL" clId="{98638EEA-18EB-40B4-8ADD-283A9CF775F6}" dt="2022-03-16T12:50:18.341" v="0" actId="478"/>
          <ac:spMkLst>
            <pc:docMk/>
            <pc:sldMk cId="2508173990" sldId="1202"/>
            <ac:spMk id="21" creationId="{05E52C63-8F33-463F-9239-A60FAAB1CDBF}"/>
          </ac:spMkLst>
        </pc:spChg>
        <pc:spChg chg="del">
          <ac:chgData name="Subramani K" userId="bf009f75-d47a-408b-a678-4666a6eafc4c" providerId="ADAL" clId="{98638EEA-18EB-40B4-8ADD-283A9CF775F6}" dt="2022-03-16T12:50:18.341" v="0" actId="478"/>
          <ac:spMkLst>
            <pc:docMk/>
            <pc:sldMk cId="2508173990" sldId="1202"/>
            <ac:spMk id="22" creationId="{8642CA2A-C89C-4090-B695-3FEAEA5F42D5}"/>
          </ac:spMkLst>
        </pc:spChg>
        <pc:spChg chg="mod">
          <ac:chgData name="Subramani K" userId="bf009f75-d47a-408b-a678-4666a6eafc4c" providerId="ADAL" clId="{98638EEA-18EB-40B4-8ADD-283A9CF775F6}" dt="2022-03-16T12:50:41.528" v="1"/>
          <ac:spMkLst>
            <pc:docMk/>
            <pc:sldMk cId="2508173990" sldId="1202"/>
            <ac:spMk id="24" creationId="{D748E77E-54FF-4FCA-98C6-3C49402CBEC8}"/>
          </ac:spMkLst>
        </pc:spChg>
        <pc:spChg chg="mod">
          <ac:chgData name="Subramani K" userId="bf009f75-d47a-408b-a678-4666a6eafc4c" providerId="ADAL" clId="{98638EEA-18EB-40B4-8ADD-283A9CF775F6}" dt="2022-03-16T12:50:41.528" v="1"/>
          <ac:spMkLst>
            <pc:docMk/>
            <pc:sldMk cId="2508173990" sldId="1202"/>
            <ac:spMk id="26" creationId="{2FD53339-6A45-4689-9E0A-C36E58832918}"/>
          </ac:spMkLst>
        </pc:spChg>
        <pc:spChg chg="del">
          <ac:chgData name="Subramani K" userId="bf009f75-d47a-408b-a678-4666a6eafc4c" providerId="ADAL" clId="{98638EEA-18EB-40B4-8ADD-283A9CF775F6}" dt="2022-03-16T12:50:18.341" v="0" actId="478"/>
          <ac:spMkLst>
            <pc:docMk/>
            <pc:sldMk cId="2508173990" sldId="1202"/>
            <ac:spMk id="28" creationId="{C8A6333C-88E7-4C71-9D66-EA36F804B943}"/>
          </ac:spMkLst>
        </pc:spChg>
        <pc:spChg chg="mod">
          <ac:chgData name="Subramani K" userId="bf009f75-d47a-408b-a678-4666a6eafc4c" providerId="ADAL" clId="{98638EEA-18EB-40B4-8ADD-283A9CF775F6}" dt="2022-03-16T12:50:41.528" v="1"/>
          <ac:spMkLst>
            <pc:docMk/>
            <pc:sldMk cId="2508173990" sldId="1202"/>
            <ac:spMk id="29" creationId="{90053959-0FC9-4CB3-AA00-0555D85B5A8A}"/>
          </ac:spMkLst>
        </pc:spChg>
        <pc:spChg chg="mod">
          <ac:chgData name="Subramani K" userId="bf009f75-d47a-408b-a678-4666a6eafc4c" providerId="ADAL" clId="{98638EEA-18EB-40B4-8ADD-283A9CF775F6}" dt="2022-03-16T12:50:41.528" v="1"/>
          <ac:spMkLst>
            <pc:docMk/>
            <pc:sldMk cId="2508173990" sldId="1202"/>
            <ac:spMk id="30" creationId="{54564028-1E04-4E4D-810B-57EF543DDC6F}"/>
          </ac:spMkLst>
        </pc:spChg>
        <pc:spChg chg="mod">
          <ac:chgData name="Subramani K" userId="bf009f75-d47a-408b-a678-4666a6eafc4c" providerId="ADAL" clId="{98638EEA-18EB-40B4-8ADD-283A9CF775F6}" dt="2022-03-16T12:50:41.528" v="1"/>
          <ac:spMkLst>
            <pc:docMk/>
            <pc:sldMk cId="2508173990" sldId="1202"/>
            <ac:spMk id="31" creationId="{015D03AE-ACC0-4760-909D-6042BEE8FDDA}"/>
          </ac:spMkLst>
        </pc:spChg>
        <pc:spChg chg="mod">
          <ac:chgData name="Subramani K" userId="bf009f75-d47a-408b-a678-4666a6eafc4c" providerId="ADAL" clId="{98638EEA-18EB-40B4-8ADD-283A9CF775F6}" dt="2022-03-16T12:50:41.528" v="1"/>
          <ac:spMkLst>
            <pc:docMk/>
            <pc:sldMk cId="2508173990" sldId="1202"/>
            <ac:spMk id="34" creationId="{4BFB072D-7876-4BE1-BB1E-AE73BC267F10}"/>
          </ac:spMkLst>
        </pc:spChg>
        <pc:spChg chg="mod">
          <ac:chgData name="Subramani K" userId="bf009f75-d47a-408b-a678-4666a6eafc4c" providerId="ADAL" clId="{98638EEA-18EB-40B4-8ADD-283A9CF775F6}" dt="2022-03-16T12:50:41.528" v="1"/>
          <ac:spMkLst>
            <pc:docMk/>
            <pc:sldMk cId="2508173990" sldId="1202"/>
            <ac:spMk id="36" creationId="{47B7C713-5EBC-400A-B220-6775BAFFA7E1}"/>
          </ac:spMkLst>
        </pc:spChg>
        <pc:spChg chg="mod">
          <ac:chgData name="Subramani K" userId="bf009f75-d47a-408b-a678-4666a6eafc4c" providerId="ADAL" clId="{98638EEA-18EB-40B4-8ADD-283A9CF775F6}" dt="2022-03-16T12:50:41.528" v="1"/>
          <ac:spMkLst>
            <pc:docMk/>
            <pc:sldMk cId="2508173990" sldId="1202"/>
            <ac:spMk id="37" creationId="{D36DF83F-7E6F-4173-B3C2-49E4B001A8A8}"/>
          </ac:spMkLst>
        </pc:spChg>
        <pc:spChg chg="mod">
          <ac:chgData name="Subramani K" userId="bf009f75-d47a-408b-a678-4666a6eafc4c" providerId="ADAL" clId="{98638EEA-18EB-40B4-8ADD-283A9CF775F6}" dt="2022-03-16T12:50:41.528" v="1"/>
          <ac:spMkLst>
            <pc:docMk/>
            <pc:sldMk cId="2508173990" sldId="1202"/>
            <ac:spMk id="38" creationId="{433D6CE9-4486-466F-8B73-9C50812402AD}"/>
          </ac:spMkLst>
        </pc:spChg>
        <pc:spChg chg="mod">
          <ac:chgData name="Subramani K" userId="bf009f75-d47a-408b-a678-4666a6eafc4c" providerId="ADAL" clId="{98638EEA-18EB-40B4-8ADD-283A9CF775F6}" dt="2022-03-16T12:50:41.528" v="1"/>
          <ac:spMkLst>
            <pc:docMk/>
            <pc:sldMk cId="2508173990" sldId="1202"/>
            <ac:spMk id="39" creationId="{8D66DD37-6F10-4802-B985-F366D68BD578}"/>
          </ac:spMkLst>
        </pc:spChg>
        <pc:spChg chg="mod">
          <ac:chgData name="Subramani K" userId="bf009f75-d47a-408b-a678-4666a6eafc4c" providerId="ADAL" clId="{98638EEA-18EB-40B4-8ADD-283A9CF775F6}" dt="2022-03-16T12:50:41.528" v="1"/>
          <ac:spMkLst>
            <pc:docMk/>
            <pc:sldMk cId="2508173990" sldId="1202"/>
            <ac:spMk id="42" creationId="{7ECAD6B7-84FD-4698-88F2-52F4B30C7A57}"/>
          </ac:spMkLst>
        </pc:spChg>
        <pc:spChg chg="mod">
          <ac:chgData name="Subramani K" userId="bf009f75-d47a-408b-a678-4666a6eafc4c" providerId="ADAL" clId="{98638EEA-18EB-40B4-8ADD-283A9CF775F6}" dt="2022-03-16T12:50:41.528" v="1"/>
          <ac:spMkLst>
            <pc:docMk/>
            <pc:sldMk cId="2508173990" sldId="1202"/>
            <ac:spMk id="44" creationId="{B218D004-88DA-4F5F-916D-D10D9459DDC1}"/>
          </ac:spMkLst>
        </pc:spChg>
        <pc:spChg chg="mod">
          <ac:chgData name="Subramani K" userId="bf009f75-d47a-408b-a678-4666a6eafc4c" providerId="ADAL" clId="{98638EEA-18EB-40B4-8ADD-283A9CF775F6}" dt="2022-03-16T12:50:41.528" v="1"/>
          <ac:spMkLst>
            <pc:docMk/>
            <pc:sldMk cId="2508173990" sldId="1202"/>
            <ac:spMk id="45" creationId="{0A1760D5-691D-4B95-88C2-AF1A0E94F233}"/>
          </ac:spMkLst>
        </pc:spChg>
        <pc:spChg chg="mod">
          <ac:chgData name="Subramani K" userId="bf009f75-d47a-408b-a678-4666a6eafc4c" providerId="ADAL" clId="{98638EEA-18EB-40B4-8ADD-283A9CF775F6}" dt="2022-03-16T12:50:41.528" v="1"/>
          <ac:spMkLst>
            <pc:docMk/>
            <pc:sldMk cId="2508173990" sldId="1202"/>
            <ac:spMk id="46" creationId="{8D8A1CE6-394F-4CB1-993A-CCE3F185FB12}"/>
          </ac:spMkLst>
        </pc:spChg>
        <pc:spChg chg="mod">
          <ac:chgData name="Subramani K" userId="bf009f75-d47a-408b-a678-4666a6eafc4c" providerId="ADAL" clId="{98638EEA-18EB-40B4-8ADD-283A9CF775F6}" dt="2022-03-16T12:50:41.528" v="1"/>
          <ac:spMkLst>
            <pc:docMk/>
            <pc:sldMk cId="2508173990" sldId="1202"/>
            <ac:spMk id="47" creationId="{FE1560ED-75B3-4124-9F7F-469911EAD6E8}"/>
          </ac:spMkLst>
        </pc:spChg>
        <pc:spChg chg="mod">
          <ac:chgData name="Subramani K" userId="bf009f75-d47a-408b-a678-4666a6eafc4c" providerId="ADAL" clId="{98638EEA-18EB-40B4-8ADD-283A9CF775F6}" dt="2022-03-16T12:50:41.528" v="1"/>
          <ac:spMkLst>
            <pc:docMk/>
            <pc:sldMk cId="2508173990" sldId="1202"/>
            <ac:spMk id="50" creationId="{800B876E-EA6B-4B72-AE97-45E0AD1C7FB5}"/>
          </ac:spMkLst>
        </pc:spChg>
        <pc:spChg chg="mod">
          <ac:chgData name="Subramani K" userId="bf009f75-d47a-408b-a678-4666a6eafc4c" providerId="ADAL" clId="{98638EEA-18EB-40B4-8ADD-283A9CF775F6}" dt="2022-03-16T12:50:41.528" v="1"/>
          <ac:spMkLst>
            <pc:docMk/>
            <pc:sldMk cId="2508173990" sldId="1202"/>
            <ac:spMk id="52" creationId="{D8CA654E-A9E3-4F39-92FD-FBBB4B1DA699}"/>
          </ac:spMkLst>
        </pc:spChg>
        <pc:spChg chg="mod">
          <ac:chgData name="Subramani K" userId="bf009f75-d47a-408b-a678-4666a6eafc4c" providerId="ADAL" clId="{98638EEA-18EB-40B4-8ADD-283A9CF775F6}" dt="2022-03-16T12:50:41.528" v="1"/>
          <ac:spMkLst>
            <pc:docMk/>
            <pc:sldMk cId="2508173990" sldId="1202"/>
            <ac:spMk id="53" creationId="{518B11CD-9D8E-4509-946D-D51635B6E7B3}"/>
          </ac:spMkLst>
        </pc:spChg>
        <pc:spChg chg="mod">
          <ac:chgData name="Subramani K" userId="bf009f75-d47a-408b-a678-4666a6eafc4c" providerId="ADAL" clId="{98638EEA-18EB-40B4-8ADD-283A9CF775F6}" dt="2022-03-16T12:50:41.528" v="1"/>
          <ac:spMkLst>
            <pc:docMk/>
            <pc:sldMk cId="2508173990" sldId="1202"/>
            <ac:spMk id="54" creationId="{2F28A818-D515-4877-905B-41382FFDB595}"/>
          </ac:spMkLst>
        </pc:spChg>
        <pc:spChg chg="mod">
          <ac:chgData name="Subramani K" userId="bf009f75-d47a-408b-a678-4666a6eafc4c" providerId="ADAL" clId="{98638EEA-18EB-40B4-8ADD-283A9CF775F6}" dt="2022-03-16T12:50:41.528" v="1"/>
          <ac:spMkLst>
            <pc:docMk/>
            <pc:sldMk cId="2508173990" sldId="1202"/>
            <ac:spMk id="55" creationId="{350A8D00-D9A8-4C0D-AAE2-B0F254663B5C}"/>
          </ac:spMkLst>
        </pc:spChg>
        <pc:spChg chg="mod">
          <ac:chgData name="Subramani K" userId="bf009f75-d47a-408b-a678-4666a6eafc4c" providerId="ADAL" clId="{98638EEA-18EB-40B4-8ADD-283A9CF775F6}" dt="2022-03-16T12:50:45.622" v="2"/>
          <ac:spMkLst>
            <pc:docMk/>
            <pc:sldMk cId="2508173990" sldId="1202"/>
            <ac:spMk id="58" creationId="{80EC1139-A85A-4812-8263-BE7CCFF26585}"/>
          </ac:spMkLst>
        </pc:spChg>
        <pc:spChg chg="mod">
          <ac:chgData name="Subramani K" userId="bf009f75-d47a-408b-a678-4666a6eafc4c" providerId="ADAL" clId="{98638EEA-18EB-40B4-8ADD-283A9CF775F6}" dt="2022-03-16T12:50:45.622" v="2"/>
          <ac:spMkLst>
            <pc:docMk/>
            <pc:sldMk cId="2508173990" sldId="1202"/>
            <ac:spMk id="61" creationId="{07EF8900-E1DF-4DD5-8C24-07153CE7F54E}"/>
          </ac:spMkLst>
        </pc:spChg>
        <pc:grpChg chg="del">
          <ac:chgData name="Subramani K" userId="bf009f75-d47a-408b-a678-4666a6eafc4c" providerId="ADAL" clId="{98638EEA-18EB-40B4-8ADD-283A9CF775F6}" dt="2022-03-16T12:50:18.341" v="0" actId="478"/>
          <ac:grpSpMkLst>
            <pc:docMk/>
            <pc:sldMk cId="2508173990" sldId="1202"/>
            <ac:grpSpMk id="13" creationId="{F25FF3C4-B420-4669-A590-2336FED8738D}"/>
          </ac:grpSpMkLst>
        </pc:grpChg>
        <pc:grpChg chg="add mod">
          <ac:chgData name="Subramani K" userId="bf009f75-d47a-408b-a678-4666a6eafc4c" providerId="ADAL" clId="{98638EEA-18EB-40B4-8ADD-283A9CF775F6}" dt="2022-03-16T12:50:41.528" v="1"/>
          <ac:grpSpMkLst>
            <pc:docMk/>
            <pc:sldMk cId="2508173990" sldId="1202"/>
            <ac:grpSpMk id="23" creationId="{D01A5577-5820-4A12-9C9D-E15303D49CCB}"/>
          </ac:grpSpMkLst>
        </pc:grpChg>
        <pc:grpChg chg="mod">
          <ac:chgData name="Subramani K" userId="bf009f75-d47a-408b-a678-4666a6eafc4c" providerId="ADAL" clId="{98638EEA-18EB-40B4-8ADD-283A9CF775F6}" dt="2022-03-16T12:50:41.528" v="1"/>
          <ac:grpSpMkLst>
            <pc:docMk/>
            <pc:sldMk cId="2508173990" sldId="1202"/>
            <ac:grpSpMk id="25" creationId="{6B82AAA5-4204-439D-A5CB-7DBBBA35AFBF}"/>
          </ac:grpSpMkLst>
        </pc:grpChg>
        <pc:grpChg chg="add mod">
          <ac:chgData name="Subramani K" userId="bf009f75-d47a-408b-a678-4666a6eafc4c" providerId="ADAL" clId="{98638EEA-18EB-40B4-8ADD-283A9CF775F6}" dt="2022-03-16T12:50:41.528" v="1"/>
          <ac:grpSpMkLst>
            <pc:docMk/>
            <pc:sldMk cId="2508173990" sldId="1202"/>
            <ac:grpSpMk id="33" creationId="{0B93414D-951B-4AD3-BB9C-9D2EA19C8770}"/>
          </ac:grpSpMkLst>
        </pc:grpChg>
        <pc:grpChg chg="mod">
          <ac:chgData name="Subramani K" userId="bf009f75-d47a-408b-a678-4666a6eafc4c" providerId="ADAL" clId="{98638EEA-18EB-40B4-8ADD-283A9CF775F6}" dt="2022-03-16T12:50:41.528" v="1"/>
          <ac:grpSpMkLst>
            <pc:docMk/>
            <pc:sldMk cId="2508173990" sldId="1202"/>
            <ac:grpSpMk id="35" creationId="{B71D3B73-CB05-4C68-A9B2-58F77CEA0C17}"/>
          </ac:grpSpMkLst>
        </pc:grpChg>
        <pc:grpChg chg="add mod">
          <ac:chgData name="Subramani K" userId="bf009f75-d47a-408b-a678-4666a6eafc4c" providerId="ADAL" clId="{98638EEA-18EB-40B4-8ADD-283A9CF775F6}" dt="2022-03-16T12:50:41.528" v="1"/>
          <ac:grpSpMkLst>
            <pc:docMk/>
            <pc:sldMk cId="2508173990" sldId="1202"/>
            <ac:grpSpMk id="41" creationId="{A97582DD-110D-4C91-B040-EFC470078CEB}"/>
          </ac:grpSpMkLst>
        </pc:grpChg>
        <pc:grpChg chg="mod">
          <ac:chgData name="Subramani K" userId="bf009f75-d47a-408b-a678-4666a6eafc4c" providerId="ADAL" clId="{98638EEA-18EB-40B4-8ADD-283A9CF775F6}" dt="2022-03-16T12:50:41.528" v="1"/>
          <ac:grpSpMkLst>
            <pc:docMk/>
            <pc:sldMk cId="2508173990" sldId="1202"/>
            <ac:grpSpMk id="43" creationId="{EFE9DF6C-1F22-4DF7-B581-14D63C9AAF8F}"/>
          </ac:grpSpMkLst>
        </pc:grpChg>
        <pc:grpChg chg="add mod">
          <ac:chgData name="Subramani K" userId="bf009f75-d47a-408b-a678-4666a6eafc4c" providerId="ADAL" clId="{98638EEA-18EB-40B4-8ADD-283A9CF775F6}" dt="2022-03-16T12:50:41.528" v="1"/>
          <ac:grpSpMkLst>
            <pc:docMk/>
            <pc:sldMk cId="2508173990" sldId="1202"/>
            <ac:grpSpMk id="49" creationId="{B86CA52F-C3E3-4D34-AFA4-246B4FA5E8A1}"/>
          </ac:grpSpMkLst>
        </pc:grpChg>
        <pc:grpChg chg="mod">
          <ac:chgData name="Subramani K" userId="bf009f75-d47a-408b-a678-4666a6eafc4c" providerId="ADAL" clId="{98638EEA-18EB-40B4-8ADD-283A9CF775F6}" dt="2022-03-16T12:50:41.528" v="1"/>
          <ac:grpSpMkLst>
            <pc:docMk/>
            <pc:sldMk cId="2508173990" sldId="1202"/>
            <ac:grpSpMk id="51" creationId="{0C12D049-9ACC-48DC-82E3-A4FCFD47CFCC}"/>
          </ac:grpSpMkLst>
        </pc:grpChg>
        <pc:grpChg chg="add mod">
          <ac:chgData name="Subramani K" userId="bf009f75-d47a-408b-a678-4666a6eafc4c" providerId="ADAL" clId="{98638EEA-18EB-40B4-8ADD-283A9CF775F6}" dt="2022-03-16T12:50:45.622" v="2"/>
          <ac:grpSpMkLst>
            <pc:docMk/>
            <pc:sldMk cId="2508173990" sldId="1202"/>
            <ac:grpSpMk id="57" creationId="{5464A22C-6720-4997-AFB0-FEC5992B68EC}"/>
          </ac:grpSpMkLst>
        </pc:grpChg>
        <pc:grpChg chg="mod">
          <ac:chgData name="Subramani K" userId="bf009f75-d47a-408b-a678-4666a6eafc4c" providerId="ADAL" clId="{98638EEA-18EB-40B4-8ADD-283A9CF775F6}" dt="2022-03-16T12:50:45.622" v="2"/>
          <ac:grpSpMkLst>
            <pc:docMk/>
            <pc:sldMk cId="2508173990" sldId="1202"/>
            <ac:grpSpMk id="59" creationId="{4646ECCE-4F1E-48B4-9AF9-EEA203BBFA37}"/>
          </ac:grpSpMkLst>
        </pc:grpChg>
        <pc:picChg chg="del">
          <ac:chgData name="Subramani K" userId="bf009f75-d47a-408b-a678-4666a6eafc4c" providerId="ADAL" clId="{98638EEA-18EB-40B4-8ADD-283A9CF775F6}" dt="2022-03-16T12:50:18.341" v="0" actId="478"/>
          <ac:picMkLst>
            <pc:docMk/>
            <pc:sldMk cId="2508173990" sldId="1202"/>
            <ac:picMk id="27" creationId="{1C887B42-FB89-4FF2-8D82-31C00464F397}"/>
          </ac:picMkLst>
        </pc:picChg>
        <pc:picChg chg="mod">
          <ac:chgData name="Subramani K" userId="bf009f75-d47a-408b-a678-4666a6eafc4c" providerId="ADAL" clId="{98638EEA-18EB-40B4-8ADD-283A9CF775F6}" dt="2022-03-16T12:50:41.528" v="1"/>
          <ac:picMkLst>
            <pc:docMk/>
            <pc:sldMk cId="2508173990" sldId="1202"/>
            <ac:picMk id="32" creationId="{47FAEC51-E9D5-422D-84ED-5141C74ECEC8}"/>
          </ac:picMkLst>
        </pc:picChg>
        <pc:picChg chg="mod">
          <ac:chgData name="Subramani K" userId="bf009f75-d47a-408b-a678-4666a6eafc4c" providerId="ADAL" clId="{98638EEA-18EB-40B4-8ADD-283A9CF775F6}" dt="2022-03-16T12:50:41.528" v="1"/>
          <ac:picMkLst>
            <pc:docMk/>
            <pc:sldMk cId="2508173990" sldId="1202"/>
            <ac:picMk id="40" creationId="{013AA600-1297-43A3-8E32-87A6D93B70ED}"/>
          </ac:picMkLst>
        </pc:picChg>
        <pc:picChg chg="mod">
          <ac:chgData name="Subramani K" userId="bf009f75-d47a-408b-a678-4666a6eafc4c" providerId="ADAL" clId="{98638EEA-18EB-40B4-8ADD-283A9CF775F6}" dt="2022-03-16T12:50:41.528" v="1"/>
          <ac:picMkLst>
            <pc:docMk/>
            <pc:sldMk cId="2508173990" sldId="1202"/>
            <ac:picMk id="48" creationId="{4218E633-7306-4F0F-91A5-4FF5523EAB6C}"/>
          </ac:picMkLst>
        </pc:picChg>
        <pc:picChg chg="mod">
          <ac:chgData name="Subramani K" userId="bf009f75-d47a-408b-a678-4666a6eafc4c" providerId="ADAL" clId="{98638EEA-18EB-40B4-8ADD-283A9CF775F6}" dt="2022-03-16T12:50:41.528" v="1"/>
          <ac:picMkLst>
            <pc:docMk/>
            <pc:sldMk cId="2508173990" sldId="1202"/>
            <ac:picMk id="56" creationId="{1E5301A9-9004-4F08-8918-1093812B26E3}"/>
          </ac:picMkLst>
        </pc:picChg>
        <pc:picChg chg="mod">
          <ac:chgData name="Subramani K" userId="bf009f75-d47a-408b-a678-4666a6eafc4c" providerId="ADAL" clId="{98638EEA-18EB-40B4-8ADD-283A9CF775F6}" dt="2022-03-16T12:50:45.622" v="2"/>
          <ac:picMkLst>
            <pc:docMk/>
            <pc:sldMk cId="2508173990" sldId="1202"/>
            <ac:picMk id="60" creationId="{A093EA35-5063-45CF-9F44-980EDCAB7D8C}"/>
          </ac:picMkLst>
        </pc:picChg>
      </pc:sldChg>
      <pc:sldChg chg="add">
        <pc:chgData name="Subramani K" userId="bf009f75-d47a-408b-a678-4666a6eafc4c" providerId="ADAL" clId="{98638EEA-18EB-40B4-8ADD-283A9CF775F6}" dt="2022-03-16T14:27:35.614" v="5"/>
        <pc:sldMkLst>
          <pc:docMk/>
          <pc:sldMk cId="2285015065" sldId="1203"/>
        </pc:sldMkLst>
      </pc:sldChg>
      <pc:sldChg chg="add">
        <pc:chgData name="Subramani K" userId="bf009f75-d47a-408b-a678-4666a6eafc4c" providerId="ADAL" clId="{98638EEA-18EB-40B4-8ADD-283A9CF775F6}" dt="2022-03-16T14:27:35.614" v="5"/>
        <pc:sldMkLst>
          <pc:docMk/>
          <pc:sldMk cId="3675761090" sldId="120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8632A59B-9CC3-41B5-A00B-4661D45AAE86}" type="datetimeFigureOut">
              <a:rPr lang="en-GB" smtClean="0"/>
              <a:t>30/01/2023</a:t>
            </a:fld>
            <a:endParaRPr lang="en-GB" dirty="0"/>
          </a:p>
        </p:txBody>
      </p:sp>
      <p:sp>
        <p:nvSpPr>
          <p:cNvPr id="4" name="Slide Image Placeholder 3"/>
          <p:cNvSpPr>
            <a:spLocks noGrp="1" noRot="1" noChangeAspect="1"/>
          </p:cNvSpPr>
          <p:nvPr>
            <p:ph type="sldImg" idx="2"/>
          </p:nvPr>
        </p:nvSpPr>
        <p:spPr>
          <a:xfrm>
            <a:off x="2120900" y="857250"/>
            <a:ext cx="4902200" cy="23145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48EAF3CD-0CB1-4656-AC50-21EED46B2540}" type="slidenum">
              <a:rPr lang="en-GB" smtClean="0"/>
              <a:t>‹#›</a:t>
            </a:fld>
            <a:endParaRPr lang="en-GB" dirty="0"/>
          </a:p>
        </p:txBody>
      </p:sp>
    </p:spTree>
    <p:extLst>
      <p:ext uri="{BB962C8B-B14F-4D97-AF65-F5344CB8AC3E}">
        <p14:creationId xmlns:p14="http://schemas.microsoft.com/office/powerpoint/2010/main" val="143987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48EAF3CD-0CB1-4656-AC50-21EED46B2540}" type="slidenum">
              <a:rPr lang="en-GB" smtClean="0"/>
              <a:t>1</a:t>
            </a:fld>
            <a:endParaRPr lang="en-GB" dirty="0"/>
          </a:p>
        </p:txBody>
      </p:sp>
    </p:spTree>
    <p:extLst>
      <p:ext uri="{BB962C8B-B14F-4D97-AF65-F5344CB8AC3E}">
        <p14:creationId xmlns:p14="http://schemas.microsoft.com/office/powerpoint/2010/main" val="7415148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11</a:t>
            </a:fld>
            <a:endParaRPr lang="en-GB" dirty="0"/>
          </a:p>
        </p:txBody>
      </p:sp>
    </p:spTree>
    <p:extLst>
      <p:ext uri="{BB962C8B-B14F-4D97-AF65-F5344CB8AC3E}">
        <p14:creationId xmlns:p14="http://schemas.microsoft.com/office/powerpoint/2010/main" val="3186552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12</a:t>
            </a:fld>
            <a:endParaRPr lang="en-GB" dirty="0"/>
          </a:p>
        </p:txBody>
      </p:sp>
    </p:spTree>
    <p:extLst>
      <p:ext uri="{BB962C8B-B14F-4D97-AF65-F5344CB8AC3E}">
        <p14:creationId xmlns:p14="http://schemas.microsoft.com/office/powerpoint/2010/main" val="2892127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13</a:t>
            </a:fld>
            <a:endParaRPr lang="en-GB" dirty="0"/>
          </a:p>
        </p:txBody>
      </p:sp>
    </p:spTree>
    <p:extLst>
      <p:ext uri="{BB962C8B-B14F-4D97-AF65-F5344CB8AC3E}">
        <p14:creationId xmlns:p14="http://schemas.microsoft.com/office/powerpoint/2010/main" val="38902276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14</a:t>
            </a:fld>
            <a:endParaRPr lang="en-GB" dirty="0"/>
          </a:p>
        </p:txBody>
      </p:sp>
    </p:spTree>
    <p:extLst>
      <p:ext uri="{BB962C8B-B14F-4D97-AF65-F5344CB8AC3E}">
        <p14:creationId xmlns:p14="http://schemas.microsoft.com/office/powerpoint/2010/main" val="19192112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15</a:t>
            </a:fld>
            <a:endParaRPr lang="en-GB" dirty="0"/>
          </a:p>
        </p:txBody>
      </p:sp>
    </p:spTree>
    <p:extLst>
      <p:ext uri="{BB962C8B-B14F-4D97-AF65-F5344CB8AC3E}">
        <p14:creationId xmlns:p14="http://schemas.microsoft.com/office/powerpoint/2010/main" val="2423483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16</a:t>
            </a:fld>
            <a:endParaRPr lang="en-GB" dirty="0"/>
          </a:p>
        </p:txBody>
      </p:sp>
    </p:spTree>
    <p:extLst>
      <p:ext uri="{BB962C8B-B14F-4D97-AF65-F5344CB8AC3E}">
        <p14:creationId xmlns:p14="http://schemas.microsoft.com/office/powerpoint/2010/main" val="4162546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3</a:t>
            </a:fld>
            <a:endParaRPr lang="en-GB" dirty="0"/>
          </a:p>
        </p:txBody>
      </p:sp>
    </p:spTree>
    <p:extLst>
      <p:ext uri="{BB962C8B-B14F-4D97-AF65-F5344CB8AC3E}">
        <p14:creationId xmlns:p14="http://schemas.microsoft.com/office/powerpoint/2010/main" val="667213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4</a:t>
            </a:fld>
            <a:endParaRPr lang="en-GB" dirty="0"/>
          </a:p>
        </p:txBody>
      </p:sp>
    </p:spTree>
    <p:extLst>
      <p:ext uri="{BB962C8B-B14F-4D97-AF65-F5344CB8AC3E}">
        <p14:creationId xmlns:p14="http://schemas.microsoft.com/office/powerpoint/2010/main" val="3125951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5</a:t>
            </a:fld>
            <a:endParaRPr lang="en-GB" dirty="0"/>
          </a:p>
        </p:txBody>
      </p:sp>
    </p:spTree>
    <p:extLst>
      <p:ext uri="{BB962C8B-B14F-4D97-AF65-F5344CB8AC3E}">
        <p14:creationId xmlns:p14="http://schemas.microsoft.com/office/powerpoint/2010/main" val="1140689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6</a:t>
            </a:fld>
            <a:endParaRPr lang="en-GB" dirty="0"/>
          </a:p>
        </p:txBody>
      </p:sp>
    </p:spTree>
    <p:extLst>
      <p:ext uri="{BB962C8B-B14F-4D97-AF65-F5344CB8AC3E}">
        <p14:creationId xmlns:p14="http://schemas.microsoft.com/office/powerpoint/2010/main" val="2985364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7</a:t>
            </a:fld>
            <a:endParaRPr lang="en-GB" dirty="0"/>
          </a:p>
        </p:txBody>
      </p:sp>
    </p:spTree>
    <p:extLst>
      <p:ext uri="{BB962C8B-B14F-4D97-AF65-F5344CB8AC3E}">
        <p14:creationId xmlns:p14="http://schemas.microsoft.com/office/powerpoint/2010/main" val="3416349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8</a:t>
            </a:fld>
            <a:endParaRPr lang="en-GB" dirty="0"/>
          </a:p>
        </p:txBody>
      </p:sp>
    </p:spTree>
    <p:extLst>
      <p:ext uri="{BB962C8B-B14F-4D97-AF65-F5344CB8AC3E}">
        <p14:creationId xmlns:p14="http://schemas.microsoft.com/office/powerpoint/2010/main" val="2217455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9</a:t>
            </a:fld>
            <a:endParaRPr lang="en-GB" dirty="0"/>
          </a:p>
        </p:txBody>
      </p:sp>
    </p:spTree>
    <p:extLst>
      <p:ext uri="{BB962C8B-B14F-4D97-AF65-F5344CB8AC3E}">
        <p14:creationId xmlns:p14="http://schemas.microsoft.com/office/powerpoint/2010/main" val="1972740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10</a:t>
            </a:fld>
            <a:endParaRPr lang="en-GB" dirty="0"/>
          </a:p>
        </p:txBody>
      </p:sp>
    </p:spTree>
    <p:extLst>
      <p:ext uri="{BB962C8B-B14F-4D97-AF65-F5344CB8AC3E}">
        <p14:creationId xmlns:p14="http://schemas.microsoft.com/office/powerpoint/2010/main" val="1041091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5333653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A43AA0-E779-4343-B859-22F1C060878D}"/>
              </a:ext>
            </a:extLst>
          </p:cNvPr>
          <p:cNvSpPr/>
          <p:nvPr userDrawn="1"/>
        </p:nvSpPr>
        <p:spPr>
          <a:xfrm>
            <a:off x="10774" y="5752217"/>
            <a:ext cx="6480175" cy="321306"/>
          </a:xfrm>
          <a:prstGeom prst="rect">
            <a:avLst/>
          </a:prstGeom>
        </p:spPr>
        <p:txBody>
          <a:bodyPr>
            <a:spAutoFit/>
          </a:bodyPr>
          <a:lstStyle/>
          <a:p>
            <a:pPr marL="0" marR="0" lvl="0" indent="0" algn="l" defTabSz="971957" rtl="0" eaLnBrk="1" fontAlgn="auto" latinLnBrk="0" hangingPunct="1">
              <a:lnSpc>
                <a:spcPct val="100000"/>
              </a:lnSpc>
              <a:spcBef>
                <a:spcPts val="0"/>
              </a:spcBef>
              <a:spcAft>
                <a:spcPts val="0"/>
              </a:spcAft>
              <a:buClrTx/>
              <a:buSzTx/>
              <a:buFontTx/>
              <a:buNone/>
              <a:tabLst/>
              <a:defRPr/>
            </a:pPr>
            <a:r>
              <a:rPr kumimoji="0" lang="en-IN" sz="1488"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CyberSAFE</a:t>
            </a:r>
          </a:p>
        </p:txBody>
      </p:sp>
      <p:graphicFrame>
        <p:nvGraphicFramePr>
          <p:cNvPr id="4" name="Table 3">
            <a:extLst>
              <a:ext uri="{FF2B5EF4-FFF2-40B4-BE49-F238E27FC236}">
                <a16:creationId xmlns:a16="http://schemas.microsoft.com/office/drawing/2014/main" id="{E2EF0984-7CEB-4BD2-B22A-EF45018E6E2B}"/>
              </a:ext>
            </a:extLst>
          </p:cNvPr>
          <p:cNvGraphicFramePr>
            <a:graphicFrameLocks noGrp="1"/>
          </p:cNvGraphicFramePr>
          <p:nvPr userDrawn="1">
            <p:extLst>
              <p:ext uri="{D42A27DB-BD31-4B8C-83A1-F6EECF244321}">
                <p14:modId xmlns:p14="http://schemas.microsoft.com/office/powerpoint/2010/main" val="3408801265"/>
              </p:ext>
            </p:extLst>
          </p:nvPr>
        </p:nvGraphicFramePr>
        <p:xfrm>
          <a:off x="9678390" y="0"/>
          <a:ext cx="3281961" cy="6092062"/>
        </p:xfrm>
        <a:graphic>
          <a:graphicData uri="http://schemas.openxmlformats.org/drawingml/2006/table">
            <a:tbl>
              <a:tblPr firstRow="1" bandRow="1">
                <a:tableStyleId>{5C22544A-7EE6-4342-B048-85BDC9FD1C3A}</a:tableStyleId>
              </a:tblPr>
              <a:tblGrid>
                <a:gridCol w="3281961">
                  <a:extLst>
                    <a:ext uri="{9D8B030D-6E8A-4147-A177-3AD203B41FA5}">
                      <a16:colId xmlns:a16="http://schemas.microsoft.com/office/drawing/2014/main" val="1440731263"/>
                    </a:ext>
                  </a:extLst>
                </a:gridCol>
              </a:tblGrid>
              <a:tr h="759162">
                <a:tc>
                  <a:txBody>
                    <a:bodyPr/>
                    <a:lstStyle/>
                    <a:p>
                      <a:endParaRPr lang="en-IN" sz="1400" b="0" dirty="0">
                        <a:solidFill>
                          <a:schemeClr val="tx1"/>
                        </a:solidFill>
                      </a:endParaRPr>
                    </a:p>
                  </a:txBody>
                  <a:tcPr marL="97203" marR="97203">
                    <a:solidFill>
                      <a:srgbClr val="EAEFF7"/>
                    </a:solidFill>
                  </a:tcPr>
                </a:tc>
                <a:extLst>
                  <a:ext uri="{0D108BD9-81ED-4DB2-BD59-A6C34878D82A}">
                    <a16:rowId xmlns:a16="http://schemas.microsoft.com/office/drawing/2014/main" val="53715972"/>
                  </a:ext>
                </a:extLst>
              </a:tr>
              <a:tr h="3283105">
                <a:tc>
                  <a:txBody>
                    <a:bodyPr/>
                    <a:lstStyle/>
                    <a:p>
                      <a:r>
                        <a:rPr lang="en-IN" sz="1400" b="0" dirty="0">
                          <a:solidFill>
                            <a:schemeClr val="tx1"/>
                          </a:solidFill>
                        </a:rPr>
                        <a:t>Audio Transcript:</a:t>
                      </a: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txBody>
                  <a:tcPr marL="97203" marR="97203">
                    <a:solidFill>
                      <a:srgbClr val="EAEFF7"/>
                    </a:solidFill>
                  </a:tcPr>
                </a:tc>
                <a:extLst>
                  <a:ext uri="{0D108BD9-81ED-4DB2-BD59-A6C34878D82A}">
                    <a16:rowId xmlns:a16="http://schemas.microsoft.com/office/drawing/2014/main" val="2858219096"/>
                  </a:ext>
                </a:extLst>
              </a:tr>
              <a:tr h="2041060">
                <a:tc>
                  <a:txBody>
                    <a:bodyPr/>
                    <a:lstStyle/>
                    <a:p>
                      <a:r>
                        <a:rPr lang="en-IN" sz="1400" b="0" dirty="0">
                          <a:solidFill>
                            <a:schemeClr val="tx1"/>
                          </a:solidFill>
                        </a:rPr>
                        <a:t>Graphic Notes and Image IDs:</a:t>
                      </a:r>
                    </a:p>
                  </a:txBody>
                  <a:tcPr marL="97203" marR="97203"/>
                </a:tc>
                <a:extLst>
                  <a:ext uri="{0D108BD9-81ED-4DB2-BD59-A6C34878D82A}">
                    <a16:rowId xmlns:a16="http://schemas.microsoft.com/office/drawing/2014/main" val="2372894833"/>
                  </a:ext>
                </a:extLst>
              </a:tr>
            </a:tbl>
          </a:graphicData>
        </a:graphic>
      </p:graphicFrame>
      <p:sp>
        <p:nvSpPr>
          <p:cNvPr id="5" name="TextBox 4">
            <a:extLst>
              <a:ext uri="{FF2B5EF4-FFF2-40B4-BE49-F238E27FC236}">
                <a16:creationId xmlns:a16="http://schemas.microsoft.com/office/drawing/2014/main" id="{DCFA5A78-630A-4F3D-8066-ABBA4AA00A49}"/>
              </a:ext>
            </a:extLst>
          </p:cNvPr>
          <p:cNvSpPr txBox="1"/>
          <p:nvPr userDrawn="1"/>
        </p:nvSpPr>
        <p:spPr>
          <a:xfrm>
            <a:off x="9716713" y="440142"/>
            <a:ext cx="3489833" cy="307777"/>
          </a:xfrm>
          <a:prstGeom prst="rect">
            <a:avLst/>
          </a:prstGeom>
          <a:noFill/>
        </p:spPr>
        <p:txBody>
          <a:bodyPr wrap="square" rtlCol="0">
            <a:spAutoFit/>
          </a:bodyPr>
          <a:lstStyle/>
          <a:p>
            <a:r>
              <a:rPr lang="en-IN" sz="1400" dirty="0"/>
              <a:t>Screen ID:</a:t>
            </a:r>
          </a:p>
        </p:txBody>
      </p:sp>
      <p:sp>
        <p:nvSpPr>
          <p:cNvPr id="6" name="TextBox 5">
            <a:extLst>
              <a:ext uri="{FF2B5EF4-FFF2-40B4-BE49-F238E27FC236}">
                <a16:creationId xmlns:a16="http://schemas.microsoft.com/office/drawing/2014/main" id="{98B0DFBA-8794-4B6C-A49B-77E10380DD70}"/>
              </a:ext>
            </a:extLst>
          </p:cNvPr>
          <p:cNvSpPr txBox="1"/>
          <p:nvPr userDrawn="1"/>
        </p:nvSpPr>
        <p:spPr>
          <a:xfrm>
            <a:off x="9720829" y="36486"/>
            <a:ext cx="3489833" cy="307777"/>
          </a:xfrm>
          <a:prstGeom prst="rect">
            <a:avLst/>
          </a:prstGeom>
          <a:noFill/>
        </p:spPr>
        <p:txBody>
          <a:bodyPr wrap="square" rtlCol="0">
            <a:spAutoFit/>
          </a:bodyPr>
          <a:lstStyle/>
          <a:p>
            <a:r>
              <a:rPr lang="en-IN" sz="1400" dirty="0"/>
              <a:t>Template ID:</a:t>
            </a:r>
          </a:p>
        </p:txBody>
      </p:sp>
    </p:spTree>
    <p:extLst>
      <p:ext uri="{BB962C8B-B14F-4D97-AF65-F5344CB8AC3E}">
        <p14:creationId xmlns:p14="http://schemas.microsoft.com/office/powerpoint/2010/main" val="4000528223"/>
      </p:ext>
    </p:extLst>
  </p:cSld>
  <p:clrMap bg1="lt1" tx1="dk1" bg2="lt2" tx2="dk2" accent1="accent1" accent2="accent2" accent3="accent3" accent4="accent4" accent5="accent5" accent6="accent6" hlink="hlink" folHlink="folHlink"/>
  <p:sldLayoutIdLst>
    <p:sldLayoutId id="2147483685" r:id="rId1"/>
  </p:sldLayoutIdLst>
  <p:txStyles>
    <p:titleStyle>
      <a:lvl1pPr algn="l" defTabSz="816011" rtl="0" eaLnBrk="1" latinLnBrk="0" hangingPunct="1">
        <a:lnSpc>
          <a:spcPct val="90000"/>
        </a:lnSpc>
        <a:spcBef>
          <a:spcPct val="0"/>
        </a:spcBef>
        <a:buNone/>
        <a:defRPr sz="3927" kern="1200">
          <a:solidFill>
            <a:schemeClr val="tx1"/>
          </a:solidFill>
          <a:latin typeface="+mj-lt"/>
          <a:ea typeface="+mj-ea"/>
          <a:cs typeface="+mj-cs"/>
        </a:defRPr>
      </a:lvl1pPr>
    </p:titleStyle>
    <p:bodyStyle>
      <a:lvl1pPr marL="204003" indent="-204003" algn="l" defTabSz="816011" rtl="0" eaLnBrk="1" latinLnBrk="0" hangingPunct="1">
        <a:lnSpc>
          <a:spcPct val="90000"/>
        </a:lnSpc>
        <a:spcBef>
          <a:spcPts val="892"/>
        </a:spcBef>
        <a:buFont typeface="Arial" panose="020B0604020202020204" pitchFamily="34" charset="0"/>
        <a:buChar char="•"/>
        <a:defRPr sz="2499" kern="1200">
          <a:solidFill>
            <a:schemeClr val="tx1"/>
          </a:solidFill>
          <a:latin typeface="+mn-lt"/>
          <a:ea typeface="+mn-ea"/>
          <a:cs typeface="+mn-cs"/>
        </a:defRPr>
      </a:lvl1pPr>
      <a:lvl2pPr marL="612008" indent="-204003" algn="l" defTabSz="816011" rtl="0" eaLnBrk="1" latinLnBrk="0" hangingPunct="1">
        <a:lnSpc>
          <a:spcPct val="90000"/>
        </a:lnSpc>
        <a:spcBef>
          <a:spcPts val="446"/>
        </a:spcBef>
        <a:buFont typeface="Arial" panose="020B0604020202020204" pitchFamily="34" charset="0"/>
        <a:buChar char="•"/>
        <a:defRPr sz="2142" kern="1200">
          <a:solidFill>
            <a:schemeClr val="tx1"/>
          </a:solidFill>
          <a:latin typeface="+mn-lt"/>
          <a:ea typeface="+mn-ea"/>
          <a:cs typeface="+mn-cs"/>
        </a:defRPr>
      </a:lvl2pPr>
      <a:lvl3pPr marL="1020013" indent="-204003" algn="l" defTabSz="816011" rtl="0" eaLnBrk="1" latinLnBrk="0" hangingPunct="1">
        <a:lnSpc>
          <a:spcPct val="90000"/>
        </a:lnSpc>
        <a:spcBef>
          <a:spcPts val="446"/>
        </a:spcBef>
        <a:buFont typeface="Arial" panose="020B0604020202020204" pitchFamily="34" charset="0"/>
        <a:buChar char="•"/>
        <a:defRPr sz="1785" kern="1200">
          <a:solidFill>
            <a:schemeClr val="tx1"/>
          </a:solidFill>
          <a:latin typeface="+mn-lt"/>
          <a:ea typeface="+mn-ea"/>
          <a:cs typeface="+mn-cs"/>
        </a:defRPr>
      </a:lvl3pPr>
      <a:lvl4pPr marL="1428018"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4pPr>
      <a:lvl5pPr marL="1836024"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5pPr>
      <a:lvl6pPr marL="2244029"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6pPr>
      <a:lvl7pPr marL="2652034"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7pPr>
      <a:lvl8pPr marL="3060040"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8pPr>
      <a:lvl9pPr marL="3468045"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9pPr>
    </p:bodyStyle>
    <p:otherStyle>
      <a:defPPr>
        <a:defRPr lang="en-US"/>
      </a:defPPr>
      <a:lvl1pPr marL="0" algn="l" defTabSz="816011" rtl="0" eaLnBrk="1" latinLnBrk="0" hangingPunct="1">
        <a:defRPr sz="1606" kern="1200">
          <a:solidFill>
            <a:schemeClr val="tx1"/>
          </a:solidFill>
          <a:latin typeface="+mn-lt"/>
          <a:ea typeface="+mn-ea"/>
          <a:cs typeface="+mn-cs"/>
        </a:defRPr>
      </a:lvl1pPr>
      <a:lvl2pPr marL="408005" algn="l" defTabSz="816011" rtl="0" eaLnBrk="1" latinLnBrk="0" hangingPunct="1">
        <a:defRPr sz="1606" kern="1200">
          <a:solidFill>
            <a:schemeClr val="tx1"/>
          </a:solidFill>
          <a:latin typeface="+mn-lt"/>
          <a:ea typeface="+mn-ea"/>
          <a:cs typeface="+mn-cs"/>
        </a:defRPr>
      </a:lvl2pPr>
      <a:lvl3pPr marL="816011" algn="l" defTabSz="816011" rtl="0" eaLnBrk="1" latinLnBrk="0" hangingPunct="1">
        <a:defRPr sz="1606" kern="1200">
          <a:solidFill>
            <a:schemeClr val="tx1"/>
          </a:solidFill>
          <a:latin typeface="+mn-lt"/>
          <a:ea typeface="+mn-ea"/>
          <a:cs typeface="+mn-cs"/>
        </a:defRPr>
      </a:lvl3pPr>
      <a:lvl4pPr marL="1224016" algn="l" defTabSz="816011" rtl="0" eaLnBrk="1" latinLnBrk="0" hangingPunct="1">
        <a:defRPr sz="1606" kern="1200">
          <a:solidFill>
            <a:schemeClr val="tx1"/>
          </a:solidFill>
          <a:latin typeface="+mn-lt"/>
          <a:ea typeface="+mn-ea"/>
          <a:cs typeface="+mn-cs"/>
        </a:defRPr>
      </a:lvl4pPr>
      <a:lvl5pPr marL="1632021" algn="l" defTabSz="816011" rtl="0" eaLnBrk="1" latinLnBrk="0" hangingPunct="1">
        <a:defRPr sz="1606" kern="1200">
          <a:solidFill>
            <a:schemeClr val="tx1"/>
          </a:solidFill>
          <a:latin typeface="+mn-lt"/>
          <a:ea typeface="+mn-ea"/>
          <a:cs typeface="+mn-cs"/>
        </a:defRPr>
      </a:lvl5pPr>
      <a:lvl6pPr marL="2040026" algn="l" defTabSz="816011" rtl="0" eaLnBrk="1" latinLnBrk="0" hangingPunct="1">
        <a:defRPr sz="1606" kern="1200">
          <a:solidFill>
            <a:schemeClr val="tx1"/>
          </a:solidFill>
          <a:latin typeface="+mn-lt"/>
          <a:ea typeface="+mn-ea"/>
          <a:cs typeface="+mn-cs"/>
        </a:defRPr>
      </a:lvl6pPr>
      <a:lvl7pPr marL="2448032" algn="l" defTabSz="816011" rtl="0" eaLnBrk="1" latinLnBrk="0" hangingPunct="1">
        <a:defRPr sz="1606" kern="1200">
          <a:solidFill>
            <a:schemeClr val="tx1"/>
          </a:solidFill>
          <a:latin typeface="+mn-lt"/>
          <a:ea typeface="+mn-ea"/>
          <a:cs typeface="+mn-cs"/>
        </a:defRPr>
      </a:lvl7pPr>
      <a:lvl8pPr marL="2856037" algn="l" defTabSz="816011" rtl="0" eaLnBrk="1" latinLnBrk="0" hangingPunct="1">
        <a:defRPr sz="1606" kern="1200">
          <a:solidFill>
            <a:schemeClr val="tx1"/>
          </a:solidFill>
          <a:latin typeface="+mn-lt"/>
          <a:ea typeface="+mn-ea"/>
          <a:cs typeface="+mn-cs"/>
        </a:defRPr>
      </a:lvl8pPr>
      <a:lvl9pPr marL="3264042" algn="l" defTabSz="816011" rtl="0" eaLnBrk="1" latinLnBrk="0" hangingPunct="1">
        <a:defRPr sz="16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2.png"/><Relationship Id="rId7"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3.svg"/></Relationships>
</file>

<file path=ppt/slides/_rels/slide11.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3.svg"/><Relationship Id="rId9" Type="http://schemas.openxmlformats.org/officeDocument/2006/relationships/image" Target="../media/image18.png"/></Relationships>
</file>

<file path=ppt/slides/_rels/slide12.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5.png"/><Relationship Id="rId7"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5.png"/><Relationship Id="rId7"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6.png"/><Relationship Id="rId9"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2.png"/></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3.sv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3.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69832" y="3954790"/>
            <a:ext cx="2388714" cy="1793492"/>
          </a:xfrm>
          <a:prstGeom prst="rect">
            <a:avLst/>
          </a:prstGeom>
        </p:spPr>
      </p:pic>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523220"/>
          </a:xfrm>
          <a:prstGeom prst="rect">
            <a:avLst/>
          </a:prstGeom>
          <a:noFill/>
        </p:spPr>
        <p:txBody>
          <a:bodyPr wrap="square" rtlCol="0">
            <a:spAutoFit/>
          </a:bodyPr>
          <a:lstStyle/>
          <a:p>
            <a:r>
              <a:rPr lang="en-IN" sz="1400" dirty="0"/>
              <a:t>Enable the Attempt the question button once user viewing all clickables.</a:t>
            </a:r>
          </a:p>
        </p:txBody>
      </p:sp>
      <p:sp>
        <p:nvSpPr>
          <p:cNvPr id="23" name="Rectangle 22">
            <a:extLst>
              <a:ext uri="{FF2B5EF4-FFF2-40B4-BE49-F238E27FC236}">
                <a16:creationId xmlns:a16="http://schemas.microsoft.com/office/drawing/2014/main" id="{0F15D7D6-94C6-41F5-94BD-E178DF887DA6}"/>
              </a:ext>
            </a:extLst>
          </p:cNvPr>
          <p:cNvSpPr/>
          <p:nvPr/>
        </p:nvSpPr>
        <p:spPr>
          <a:xfrm>
            <a:off x="361152" y="723330"/>
            <a:ext cx="8713694" cy="24763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3200" b="1" dirty="0">
                <a:solidFill>
                  <a:schemeClr val="tx1"/>
                </a:solidFill>
              </a:rPr>
              <a:t>Your Game Board</a:t>
            </a:r>
          </a:p>
          <a:p>
            <a:pPr algn="ctr"/>
            <a:endParaRPr lang="en-US" sz="3200" b="1" dirty="0">
              <a:solidFill>
                <a:schemeClr val="tx1"/>
              </a:solidFill>
            </a:endParaRPr>
          </a:p>
          <a:p>
            <a:pPr algn="ctr"/>
            <a:endParaRPr lang="en-US" sz="3200" b="1" dirty="0">
              <a:solidFill>
                <a:schemeClr val="tx1"/>
              </a:solidFill>
            </a:endParaRPr>
          </a:p>
          <a:p>
            <a:pPr algn="ctr"/>
            <a:endParaRPr lang="en-US" sz="3200" b="1" dirty="0">
              <a:solidFill>
                <a:schemeClr val="tx1"/>
              </a:solidFill>
            </a:endParaRPr>
          </a:p>
          <a:p>
            <a:pPr algn="ctr"/>
            <a:r>
              <a:rPr lang="en-US" sz="1400" dirty="0">
                <a:solidFill>
                  <a:schemeClr val="tx1"/>
                </a:solidFill>
              </a:rPr>
              <a:t>Play each game. Win badges. Get closer to the</a:t>
            </a:r>
          </a:p>
          <a:p>
            <a:pPr algn="ctr"/>
            <a:r>
              <a:rPr lang="en-US" sz="1400" b="1" dirty="0">
                <a:solidFill>
                  <a:schemeClr val="tx1"/>
                </a:solidFill>
              </a:rPr>
              <a:t>EI Mobile Ambassador award!</a:t>
            </a:r>
          </a:p>
          <a:p>
            <a:pPr algn="ctr"/>
            <a:endParaRPr lang="en-US" sz="3200" b="1" dirty="0">
              <a:solidFill>
                <a:schemeClr val="tx1"/>
              </a:solidFill>
            </a:endParaRPr>
          </a:p>
        </p:txBody>
      </p:sp>
      <p:grpSp>
        <p:nvGrpSpPr>
          <p:cNvPr id="24" name="Group 23">
            <a:extLst>
              <a:ext uri="{FF2B5EF4-FFF2-40B4-BE49-F238E27FC236}">
                <a16:creationId xmlns:a16="http://schemas.microsoft.com/office/drawing/2014/main" id="{0AC8A0C6-30C3-4ABC-BD59-CD7408DDE8B8}"/>
              </a:ext>
            </a:extLst>
          </p:cNvPr>
          <p:cNvGrpSpPr/>
          <p:nvPr/>
        </p:nvGrpSpPr>
        <p:grpSpPr>
          <a:xfrm>
            <a:off x="3013207" y="3308614"/>
            <a:ext cx="3693917" cy="382753"/>
            <a:chOff x="528820" y="2219781"/>
            <a:chExt cx="7665474" cy="436227"/>
          </a:xfrm>
        </p:grpSpPr>
        <p:sp>
          <p:nvSpPr>
            <p:cNvPr id="25" name="TextBox 24">
              <a:extLst>
                <a:ext uri="{FF2B5EF4-FFF2-40B4-BE49-F238E27FC236}">
                  <a16:creationId xmlns:a16="http://schemas.microsoft.com/office/drawing/2014/main" id="{3D8179C7-550A-4E0B-9B16-90B599F3EC21}"/>
                </a:ext>
              </a:extLst>
            </p:cNvPr>
            <p:cNvSpPr txBox="1"/>
            <p:nvPr/>
          </p:nvSpPr>
          <p:spPr>
            <a:xfrm>
              <a:off x="877005" y="2228467"/>
              <a:ext cx="7317289" cy="427541"/>
            </a:xfrm>
            <a:prstGeom prst="rect">
              <a:avLst/>
            </a:prstGeom>
            <a:noFill/>
          </p:spPr>
          <p:txBody>
            <a:bodyPr wrap="square" rtlCol="0">
              <a:spAutoFit/>
            </a:bodyPr>
            <a:lstStyle/>
            <a:p>
              <a:r>
                <a:rPr lang="en-US" sz="1600" b="1" dirty="0"/>
                <a:t>Select the Game 4 badge to continue.</a:t>
              </a:r>
              <a:endParaRPr lang="en-IN" sz="1600" b="1" dirty="0"/>
            </a:p>
          </p:txBody>
        </p:sp>
        <p:grpSp>
          <p:nvGrpSpPr>
            <p:cNvPr id="29" name="Group 28">
              <a:extLst>
                <a:ext uri="{FF2B5EF4-FFF2-40B4-BE49-F238E27FC236}">
                  <a16:creationId xmlns:a16="http://schemas.microsoft.com/office/drawing/2014/main" id="{01357A2A-8D9D-45EC-8948-63935F1C329B}"/>
                </a:ext>
              </a:extLst>
            </p:cNvPr>
            <p:cNvGrpSpPr/>
            <p:nvPr/>
          </p:nvGrpSpPr>
          <p:grpSpPr>
            <a:xfrm>
              <a:off x="528820" y="2219781"/>
              <a:ext cx="426362" cy="324554"/>
              <a:chOff x="6368912" y="1299968"/>
              <a:chExt cx="426362" cy="324554"/>
            </a:xfrm>
          </p:grpSpPr>
          <p:pic>
            <p:nvPicPr>
              <p:cNvPr id="33" name="Graphic 32" descr="Direction">
                <a:extLst>
                  <a:ext uri="{FF2B5EF4-FFF2-40B4-BE49-F238E27FC236}">
                    <a16:creationId xmlns:a16="http://schemas.microsoft.com/office/drawing/2014/main" id="{A9886FFD-7829-4BAA-BA8F-EBCC8EC56FE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flipH="1">
                <a:off x="6442838" y="1299968"/>
                <a:ext cx="324553" cy="324554"/>
              </a:xfrm>
              <a:prstGeom prst="rect">
                <a:avLst/>
              </a:prstGeom>
            </p:spPr>
          </p:pic>
          <p:sp>
            <p:nvSpPr>
              <p:cNvPr id="34" name="Oval 33">
                <a:extLst>
                  <a:ext uri="{FF2B5EF4-FFF2-40B4-BE49-F238E27FC236}">
                    <a16:creationId xmlns:a16="http://schemas.microsoft.com/office/drawing/2014/main" id="{70C20C33-5B92-4CE8-BDFD-F586413F21BE}"/>
                  </a:ext>
                </a:extLst>
              </p:cNvPr>
              <p:cNvSpPr/>
              <p:nvPr/>
            </p:nvSpPr>
            <p:spPr>
              <a:xfrm>
                <a:off x="6368912" y="1319837"/>
                <a:ext cx="426362"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grpSp>
      </p:gr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5218" y="4090326"/>
            <a:ext cx="1968317" cy="1477850"/>
          </a:xfrm>
          <a:prstGeom prst="rect">
            <a:avLst/>
          </a:prstGeom>
        </p:spPr>
      </p:pic>
      <p:sp>
        <p:nvSpPr>
          <p:cNvPr id="37" name="TextBox 36">
            <a:extLst>
              <a:ext uri="{FF2B5EF4-FFF2-40B4-BE49-F238E27FC236}">
                <a16:creationId xmlns:a16="http://schemas.microsoft.com/office/drawing/2014/main" id="{8CD6464F-2923-4A60-8373-36C3E756C44A}"/>
              </a:ext>
            </a:extLst>
          </p:cNvPr>
          <p:cNvSpPr txBox="1"/>
          <p:nvPr/>
        </p:nvSpPr>
        <p:spPr>
          <a:xfrm>
            <a:off x="10700498" y="41466"/>
            <a:ext cx="2259851" cy="307777"/>
          </a:xfrm>
          <a:prstGeom prst="rect">
            <a:avLst/>
          </a:prstGeom>
          <a:noFill/>
        </p:spPr>
        <p:txBody>
          <a:bodyPr wrap="square">
            <a:spAutoFit/>
          </a:bodyPr>
          <a:lstStyle/>
          <a:p>
            <a:r>
              <a:rPr lang="en-IN" sz="1400" dirty="0">
                <a:solidFill>
                  <a:srgbClr val="0070C0"/>
                </a:solidFill>
                <a:latin typeface="Calibri" panose="020F0502020204030204" pitchFamily="34" charset="0"/>
                <a:ea typeface="Calibri" panose="020F0502020204030204" pitchFamily="34" charset="0"/>
              </a:rPr>
              <a:t>G05-H-Games-004-SL</a:t>
            </a:r>
            <a:endParaRPr lang="en-IN" sz="1400" dirty="0">
              <a:solidFill>
                <a:srgbClr val="0070C0"/>
              </a:solidFill>
            </a:endParaRPr>
          </a:p>
        </p:txBody>
      </p:sp>
      <p:sp>
        <p:nvSpPr>
          <p:cNvPr id="38" name="TextBox 37">
            <a:extLst>
              <a:ext uri="{FF2B5EF4-FFF2-40B4-BE49-F238E27FC236}">
                <a16:creationId xmlns:a16="http://schemas.microsoft.com/office/drawing/2014/main" id="{5FAF8795-FCA5-4F85-8096-421B0EC0D745}"/>
              </a:ext>
            </a:extLst>
          </p:cNvPr>
          <p:cNvSpPr txBox="1"/>
          <p:nvPr/>
        </p:nvSpPr>
        <p:spPr>
          <a:xfrm>
            <a:off x="10544332" y="433039"/>
            <a:ext cx="1407681" cy="307777"/>
          </a:xfrm>
          <a:prstGeom prst="rect">
            <a:avLst/>
          </a:prstGeom>
          <a:noFill/>
        </p:spPr>
        <p:txBody>
          <a:bodyPr wrap="square" rtlCol="0">
            <a:spAutoFit/>
          </a:bodyPr>
          <a:lstStyle/>
          <a:p>
            <a:r>
              <a:rPr lang="en-IN" sz="1400" dirty="0">
                <a:solidFill>
                  <a:srgbClr val="0070C0"/>
                </a:solidFill>
              </a:rPr>
              <a:t>Topic 1 | Page 1</a:t>
            </a:r>
          </a:p>
        </p:txBody>
      </p:sp>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014945" y="1208643"/>
            <a:ext cx="1320730" cy="1341367"/>
          </a:xfrm>
          <a:prstGeom prst="rect">
            <a:avLst/>
          </a:prstGeom>
        </p:spPr>
      </p:pic>
      <p:sp>
        <p:nvSpPr>
          <p:cNvPr id="26" name="Rectangle 25">
            <a:extLst>
              <a:ext uri="{FF2B5EF4-FFF2-40B4-BE49-F238E27FC236}">
                <a16:creationId xmlns:a16="http://schemas.microsoft.com/office/drawing/2014/main" id="{2FD53339-6A45-4689-9E0A-C36E58832918}"/>
              </a:ext>
            </a:extLst>
          </p:cNvPr>
          <p:cNvSpPr/>
          <p:nvPr/>
        </p:nvSpPr>
        <p:spPr>
          <a:xfrm>
            <a:off x="720819" y="4612205"/>
            <a:ext cx="1069115" cy="2924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IN" sz="1600" b="1" dirty="0">
                <a:solidFill>
                  <a:schemeClr val="tx1"/>
                </a:solidFill>
              </a:rPr>
              <a:t>Game1</a:t>
            </a:r>
          </a:p>
        </p:txBody>
      </p:sp>
      <p:pic>
        <p:nvPicPr>
          <p:cNvPr id="42" name="Picture 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72445" y="4118031"/>
            <a:ext cx="1968317" cy="1477850"/>
          </a:xfrm>
          <a:prstGeom prst="rect">
            <a:avLst/>
          </a:prstGeom>
        </p:spPr>
      </p:pic>
      <p:sp>
        <p:nvSpPr>
          <p:cNvPr id="43" name="Rectangle 42">
            <a:extLst>
              <a:ext uri="{FF2B5EF4-FFF2-40B4-BE49-F238E27FC236}">
                <a16:creationId xmlns:a16="http://schemas.microsoft.com/office/drawing/2014/main" id="{2FD53339-6A45-4689-9E0A-C36E58832918}"/>
              </a:ext>
            </a:extLst>
          </p:cNvPr>
          <p:cNvSpPr/>
          <p:nvPr/>
        </p:nvSpPr>
        <p:spPr>
          <a:xfrm>
            <a:off x="2508046" y="4639910"/>
            <a:ext cx="1069115" cy="2924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IN" sz="1600" b="1" dirty="0">
                <a:solidFill>
                  <a:schemeClr val="tx1"/>
                </a:solidFill>
              </a:rPr>
              <a:t>Game2</a:t>
            </a:r>
          </a:p>
        </p:txBody>
      </p:sp>
      <p:pic>
        <p:nvPicPr>
          <p:cNvPr id="46" name="Picture 4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76561" y="4104171"/>
            <a:ext cx="1968317" cy="1477850"/>
          </a:xfrm>
          <a:prstGeom prst="rect">
            <a:avLst/>
          </a:prstGeom>
        </p:spPr>
      </p:pic>
      <p:sp>
        <p:nvSpPr>
          <p:cNvPr id="47" name="Rectangle 46">
            <a:extLst>
              <a:ext uri="{FF2B5EF4-FFF2-40B4-BE49-F238E27FC236}">
                <a16:creationId xmlns:a16="http://schemas.microsoft.com/office/drawing/2014/main" id="{2FD53339-6A45-4689-9E0A-C36E58832918}"/>
              </a:ext>
            </a:extLst>
          </p:cNvPr>
          <p:cNvSpPr/>
          <p:nvPr/>
        </p:nvSpPr>
        <p:spPr>
          <a:xfrm>
            <a:off x="4212162" y="4626050"/>
            <a:ext cx="1069115" cy="2924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IN" sz="1600" b="1" dirty="0">
                <a:solidFill>
                  <a:schemeClr val="tx1"/>
                </a:solidFill>
              </a:rPr>
              <a:t>Game3</a:t>
            </a:r>
          </a:p>
        </p:txBody>
      </p:sp>
      <p:sp>
        <p:nvSpPr>
          <p:cNvPr id="49" name="Rectangle 48">
            <a:extLst>
              <a:ext uri="{FF2B5EF4-FFF2-40B4-BE49-F238E27FC236}">
                <a16:creationId xmlns:a16="http://schemas.microsoft.com/office/drawing/2014/main" id="{2FD53339-6A45-4689-9E0A-C36E58832918}"/>
              </a:ext>
            </a:extLst>
          </p:cNvPr>
          <p:cNvSpPr/>
          <p:nvPr/>
        </p:nvSpPr>
        <p:spPr>
          <a:xfrm>
            <a:off x="6174376" y="4626051"/>
            <a:ext cx="838716" cy="2924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IN" sz="1600" b="1" dirty="0">
                <a:solidFill>
                  <a:schemeClr val="tx1"/>
                </a:solidFill>
              </a:rPr>
              <a:t>Game4</a:t>
            </a:r>
          </a:p>
        </p:txBody>
      </p:sp>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03446" y="4118022"/>
            <a:ext cx="1968317" cy="1477850"/>
          </a:xfrm>
          <a:prstGeom prst="rect">
            <a:avLst/>
          </a:prstGeom>
        </p:spPr>
      </p:pic>
      <p:sp>
        <p:nvSpPr>
          <p:cNvPr id="51" name="Rectangle 50">
            <a:extLst>
              <a:ext uri="{FF2B5EF4-FFF2-40B4-BE49-F238E27FC236}">
                <a16:creationId xmlns:a16="http://schemas.microsoft.com/office/drawing/2014/main" id="{2FD53339-6A45-4689-9E0A-C36E58832918}"/>
              </a:ext>
            </a:extLst>
          </p:cNvPr>
          <p:cNvSpPr/>
          <p:nvPr/>
        </p:nvSpPr>
        <p:spPr>
          <a:xfrm>
            <a:off x="7939047" y="4639901"/>
            <a:ext cx="1069115" cy="2924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IN" sz="1600" b="1" dirty="0">
                <a:solidFill>
                  <a:schemeClr val="tx1"/>
                </a:solidFill>
              </a:rPr>
              <a:t>Game5</a:t>
            </a:r>
          </a:p>
        </p:txBody>
      </p:sp>
    </p:spTree>
    <p:extLst>
      <p:ext uri="{BB962C8B-B14F-4D97-AF65-F5344CB8AC3E}">
        <p14:creationId xmlns:p14="http://schemas.microsoft.com/office/powerpoint/2010/main" val="2075535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2133597" y="2399388"/>
            <a:ext cx="5490300" cy="102546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3" name="Rectangle 32"/>
          <p:cNvSpPr/>
          <p:nvPr/>
        </p:nvSpPr>
        <p:spPr>
          <a:xfrm>
            <a:off x="1785256" y="1364980"/>
            <a:ext cx="6091267" cy="1131479"/>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10" name="TextBox 9">
            <a:extLst>
              <a:ext uri="{FF2B5EF4-FFF2-40B4-BE49-F238E27FC236}">
                <a16:creationId xmlns:a16="http://schemas.microsoft.com/office/drawing/2014/main" id="{3D8179C7-550A-4E0B-9B16-90B599F3EC21}"/>
              </a:ext>
            </a:extLst>
          </p:cNvPr>
          <p:cNvSpPr txBox="1"/>
          <p:nvPr/>
        </p:nvSpPr>
        <p:spPr>
          <a:xfrm>
            <a:off x="1915566" y="1423376"/>
            <a:ext cx="5960957" cy="738664"/>
          </a:xfrm>
          <a:prstGeom prst="rect">
            <a:avLst/>
          </a:prstGeom>
          <a:noFill/>
        </p:spPr>
        <p:txBody>
          <a:bodyPr wrap="square" rtlCol="0">
            <a:spAutoFit/>
          </a:bodyPr>
          <a:lstStyle/>
          <a:p>
            <a:pPr algn="ctr"/>
            <a:r>
              <a:rPr lang="en-US" sz="1400" dirty="0"/>
              <a:t>Hello, this is Mike! I have two lines with AT&amp;T and have been experiencing data issues with them. Does EI offer decent data plans to someone who likes to play games and stream videos on a mobile phone?</a:t>
            </a:r>
          </a:p>
        </p:txBody>
      </p:sp>
      <p:grpSp>
        <p:nvGrpSpPr>
          <p:cNvPr id="5" name="Group 4"/>
          <p:cNvGrpSpPr/>
          <p:nvPr/>
        </p:nvGrpSpPr>
        <p:grpSpPr>
          <a:xfrm>
            <a:off x="2601109" y="2158032"/>
            <a:ext cx="4695124" cy="323165"/>
            <a:chOff x="2788304" y="4932232"/>
            <a:chExt cx="4695124" cy="323165"/>
          </a:xfrm>
        </p:grpSpPr>
        <p:sp>
          <p:nvSpPr>
            <p:cNvPr id="12" name="TextBox 11">
              <a:extLst>
                <a:ext uri="{FF2B5EF4-FFF2-40B4-BE49-F238E27FC236}">
                  <a16:creationId xmlns:a16="http://schemas.microsoft.com/office/drawing/2014/main" id="{62F3301F-AA21-45D3-83FC-D7D1CF0B16D5}"/>
                </a:ext>
              </a:extLst>
            </p:cNvPr>
            <p:cNvSpPr txBox="1"/>
            <p:nvPr/>
          </p:nvSpPr>
          <p:spPr>
            <a:xfrm>
              <a:off x="2788304" y="4932232"/>
              <a:ext cx="4695124" cy="323165"/>
            </a:xfrm>
            <a:prstGeom prst="rect">
              <a:avLst/>
            </a:prstGeom>
            <a:noFill/>
          </p:spPr>
          <p:txBody>
            <a:bodyPr wrap="square" rtlCol="0">
              <a:spAutoFit/>
            </a:bodyPr>
            <a:lstStyle/>
            <a:p>
              <a:pPr algn="ctr"/>
              <a:r>
                <a:rPr lang="en-IN" sz="1500" b="1" dirty="0">
                  <a:solidFill>
                    <a:schemeClr val="tx1"/>
                  </a:solidFill>
                </a:rPr>
                <a:t>Choose your response and select Submit.</a:t>
              </a:r>
            </a:p>
          </p:txBody>
        </p:sp>
        <p:grpSp>
          <p:nvGrpSpPr>
            <p:cNvPr id="13" name="Group 12">
              <a:extLst>
                <a:ext uri="{FF2B5EF4-FFF2-40B4-BE49-F238E27FC236}">
                  <a16:creationId xmlns:a16="http://schemas.microsoft.com/office/drawing/2014/main" id="{5BF52267-D808-4511-9D2C-79914A6F9A8B}"/>
                </a:ext>
              </a:extLst>
            </p:cNvPr>
            <p:cNvGrpSpPr/>
            <p:nvPr/>
          </p:nvGrpSpPr>
          <p:grpSpPr>
            <a:xfrm>
              <a:off x="3161370" y="4945522"/>
              <a:ext cx="270678" cy="270680"/>
              <a:chOff x="6548136" y="1306184"/>
              <a:chExt cx="254631" cy="254631"/>
            </a:xfrm>
          </p:grpSpPr>
          <p:pic>
            <p:nvPicPr>
              <p:cNvPr id="15" name="Graphic 26" descr="Direction">
                <a:extLst>
                  <a:ext uri="{FF2B5EF4-FFF2-40B4-BE49-F238E27FC236}">
                    <a16:creationId xmlns:a16="http://schemas.microsoft.com/office/drawing/2014/main" id="{DB465ECE-4AEF-4C0A-B479-F95C7C6F66E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6605515" y="1370071"/>
                <a:ext cx="180000" cy="180000"/>
              </a:xfrm>
              <a:prstGeom prst="rect">
                <a:avLst/>
              </a:prstGeom>
            </p:spPr>
          </p:pic>
          <p:sp>
            <p:nvSpPr>
              <p:cNvPr id="16" name="Oval 15">
                <a:extLst>
                  <a:ext uri="{FF2B5EF4-FFF2-40B4-BE49-F238E27FC236}">
                    <a16:creationId xmlns:a16="http://schemas.microsoft.com/office/drawing/2014/main" id="{D16ED6E8-4200-4608-9D53-26ED36BFFC5E}"/>
                  </a:ext>
                </a:extLst>
              </p:cNvPr>
              <p:cNvSpPr/>
              <p:nvPr/>
            </p:nvSpPr>
            <p:spPr>
              <a:xfrm>
                <a:off x="6548136" y="1306184"/>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grpSp>
      </p:grpSp>
      <p:sp>
        <p:nvSpPr>
          <p:cNvPr id="30" name="Rectangle 29">
            <a:extLst>
              <a:ext uri="{FF2B5EF4-FFF2-40B4-BE49-F238E27FC236}">
                <a16:creationId xmlns:a16="http://schemas.microsoft.com/office/drawing/2014/main" id="{67FEA691-BFB2-431A-9E79-1EDAA36405C0}"/>
              </a:ext>
            </a:extLst>
          </p:cNvPr>
          <p:cNvSpPr/>
          <p:nvPr/>
        </p:nvSpPr>
        <p:spPr>
          <a:xfrm>
            <a:off x="4169782" y="5454700"/>
            <a:ext cx="1238464" cy="307776"/>
          </a:xfrm>
          <a:prstGeom prst="rect">
            <a:avLst/>
          </a:prstGeom>
          <a:solidFill>
            <a:schemeClr val="bg1">
              <a:lumMod val="85000"/>
            </a:schemeClr>
          </a:solidFill>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SUBMIT</a:t>
            </a:r>
          </a:p>
        </p:txBody>
      </p:sp>
      <p:sp>
        <p:nvSpPr>
          <p:cNvPr id="35" name="TextBox 34"/>
          <p:cNvSpPr txBox="1"/>
          <p:nvPr/>
        </p:nvSpPr>
        <p:spPr>
          <a:xfrm>
            <a:off x="2687074" y="2792382"/>
            <a:ext cx="4836823" cy="461665"/>
          </a:xfrm>
          <a:prstGeom prst="rect">
            <a:avLst/>
          </a:prstGeom>
          <a:noFill/>
        </p:spPr>
        <p:txBody>
          <a:bodyPr wrap="square" rtlCol="0">
            <a:spAutoFit/>
          </a:bodyPr>
          <a:lstStyle/>
          <a:p>
            <a:r>
              <a:rPr lang="en-US" sz="1200" dirty="0"/>
              <a:t>Hello, Mike! Would you like to know the beneﬁts of switching to EI Mobile along with ﬁnding a solution to your data-related issues?</a:t>
            </a:r>
            <a:endParaRPr lang="en-IN" sz="1200" dirty="0"/>
          </a:p>
        </p:txBody>
      </p:sp>
      <p:sp>
        <p:nvSpPr>
          <p:cNvPr id="38" name="Donut 37"/>
          <p:cNvSpPr/>
          <p:nvPr/>
        </p:nvSpPr>
        <p:spPr>
          <a:xfrm>
            <a:off x="2425697" y="2881720"/>
            <a:ext cx="207966" cy="207966"/>
          </a:xfrm>
          <a:prstGeom prst="don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9" name="Rectangle 38"/>
          <p:cNvSpPr/>
          <p:nvPr/>
        </p:nvSpPr>
        <p:spPr>
          <a:xfrm>
            <a:off x="2133597" y="3428790"/>
            <a:ext cx="5490300" cy="80005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40" name="Rectangle 39"/>
          <p:cNvSpPr/>
          <p:nvPr/>
        </p:nvSpPr>
        <p:spPr>
          <a:xfrm>
            <a:off x="2133597" y="4223654"/>
            <a:ext cx="5490300" cy="102546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41" name="Donut 40"/>
          <p:cNvSpPr/>
          <p:nvPr/>
        </p:nvSpPr>
        <p:spPr>
          <a:xfrm>
            <a:off x="2425697" y="3671842"/>
            <a:ext cx="207966" cy="207966"/>
          </a:xfrm>
          <a:prstGeom prst="donu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42" name="Donut 41"/>
          <p:cNvSpPr/>
          <p:nvPr/>
        </p:nvSpPr>
        <p:spPr>
          <a:xfrm>
            <a:off x="2425697" y="4572636"/>
            <a:ext cx="207966" cy="207966"/>
          </a:xfrm>
          <a:prstGeom prst="don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44" name="TextBox 43"/>
          <p:cNvSpPr txBox="1"/>
          <p:nvPr/>
        </p:nvSpPr>
        <p:spPr>
          <a:xfrm>
            <a:off x="2687074" y="3543147"/>
            <a:ext cx="4836823" cy="646331"/>
          </a:xfrm>
          <a:prstGeom prst="rect">
            <a:avLst/>
          </a:prstGeom>
          <a:noFill/>
        </p:spPr>
        <p:txBody>
          <a:bodyPr wrap="square" rtlCol="0">
            <a:spAutoFit/>
          </a:bodyPr>
          <a:lstStyle/>
          <a:p>
            <a:r>
              <a:rPr lang="en-US" sz="1200" dirty="0"/>
              <a:t>Hello, Mike! I remember you mentioning data issues with your current provider. is now a good time to explain how switching to EI Mobile can solve those issues?</a:t>
            </a:r>
            <a:endParaRPr lang="en-IN" sz="1200" dirty="0"/>
          </a:p>
        </p:txBody>
      </p:sp>
      <p:sp>
        <p:nvSpPr>
          <p:cNvPr id="45" name="TextBox 44"/>
          <p:cNvSpPr txBox="1"/>
          <p:nvPr/>
        </p:nvSpPr>
        <p:spPr>
          <a:xfrm>
            <a:off x="2687074" y="4263628"/>
            <a:ext cx="4836823" cy="1015663"/>
          </a:xfrm>
          <a:prstGeom prst="rect">
            <a:avLst/>
          </a:prstGeom>
          <a:noFill/>
        </p:spPr>
        <p:txBody>
          <a:bodyPr wrap="square" rtlCol="0">
            <a:spAutoFit/>
          </a:bodyPr>
          <a:lstStyle/>
          <a:p>
            <a:r>
              <a:rPr lang="en-US" sz="1200" dirty="0"/>
              <a:t>I'm happy to explain the details, Mike. EI Mobile has great options for two lines; it's easy to share lines without running out of data and unique because customers can decide which data plan works best— By the Gig or Unlimited, with some of the best prices in the industry. Could you tell me a bit more about your data-related issues?</a:t>
            </a:r>
            <a:endParaRPr lang="en-IN" sz="1200" dirty="0"/>
          </a:p>
        </p:txBody>
      </p:sp>
      <p:pic>
        <p:nvPicPr>
          <p:cNvPr id="46" name="Picture 4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38838" y="1132114"/>
            <a:ext cx="1450714" cy="4546329"/>
          </a:xfrm>
          <a:prstGeom prst="rect">
            <a:avLst/>
          </a:prstGeom>
        </p:spPr>
      </p:pic>
      <p:pic>
        <p:nvPicPr>
          <p:cNvPr id="47" name="Picture 4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5813" y="1253053"/>
            <a:ext cx="1809101" cy="4660402"/>
          </a:xfrm>
          <a:prstGeom prst="rect">
            <a:avLst/>
          </a:prstGeom>
        </p:spPr>
      </p:pic>
      <p:grpSp>
        <p:nvGrpSpPr>
          <p:cNvPr id="64" name="Group 63"/>
          <p:cNvGrpSpPr/>
          <p:nvPr/>
        </p:nvGrpSpPr>
        <p:grpSpPr>
          <a:xfrm>
            <a:off x="2664012" y="290943"/>
            <a:ext cx="4019946" cy="921730"/>
            <a:chOff x="2664012" y="290943"/>
            <a:chExt cx="4019946" cy="921730"/>
          </a:xfrm>
        </p:grpSpPr>
        <p:sp>
          <p:nvSpPr>
            <p:cNvPr id="3" name="TextBox 2"/>
            <p:cNvSpPr txBox="1"/>
            <p:nvPr/>
          </p:nvSpPr>
          <p:spPr>
            <a:xfrm>
              <a:off x="3280930" y="290943"/>
              <a:ext cx="2860463" cy="369332"/>
            </a:xfrm>
            <a:prstGeom prst="rect">
              <a:avLst/>
            </a:prstGeom>
            <a:noFill/>
          </p:spPr>
          <p:txBody>
            <a:bodyPr wrap="none" rtlCol="0">
              <a:spAutoFit/>
            </a:bodyPr>
            <a:lstStyle/>
            <a:p>
              <a:r>
                <a:rPr lang="en-IN" dirty="0"/>
                <a:t>Customer Satisfaction Meter</a:t>
              </a:r>
            </a:p>
          </p:txBody>
        </p:sp>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257652" y="540775"/>
              <a:ext cx="426306" cy="429829"/>
            </a:xfrm>
            <a:prstGeom prst="rect">
              <a:avLst/>
            </a:prstGeom>
          </p:spPr>
        </p:pic>
        <p:pic>
          <p:nvPicPr>
            <p:cNvPr id="7" name="Picture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664012" y="577145"/>
              <a:ext cx="431865" cy="427713"/>
            </a:xfrm>
            <a:prstGeom prst="rect">
              <a:avLst/>
            </a:prstGeom>
          </p:spPr>
        </p:pic>
        <p:sp>
          <p:nvSpPr>
            <p:cNvPr id="17" name="Minus 16"/>
            <p:cNvSpPr/>
            <p:nvPr/>
          </p:nvSpPr>
          <p:spPr>
            <a:xfrm>
              <a:off x="3105865" y="651305"/>
              <a:ext cx="1744597" cy="300249"/>
            </a:xfrm>
            <a:prstGeom prst="mathMinus">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18" name="TextBox 17"/>
            <p:cNvSpPr txBox="1"/>
            <p:nvPr/>
          </p:nvSpPr>
          <p:spPr>
            <a:xfrm>
              <a:off x="3180164" y="935674"/>
              <a:ext cx="421910" cy="276999"/>
            </a:xfrm>
            <a:prstGeom prst="rect">
              <a:avLst/>
            </a:prstGeom>
            <a:noFill/>
          </p:spPr>
          <p:txBody>
            <a:bodyPr wrap="none" rtlCol="0">
              <a:spAutoFit/>
            </a:bodyPr>
            <a:lstStyle/>
            <a:p>
              <a:r>
                <a:rPr lang="en-IN" sz="1200" dirty="0"/>
                <a:t>Bad</a:t>
              </a:r>
            </a:p>
          </p:txBody>
        </p:sp>
        <p:sp>
          <p:nvSpPr>
            <p:cNvPr id="24" name="Minus 23"/>
            <p:cNvSpPr/>
            <p:nvPr/>
          </p:nvSpPr>
          <p:spPr>
            <a:xfrm>
              <a:off x="4353640" y="651305"/>
              <a:ext cx="1962818" cy="300249"/>
            </a:xfrm>
            <a:prstGeom prst="mathMinu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7" name="TextBox 26"/>
            <p:cNvSpPr txBox="1"/>
            <p:nvPr/>
          </p:nvSpPr>
          <p:spPr>
            <a:xfrm>
              <a:off x="3799289" y="935674"/>
              <a:ext cx="478144" cy="276999"/>
            </a:xfrm>
            <a:prstGeom prst="rect">
              <a:avLst/>
            </a:prstGeom>
            <a:noFill/>
          </p:spPr>
          <p:txBody>
            <a:bodyPr wrap="none" rtlCol="0">
              <a:spAutoFit/>
            </a:bodyPr>
            <a:lstStyle/>
            <a:p>
              <a:r>
                <a:rPr lang="en-IN" sz="1200" dirty="0"/>
                <a:t>Poor</a:t>
              </a:r>
            </a:p>
          </p:txBody>
        </p:sp>
        <p:sp>
          <p:nvSpPr>
            <p:cNvPr id="28" name="TextBox 27"/>
            <p:cNvSpPr txBox="1"/>
            <p:nvPr/>
          </p:nvSpPr>
          <p:spPr>
            <a:xfrm>
              <a:off x="4437464" y="935674"/>
              <a:ext cx="412998" cy="276999"/>
            </a:xfrm>
            <a:prstGeom prst="rect">
              <a:avLst/>
            </a:prstGeom>
            <a:noFill/>
          </p:spPr>
          <p:txBody>
            <a:bodyPr wrap="none" rtlCol="0">
              <a:spAutoFit/>
            </a:bodyPr>
            <a:lstStyle/>
            <a:p>
              <a:r>
                <a:rPr lang="en-IN" sz="1200" dirty="0"/>
                <a:t>Fair</a:t>
              </a:r>
            </a:p>
          </p:txBody>
        </p:sp>
        <p:sp>
          <p:nvSpPr>
            <p:cNvPr id="29" name="TextBox 28"/>
            <p:cNvSpPr txBox="1"/>
            <p:nvPr/>
          </p:nvSpPr>
          <p:spPr>
            <a:xfrm>
              <a:off x="5037539" y="935674"/>
              <a:ext cx="526106" cy="276999"/>
            </a:xfrm>
            <a:prstGeom prst="rect">
              <a:avLst/>
            </a:prstGeom>
            <a:noFill/>
          </p:spPr>
          <p:txBody>
            <a:bodyPr wrap="none" rtlCol="0">
              <a:spAutoFit/>
            </a:bodyPr>
            <a:lstStyle/>
            <a:p>
              <a:r>
                <a:rPr lang="en-IN" sz="1200" dirty="0"/>
                <a:t>Good</a:t>
              </a:r>
            </a:p>
          </p:txBody>
        </p:sp>
        <p:sp>
          <p:nvSpPr>
            <p:cNvPr id="31" name="TextBox 30"/>
            <p:cNvSpPr txBox="1"/>
            <p:nvPr/>
          </p:nvSpPr>
          <p:spPr>
            <a:xfrm>
              <a:off x="5685239" y="935674"/>
              <a:ext cx="744050" cy="276999"/>
            </a:xfrm>
            <a:prstGeom prst="rect">
              <a:avLst/>
            </a:prstGeom>
            <a:noFill/>
          </p:spPr>
          <p:txBody>
            <a:bodyPr wrap="none" rtlCol="0">
              <a:spAutoFit/>
            </a:bodyPr>
            <a:lstStyle/>
            <a:p>
              <a:r>
                <a:rPr lang="en-IN" sz="1200" dirty="0"/>
                <a:t>Excellent</a:t>
              </a:r>
            </a:p>
          </p:txBody>
        </p:sp>
        <p:cxnSp>
          <p:nvCxnSpPr>
            <p:cNvPr id="57" name="Straight Connector 56"/>
            <p:cNvCxnSpPr/>
            <p:nvPr/>
          </p:nvCxnSpPr>
          <p:spPr>
            <a:xfrm>
              <a:off x="3340100"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60" name="Straight Connector 59"/>
            <p:cNvCxnSpPr/>
            <p:nvPr/>
          </p:nvCxnSpPr>
          <p:spPr>
            <a:xfrm>
              <a:off x="4013200"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61" name="Straight Connector 60"/>
            <p:cNvCxnSpPr/>
            <p:nvPr/>
          </p:nvCxnSpPr>
          <p:spPr>
            <a:xfrm>
              <a:off x="4606925"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62" name="Straight Connector 61"/>
            <p:cNvCxnSpPr/>
            <p:nvPr/>
          </p:nvCxnSpPr>
          <p:spPr>
            <a:xfrm>
              <a:off x="5276850"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63" name="Straight Connector 62"/>
            <p:cNvCxnSpPr/>
            <p:nvPr/>
          </p:nvCxnSpPr>
          <p:spPr>
            <a:xfrm>
              <a:off x="6051550" y="824554"/>
              <a:ext cx="0" cy="120650"/>
            </a:xfrm>
            <a:prstGeom prst="line">
              <a:avLst/>
            </a:prstGeom>
            <a:ln w="12700"/>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3631598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78744" y="2496459"/>
            <a:ext cx="5384800" cy="267062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3" name="Rectangle 32"/>
          <p:cNvSpPr/>
          <p:nvPr/>
        </p:nvSpPr>
        <p:spPr>
          <a:xfrm>
            <a:off x="1785256" y="1364980"/>
            <a:ext cx="6091267" cy="1131479"/>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10" name="TextBox 9">
            <a:extLst>
              <a:ext uri="{FF2B5EF4-FFF2-40B4-BE49-F238E27FC236}">
                <a16:creationId xmlns:a16="http://schemas.microsoft.com/office/drawing/2014/main" id="{3D8179C7-550A-4E0B-9B16-90B599F3EC21}"/>
              </a:ext>
            </a:extLst>
          </p:cNvPr>
          <p:cNvSpPr txBox="1"/>
          <p:nvPr/>
        </p:nvSpPr>
        <p:spPr>
          <a:xfrm>
            <a:off x="1915566" y="1452404"/>
            <a:ext cx="5960957" cy="738664"/>
          </a:xfrm>
          <a:prstGeom prst="rect">
            <a:avLst/>
          </a:prstGeom>
          <a:noFill/>
        </p:spPr>
        <p:txBody>
          <a:bodyPr wrap="square" rtlCol="0">
            <a:spAutoFit/>
          </a:bodyPr>
          <a:lstStyle/>
          <a:p>
            <a:pPr algn="ctr"/>
            <a:r>
              <a:rPr lang="en-US" sz="1400" dirty="0"/>
              <a:t>Hello, this is Mike! I have two lines with AT&amp;T and have been experiencing data issues with them. Does EI offer decent data plans to someone who likes to play games and stream videos on a mobile phone?</a:t>
            </a:r>
          </a:p>
        </p:txBody>
      </p:sp>
      <p:grpSp>
        <p:nvGrpSpPr>
          <p:cNvPr id="5" name="Group 4"/>
          <p:cNvGrpSpPr/>
          <p:nvPr/>
        </p:nvGrpSpPr>
        <p:grpSpPr>
          <a:xfrm>
            <a:off x="2557567" y="-817404"/>
            <a:ext cx="4695124" cy="338554"/>
            <a:chOff x="2744762" y="4932232"/>
            <a:chExt cx="4695124" cy="338554"/>
          </a:xfrm>
        </p:grpSpPr>
        <p:sp>
          <p:nvSpPr>
            <p:cNvPr id="12" name="TextBox 11">
              <a:extLst>
                <a:ext uri="{FF2B5EF4-FFF2-40B4-BE49-F238E27FC236}">
                  <a16:creationId xmlns:a16="http://schemas.microsoft.com/office/drawing/2014/main" id="{62F3301F-AA21-45D3-83FC-D7D1CF0B16D5}"/>
                </a:ext>
              </a:extLst>
            </p:cNvPr>
            <p:cNvSpPr txBox="1"/>
            <p:nvPr/>
          </p:nvSpPr>
          <p:spPr>
            <a:xfrm>
              <a:off x="2744762" y="4932232"/>
              <a:ext cx="4695124" cy="338554"/>
            </a:xfrm>
            <a:prstGeom prst="rect">
              <a:avLst/>
            </a:prstGeom>
            <a:noFill/>
          </p:spPr>
          <p:txBody>
            <a:bodyPr wrap="square" rtlCol="0">
              <a:spAutoFit/>
            </a:bodyPr>
            <a:lstStyle/>
            <a:p>
              <a:pPr algn="ctr"/>
              <a:r>
                <a:rPr lang="en-IN" sz="1600" b="1" dirty="0">
                  <a:solidFill>
                    <a:schemeClr val="tx1"/>
                  </a:solidFill>
                </a:rPr>
                <a:t>Select the arrows to overview the game.</a:t>
              </a:r>
            </a:p>
          </p:txBody>
        </p:sp>
        <p:grpSp>
          <p:nvGrpSpPr>
            <p:cNvPr id="13" name="Group 12">
              <a:extLst>
                <a:ext uri="{FF2B5EF4-FFF2-40B4-BE49-F238E27FC236}">
                  <a16:creationId xmlns:a16="http://schemas.microsoft.com/office/drawing/2014/main" id="{5BF52267-D808-4511-9D2C-79914A6F9A8B}"/>
                </a:ext>
              </a:extLst>
            </p:cNvPr>
            <p:cNvGrpSpPr/>
            <p:nvPr/>
          </p:nvGrpSpPr>
          <p:grpSpPr>
            <a:xfrm>
              <a:off x="3059772" y="4960036"/>
              <a:ext cx="270678" cy="270680"/>
              <a:chOff x="6452558" y="1319837"/>
              <a:chExt cx="254631" cy="254631"/>
            </a:xfrm>
          </p:grpSpPr>
          <p:pic>
            <p:nvPicPr>
              <p:cNvPr id="15" name="Graphic 26" descr="Direction">
                <a:extLst>
                  <a:ext uri="{FF2B5EF4-FFF2-40B4-BE49-F238E27FC236}">
                    <a16:creationId xmlns:a16="http://schemas.microsoft.com/office/drawing/2014/main" id="{DB465ECE-4AEF-4C0A-B479-F95C7C6F66E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6509937" y="1383725"/>
                <a:ext cx="180000" cy="180000"/>
              </a:xfrm>
              <a:prstGeom prst="rect">
                <a:avLst/>
              </a:prstGeom>
            </p:spPr>
          </p:pic>
          <p:sp>
            <p:nvSpPr>
              <p:cNvPr id="16" name="Oval 15">
                <a:extLst>
                  <a:ext uri="{FF2B5EF4-FFF2-40B4-BE49-F238E27FC236}">
                    <a16:creationId xmlns:a16="http://schemas.microsoft.com/office/drawing/2014/main" id="{D16ED6E8-4200-4608-9D53-26ED36BFFC5E}"/>
                  </a:ext>
                </a:extLst>
              </p:cNvPr>
              <p:cNvSpPr/>
              <p:nvPr/>
            </p:nvSpPr>
            <p:spPr>
              <a:xfrm>
                <a:off x="6452558" y="1319837"/>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grpSp>
      </p:grpSp>
      <p:sp>
        <p:nvSpPr>
          <p:cNvPr id="30" name="Rectangle 29">
            <a:extLst>
              <a:ext uri="{FF2B5EF4-FFF2-40B4-BE49-F238E27FC236}">
                <a16:creationId xmlns:a16="http://schemas.microsoft.com/office/drawing/2014/main" id="{67FEA691-BFB2-431A-9E79-1EDAA36405C0}"/>
              </a:ext>
            </a:extLst>
          </p:cNvPr>
          <p:cNvSpPr/>
          <p:nvPr/>
        </p:nvSpPr>
        <p:spPr>
          <a:xfrm>
            <a:off x="4314922" y="5454700"/>
            <a:ext cx="1238464" cy="307776"/>
          </a:xfrm>
          <a:prstGeom prst="rect">
            <a:avLst/>
          </a:prstGeom>
          <a:solidFill>
            <a:schemeClr val="bg1">
              <a:lumMod val="85000"/>
            </a:schemeClr>
          </a:solidFill>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NEXT</a:t>
            </a:r>
          </a:p>
        </p:txBody>
      </p:sp>
      <p:sp>
        <p:nvSpPr>
          <p:cNvPr id="35" name="TextBox 34"/>
          <p:cNvSpPr txBox="1"/>
          <p:nvPr/>
        </p:nvSpPr>
        <p:spPr>
          <a:xfrm>
            <a:off x="3441813" y="2828948"/>
            <a:ext cx="4221731" cy="646331"/>
          </a:xfrm>
          <a:prstGeom prst="rect">
            <a:avLst/>
          </a:prstGeom>
          <a:noFill/>
        </p:spPr>
        <p:txBody>
          <a:bodyPr wrap="square" rtlCol="0">
            <a:spAutoFit/>
          </a:bodyPr>
          <a:lstStyle/>
          <a:p>
            <a:r>
              <a:rPr lang="en-US" sz="1200" dirty="0"/>
              <a:t>Hello, Mike! I remember you mentioning data issues with your current provider. Is now a good time to explain how switching to EI Mobile can solve those issues?</a:t>
            </a:r>
            <a:endParaRPr lang="en-IN" sz="1200" dirty="0"/>
          </a:p>
        </p:txBody>
      </p:sp>
      <p:pic>
        <p:nvPicPr>
          <p:cNvPr id="46" name="Picture 4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38838" y="1132114"/>
            <a:ext cx="1450714" cy="4546329"/>
          </a:xfrm>
          <a:prstGeom prst="rect">
            <a:avLst/>
          </a:prstGeom>
        </p:spPr>
      </p:pic>
      <p:pic>
        <p:nvPicPr>
          <p:cNvPr id="47" name="Picture 4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5813" y="1253053"/>
            <a:ext cx="1809101" cy="4660402"/>
          </a:xfrm>
          <a:prstGeom prst="rect">
            <a:avLst/>
          </a:prstGeom>
        </p:spPr>
      </p:pic>
      <p:sp>
        <p:nvSpPr>
          <p:cNvPr id="4" name="Rounded Rectangle 3"/>
          <p:cNvSpPr/>
          <p:nvPr/>
        </p:nvSpPr>
        <p:spPr>
          <a:xfrm>
            <a:off x="2557567" y="3778740"/>
            <a:ext cx="4815690" cy="1243203"/>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44" name="TextBox 43"/>
          <p:cNvSpPr txBox="1"/>
          <p:nvPr/>
        </p:nvSpPr>
        <p:spPr>
          <a:xfrm>
            <a:off x="2716102" y="4064000"/>
            <a:ext cx="4536589" cy="722921"/>
          </a:xfrm>
          <a:prstGeom prst="rect">
            <a:avLst/>
          </a:prstGeom>
          <a:noFill/>
        </p:spPr>
        <p:txBody>
          <a:bodyPr wrap="square" rtlCol="0">
            <a:spAutoFit/>
          </a:bodyPr>
          <a:lstStyle/>
          <a:p>
            <a:r>
              <a:rPr lang="en-US" sz="2400" b="1" baseline="-9000" dirty="0"/>
              <a:t>OK response.</a:t>
            </a:r>
          </a:p>
          <a:p>
            <a:r>
              <a:rPr lang="en-US" sz="1200" dirty="0"/>
              <a:t>Good try but it's better to be precise when trying to resolve a customer's issue.</a:t>
            </a:r>
            <a:endParaRPr lang="en-IN" sz="1200" dirty="0"/>
          </a:p>
        </p:txBody>
      </p:sp>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11637" y="2678698"/>
            <a:ext cx="965423" cy="1012289"/>
          </a:xfrm>
          <a:prstGeom prst="rect">
            <a:avLst/>
          </a:prstGeom>
        </p:spPr>
      </p:pic>
      <p:grpSp>
        <p:nvGrpSpPr>
          <p:cNvPr id="43" name="Group 42"/>
          <p:cNvGrpSpPr/>
          <p:nvPr/>
        </p:nvGrpSpPr>
        <p:grpSpPr>
          <a:xfrm>
            <a:off x="2644651" y="2173864"/>
            <a:ext cx="4695124" cy="323165"/>
            <a:chOff x="2788304" y="4932232"/>
            <a:chExt cx="4695124" cy="323165"/>
          </a:xfrm>
        </p:grpSpPr>
        <p:sp>
          <p:nvSpPr>
            <p:cNvPr id="48" name="TextBox 47">
              <a:extLst>
                <a:ext uri="{FF2B5EF4-FFF2-40B4-BE49-F238E27FC236}">
                  <a16:creationId xmlns:a16="http://schemas.microsoft.com/office/drawing/2014/main" id="{62F3301F-AA21-45D3-83FC-D7D1CF0B16D5}"/>
                </a:ext>
              </a:extLst>
            </p:cNvPr>
            <p:cNvSpPr txBox="1"/>
            <p:nvPr/>
          </p:nvSpPr>
          <p:spPr>
            <a:xfrm>
              <a:off x="2788304" y="4932232"/>
              <a:ext cx="4695124" cy="323165"/>
            </a:xfrm>
            <a:prstGeom prst="rect">
              <a:avLst/>
            </a:prstGeom>
            <a:noFill/>
          </p:spPr>
          <p:txBody>
            <a:bodyPr wrap="square" rtlCol="0">
              <a:spAutoFit/>
            </a:bodyPr>
            <a:lstStyle/>
            <a:p>
              <a:pPr algn="ctr"/>
              <a:r>
                <a:rPr lang="en-IN" sz="1500" b="1" dirty="0">
                  <a:solidFill>
                    <a:schemeClr val="tx1"/>
                  </a:solidFill>
                </a:rPr>
                <a:t>Choose your response and select Submit.</a:t>
              </a:r>
            </a:p>
          </p:txBody>
        </p:sp>
        <p:grpSp>
          <p:nvGrpSpPr>
            <p:cNvPr id="49" name="Group 48">
              <a:extLst>
                <a:ext uri="{FF2B5EF4-FFF2-40B4-BE49-F238E27FC236}">
                  <a16:creationId xmlns:a16="http://schemas.microsoft.com/office/drawing/2014/main" id="{5BF52267-D808-4511-9D2C-79914A6F9A8B}"/>
                </a:ext>
              </a:extLst>
            </p:cNvPr>
            <p:cNvGrpSpPr/>
            <p:nvPr/>
          </p:nvGrpSpPr>
          <p:grpSpPr>
            <a:xfrm>
              <a:off x="3161370" y="4945522"/>
              <a:ext cx="270678" cy="270680"/>
              <a:chOff x="6548136" y="1306184"/>
              <a:chExt cx="254631" cy="254631"/>
            </a:xfrm>
          </p:grpSpPr>
          <p:pic>
            <p:nvPicPr>
              <p:cNvPr id="50" name="Graphic 26" descr="Direction">
                <a:extLst>
                  <a:ext uri="{FF2B5EF4-FFF2-40B4-BE49-F238E27FC236}">
                    <a16:creationId xmlns:a16="http://schemas.microsoft.com/office/drawing/2014/main" id="{DB465ECE-4AEF-4C0A-B479-F95C7C6F66E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6605515" y="1370071"/>
                <a:ext cx="180000" cy="180000"/>
              </a:xfrm>
              <a:prstGeom prst="rect">
                <a:avLst/>
              </a:prstGeom>
            </p:spPr>
          </p:pic>
          <p:sp>
            <p:nvSpPr>
              <p:cNvPr id="51" name="Oval 50">
                <a:extLst>
                  <a:ext uri="{FF2B5EF4-FFF2-40B4-BE49-F238E27FC236}">
                    <a16:creationId xmlns:a16="http://schemas.microsoft.com/office/drawing/2014/main" id="{D16ED6E8-4200-4608-9D53-26ED36BFFC5E}"/>
                  </a:ext>
                </a:extLst>
              </p:cNvPr>
              <p:cNvSpPr/>
              <p:nvPr/>
            </p:nvSpPr>
            <p:spPr>
              <a:xfrm>
                <a:off x="6548136" y="1306184"/>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grpSp>
      </p:grpSp>
      <p:grpSp>
        <p:nvGrpSpPr>
          <p:cNvPr id="52" name="Group 51"/>
          <p:cNvGrpSpPr/>
          <p:nvPr/>
        </p:nvGrpSpPr>
        <p:grpSpPr>
          <a:xfrm>
            <a:off x="2664012" y="290943"/>
            <a:ext cx="4019946" cy="921730"/>
            <a:chOff x="2664012" y="290943"/>
            <a:chExt cx="4019946" cy="921730"/>
          </a:xfrm>
        </p:grpSpPr>
        <p:sp>
          <p:nvSpPr>
            <p:cNvPr id="53" name="TextBox 52"/>
            <p:cNvSpPr txBox="1"/>
            <p:nvPr/>
          </p:nvSpPr>
          <p:spPr>
            <a:xfrm>
              <a:off x="3280930" y="290943"/>
              <a:ext cx="2860463" cy="369332"/>
            </a:xfrm>
            <a:prstGeom prst="rect">
              <a:avLst/>
            </a:prstGeom>
            <a:noFill/>
          </p:spPr>
          <p:txBody>
            <a:bodyPr wrap="none" rtlCol="0">
              <a:spAutoFit/>
            </a:bodyPr>
            <a:lstStyle/>
            <a:p>
              <a:r>
                <a:rPr lang="en-IN" dirty="0"/>
                <a:t>Customer Satisfaction Meter</a:t>
              </a:r>
            </a:p>
          </p:txBody>
        </p:sp>
        <p:pic>
          <p:nvPicPr>
            <p:cNvPr id="54" name="Picture 5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257652" y="540775"/>
              <a:ext cx="426306" cy="429829"/>
            </a:xfrm>
            <a:prstGeom prst="rect">
              <a:avLst/>
            </a:prstGeom>
          </p:spPr>
        </p:pic>
        <p:pic>
          <p:nvPicPr>
            <p:cNvPr id="55" name="Picture 5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664012" y="577145"/>
              <a:ext cx="431865" cy="427713"/>
            </a:xfrm>
            <a:prstGeom prst="rect">
              <a:avLst/>
            </a:prstGeom>
          </p:spPr>
        </p:pic>
        <p:sp>
          <p:nvSpPr>
            <p:cNvPr id="56" name="Minus 55"/>
            <p:cNvSpPr/>
            <p:nvPr/>
          </p:nvSpPr>
          <p:spPr>
            <a:xfrm>
              <a:off x="3105865" y="651305"/>
              <a:ext cx="1744597" cy="300249"/>
            </a:xfrm>
            <a:prstGeom prst="mathMinus">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57" name="TextBox 56"/>
            <p:cNvSpPr txBox="1"/>
            <p:nvPr/>
          </p:nvSpPr>
          <p:spPr>
            <a:xfrm>
              <a:off x="3180164" y="935674"/>
              <a:ext cx="421910" cy="276999"/>
            </a:xfrm>
            <a:prstGeom prst="rect">
              <a:avLst/>
            </a:prstGeom>
            <a:noFill/>
          </p:spPr>
          <p:txBody>
            <a:bodyPr wrap="none" rtlCol="0">
              <a:spAutoFit/>
            </a:bodyPr>
            <a:lstStyle/>
            <a:p>
              <a:r>
                <a:rPr lang="en-IN" sz="1200" dirty="0"/>
                <a:t>Bad</a:t>
              </a:r>
            </a:p>
          </p:txBody>
        </p:sp>
        <p:sp>
          <p:nvSpPr>
            <p:cNvPr id="58" name="Minus 57"/>
            <p:cNvSpPr/>
            <p:nvPr/>
          </p:nvSpPr>
          <p:spPr>
            <a:xfrm>
              <a:off x="4353640" y="651305"/>
              <a:ext cx="1962818" cy="300249"/>
            </a:xfrm>
            <a:prstGeom prst="mathMinu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59" name="TextBox 58"/>
            <p:cNvSpPr txBox="1"/>
            <p:nvPr/>
          </p:nvSpPr>
          <p:spPr>
            <a:xfrm>
              <a:off x="3799289" y="935674"/>
              <a:ext cx="478144" cy="276999"/>
            </a:xfrm>
            <a:prstGeom prst="rect">
              <a:avLst/>
            </a:prstGeom>
            <a:noFill/>
          </p:spPr>
          <p:txBody>
            <a:bodyPr wrap="none" rtlCol="0">
              <a:spAutoFit/>
            </a:bodyPr>
            <a:lstStyle/>
            <a:p>
              <a:r>
                <a:rPr lang="en-IN" sz="1200" dirty="0"/>
                <a:t>Poor</a:t>
              </a:r>
            </a:p>
          </p:txBody>
        </p:sp>
        <p:sp>
          <p:nvSpPr>
            <p:cNvPr id="60" name="TextBox 59"/>
            <p:cNvSpPr txBox="1"/>
            <p:nvPr/>
          </p:nvSpPr>
          <p:spPr>
            <a:xfrm>
              <a:off x="4437464" y="935674"/>
              <a:ext cx="412998" cy="276999"/>
            </a:xfrm>
            <a:prstGeom prst="rect">
              <a:avLst/>
            </a:prstGeom>
            <a:noFill/>
          </p:spPr>
          <p:txBody>
            <a:bodyPr wrap="none" rtlCol="0">
              <a:spAutoFit/>
            </a:bodyPr>
            <a:lstStyle/>
            <a:p>
              <a:r>
                <a:rPr lang="en-IN" sz="1200" dirty="0"/>
                <a:t>Fair</a:t>
              </a:r>
            </a:p>
          </p:txBody>
        </p:sp>
        <p:sp>
          <p:nvSpPr>
            <p:cNvPr id="61" name="TextBox 60"/>
            <p:cNvSpPr txBox="1"/>
            <p:nvPr/>
          </p:nvSpPr>
          <p:spPr>
            <a:xfrm>
              <a:off x="5037539" y="935674"/>
              <a:ext cx="526106" cy="276999"/>
            </a:xfrm>
            <a:prstGeom prst="rect">
              <a:avLst/>
            </a:prstGeom>
            <a:noFill/>
          </p:spPr>
          <p:txBody>
            <a:bodyPr wrap="none" rtlCol="0">
              <a:spAutoFit/>
            </a:bodyPr>
            <a:lstStyle/>
            <a:p>
              <a:r>
                <a:rPr lang="en-IN" sz="1200" dirty="0"/>
                <a:t>Good</a:t>
              </a:r>
            </a:p>
          </p:txBody>
        </p:sp>
        <p:sp>
          <p:nvSpPr>
            <p:cNvPr id="62" name="TextBox 61"/>
            <p:cNvSpPr txBox="1"/>
            <p:nvPr/>
          </p:nvSpPr>
          <p:spPr>
            <a:xfrm>
              <a:off x="5685239" y="935674"/>
              <a:ext cx="744050" cy="276999"/>
            </a:xfrm>
            <a:prstGeom prst="rect">
              <a:avLst/>
            </a:prstGeom>
            <a:noFill/>
          </p:spPr>
          <p:txBody>
            <a:bodyPr wrap="none" rtlCol="0">
              <a:spAutoFit/>
            </a:bodyPr>
            <a:lstStyle/>
            <a:p>
              <a:r>
                <a:rPr lang="en-IN" sz="1200" dirty="0"/>
                <a:t>Excellent</a:t>
              </a:r>
            </a:p>
          </p:txBody>
        </p:sp>
        <p:cxnSp>
          <p:nvCxnSpPr>
            <p:cNvPr id="63" name="Straight Connector 62"/>
            <p:cNvCxnSpPr/>
            <p:nvPr/>
          </p:nvCxnSpPr>
          <p:spPr>
            <a:xfrm>
              <a:off x="3340100"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64" name="Straight Connector 63"/>
            <p:cNvCxnSpPr/>
            <p:nvPr/>
          </p:nvCxnSpPr>
          <p:spPr>
            <a:xfrm>
              <a:off x="4013200"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65" name="Straight Connector 64"/>
            <p:cNvCxnSpPr/>
            <p:nvPr/>
          </p:nvCxnSpPr>
          <p:spPr>
            <a:xfrm>
              <a:off x="4606925"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66" name="Straight Connector 65"/>
            <p:cNvCxnSpPr/>
            <p:nvPr/>
          </p:nvCxnSpPr>
          <p:spPr>
            <a:xfrm>
              <a:off x="5276850"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67" name="Straight Connector 66"/>
            <p:cNvCxnSpPr/>
            <p:nvPr/>
          </p:nvCxnSpPr>
          <p:spPr>
            <a:xfrm>
              <a:off x="6051550" y="824554"/>
              <a:ext cx="0" cy="120650"/>
            </a:xfrm>
            <a:prstGeom prst="line">
              <a:avLst/>
            </a:prstGeom>
            <a:ln w="12700"/>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693801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52"/>
          <p:cNvSpPr/>
          <p:nvPr/>
        </p:nvSpPr>
        <p:spPr>
          <a:xfrm>
            <a:off x="2133597" y="3501360"/>
            <a:ext cx="5490300" cy="80005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41" name="Rectangle 40"/>
          <p:cNvSpPr/>
          <p:nvPr/>
        </p:nvSpPr>
        <p:spPr>
          <a:xfrm>
            <a:off x="2133597" y="2471958"/>
            <a:ext cx="5490300" cy="1025464"/>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3" name="Rectangle 32"/>
          <p:cNvSpPr/>
          <p:nvPr/>
        </p:nvSpPr>
        <p:spPr>
          <a:xfrm>
            <a:off x="1785256" y="1364980"/>
            <a:ext cx="6091267" cy="1131479"/>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10" name="TextBox 9">
            <a:extLst>
              <a:ext uri="{FF2B5EF4-FFF2-40B4-BE49-F238E27FC236}">
                <a16:creationId xmlns:a16="http://schemas.microsoft.com/office/drawing/2014/main" id="{3D8179C7-550A-4E0B-9B16-90B599F3EC21}"/>
              </a:ext>
            </a:extLst>
          </p:cNvPr>
          <p:cNvSpPr txBox="1"/>
          <p:nvPr/>
        </p:nvSpPr>
        <p:spPr>
          <a:xfrm>
            <a:off x="1915566" y="1539488"/>
            <a:ext cx="5960957" cy="523220"/>
          </a:xfrm>
          <a:prstGeom prst="rect">
            <a:avLst/>
          </a:prstGeom>
          <a:noFill/>
        </p:spPr>
        <p:txBody>
          <a:bodyPr wrap="square" rtlCol="0">
            <a:spAutoFit/>
          </a:bodyPr>
          <a:lstStyle/>
          <a:p>
            <a:pPr algn="ctr"/>
            <a:r>
              <a:rPr lang="en-US" sz="1400" dirty="0"/>
              <a:t>Thank you for sharing all the details, but I am afraid I'm just not ready to make a change. I need to do some research before I decide.</a:t>
            </a:r>
          </a:p>
        </p:txBody>
      </p:sp>
      <p:pic>
        <p:nvPicPr>
          <p:cNvPr id="46" name="Picture 4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38838" y="1132114"/>
            <a:ext cx="1450714" cy="4546329"/>
          </a:xfrm>
          <a:prstGeom prst="rect">
            <a:avLst/>
          </a:prstGeom>
        </p:spPr>
      </p:pic>
      <p:pic>
        <p:nvPicPr>
          <p:cNvPr id="47" name="Picture 4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5813" y="1253053"/>
            <a:ext cx="1809101" cy="4660402"/>
          </a:xfrm>
          <a:prstGeom prst="rect">
            <a:avLst/>
          </a:prstGeom>
        </p:spPr>
      </p:pic>
      <p:grpSp>
        <p:nvGrpSpPr>
          <p:cNvPr id="43" name="Group 42"/>
          <p:cNvGrpSpPr/>
          <p:nvPr/>
        </p:nvGrpSpPr>
        <p:grpSpPr>
          <a:xfrm>
            <a:off x="2644651" y="2143518"/>
            <a:ext cx="4695124" cy="323165"/>
            <a:chOff x="2788304" y="4932232"/>
            <a:chExt cx="4695124" cy="323165"/>
          </a:xfrm>
        </p:grpSpPr>
        <p:sp>
          <p:nvSpPr>
            <p:cNvPr id="48" name="TextBox 47">
              <a:extLst>
                <a:ext uri="{FF2B5EF4-FFF2-40B4-BE49-F238E27FC236}">
                  <a16:creationId xmlns:a16="http://schemas.microsoft.com/office/drawing/2014/main" id="{62F3301F-AA21-45D3-83FC-D7D1CF0B16D5}"/>
                </a:ext>
              </a:extLst>
            </p:cNvPr>
            <p:cNvSpPr txBox="1"/>
            <p:nvPr/>
          </p:nvSpPr>
          <p:spPr>
            <a:xfrm>
              <a:off x="2788304" y="4932232"/>
              <a:ext cx="4695124" cy="323165"/>
            </a:xfrm>
            <a:prstGeom prst="rect">
              <a:avLst/>
            </a:prstGeom>
            <a:noFill/>
          </p:spPr>
          <p:txBody>
            <a:bodyPr wrap="square" rtlCol="0">
              <a:spAutoFit/>
            </a:bodyPr>
            <a:lstStyle/>
            <a:p>
              <a:pPr algn="ctr"/>
              <a:r>
                <a:rPr lang="en-IN" sz="1500" b="1" dirty="0">
                  <a:solidFill>
                    <a:schemeClr val="tx1"/>
                  </a:solidFill>
                </a:rPr>
                <a:t>Choose your response and select Submit.</a:t>
              </a:r>
            </a:p>
          </p:txBody>
        </p:sp>
        <p:grpSp>
          <p:nvGrpSpPr>
            <p:cNvPr id="49" name="Group 48">
              <a:extLst>
                <a:ext uri="{FF2B5EF4-FFF2-40B4-BE49-F238E27FC236}">
                  <a16:creationId xmlns:a16="http://schemas.microsoft.com/office/drawing/2014/main" id="{5BF52267-D808-4511-9D2C-79914A6F9A8B}"/>
                </a:ext>
              </a:extLst>
            </p:cNvPr>
            <p:cNvGrpSpPr/>
            <p:nvPr/>
          </p:nvGrpSpPr>
          <p:grpSpPr>
            <a:xfrm>
              <a:off x="3161370" y="4945522"/>
              <a:ext cx="270678" cy="270680"/>
              <a:chOff x="6548136" y="1306184"/>
              <a:chExt cx="254631" cy="254631"/>
            </a:xfrm>
          </p:grpSpPr>
          <p:pic>
            <p:nvPicPr>
              <p:cNvPr id="50" name="Graphic 26" descr="Direction">
                <a:extLst>
                  <a:ext uri="{FF2B5EF4-FFF2-40B4-BE49-F238E27FC236}">
                    <a16:creationId xmlns:a16="http://schemas.microsoft.com/office/drawing/2014/main" id="{DB465ECE-4AEF-4C0A-B479-F95C7C6F66E3}"/>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6605515" y="1370071"/>
                <a:ext cx="180000" cy="180000"/>
              </a:xfrm>
              <a:prstGeom prst="rect">
                <a:avLst/>
              </a:prstGeom>
            </p:spPr>
          </p:pic>
          <p:sp>
            <p:nvSpPr>
              <p:cNvPr id="51" name="Oval 50">
                <a:extLst>
                  <a:ext uri="{FF2B5EF4-FFF2-40B4-BE49-F238E27FC236}">
                    <a16:creationId xmlns:a16="http://schemas.microsoft.com/office/drawing/2014/main" id="{D16ED6E8-4200-4608-9D53-26ED36BFFC5E}"/>
                  </a:ext>
                </a:extLst>
              </p:cNvPr>
              <p:cNvSpPr/>
              <p:nvPr/>
            </p:nvSpPr>
            <p:spPr>
              <a:xfrm>
                <a:off x="6548136" y="1306184"/>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grpSp>
      </p:grpSp>
      <p:sp>
        <p:nvSpPr>
          <p:cNvPr id="42" name="Rectangle 41">
            <a:extLst>
              <a:ext uri="{FF2B5EF4-FFF2-40B4-BE49-F238E27FC236}">
                <a16:creationId xmlns:a16="http://schemas.microsoft.com/office/drawing/2014/main" id="{67FEA691-BFB2-431A-9E79-1EDAA36405C0}"/>
              </a:ext>
            </a:extLst>
          </p:cNvPr>
          <p:cNvSpPr/>
          <p:nvPr/>
        </p:nvSpPr>
        <p:spPr>
          <a:xfrm>
            <a:off x="4169782" y="5527270"/>
            <a:ext cx="1238464" cy="307776"/>
          </a:xfrm>
          <a:prstGeom prst="rect">
            <a:avLst/>
          </a:prstGeom>
          <a:solidFill>
            <a:schemeClr val="bg1">
              <a:lumMod val="85000"/>
            </a:schemeClr>
          </a:solidFill>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SUBMIT</a:t>
            </a:r>
          </a:p>
        </p:txBody>
      </p:sp>
      <p:sp>
        <p:nvSpPr>
          <p:cNvPr id="45" name="TextBox 44"/>
          <p:cNvSpPr txBox="1"/>
          <p:nvPr/>
        </p:nvSpPr>
        <p:spPr>
          <a:xfrm>
            <a:off x="2687074" y="2603696"/>
            <a:ext cx="4836823" cy="830997"/>
          </a:xfrm>
          <a:prstGeom prst="rect">
            <a:avLst/>
          </a:prstGeom>
          <a:noFill/>
        </p:spPr>
        <p:txBody>
          <a:bodyPr wrap="square" rtlCol="0">
            <a:spAutoFit/>
          </a:bodyPr>
          <a:lstStyle/>
          <a:p>
            <a:r>
              <a:rPr lang="en-US" sz="1200" dirty="0"/>
              <a:t>OK, no problem at all. Just keep in mind that if some family members use less data and benefit from "By the Gig," you have the flexibility to change your plan at anytime, and you get access to millions of </a:t>
            </a:r>
            <a:r>
              <a:rPr lang="en-US" sz="1200" dirty="0" err="1"/>
              <a:t>WiFi</a:t>
            </a:r>
            <a:r>
              <a:rPr lang="en-US" sz="1200" dirty="0"/>
              <a:t> hotspots and a powerful nationwide 5G network at no additional cost.</a:t>
            </a:r>
            <a:endParaRPr lang="en-IN" sz="1200" dirty="0"/>
          </a:p>
        </p:txBody>
      </p:sp>
      <p:sp>
        <p:nvSpPr>
          <p:cNvPr id="52" name="Donut 51"/>
          <p:cNvSpPr/>
          <p:nvPr/>
        </p:nvSpPr>
        <p:spPr>
          <a:xfrm>
            <a:off x="2425697" y="3781604"/>
            <a:ext cx="207966" cy="207966"/>
          </a:xfrm>
          <a:prstGeom prst="don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54" name="Rectangle 53"/>
          <p:cNvSpPr/>
          <p:nvPr/>
        </p:nvSpPr>
        <p:spPr>
          <a:xfrm>
            <a:off x="2133597" y="4296224"/>
            <a:ext cx="5490300" cy="102546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55" name="Donut 54"/>
          <p:cNvSpPr/>
          <p:nvPr/>
        </p:nvSpPr>
        <p:spPr>
          <a:xfrm>
            <a:off x="2425697" y="2917103"/>
            <a:ext cx="207966" cy="207966"/>
          </a:xfrm>
          <a:prstGeom prst="donu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56" name="Donut 55"/>
          <p:cNvSpPr/>
          <p:nvPr/>
        </p:nvSpPr>
        <p:spPr>
          <a:xfrm>
            <a:off x="2425697" y="4645206"/>
            <a:ext cx="207966" cy="207966"/>
          </a:xfrm>
          <a:prstGeom prst="don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57" name="TextBox 56"/>
          <p:cNvSpPr txBox="1"/>
          <p:nvPr/>
        </p:nvSpPr>
        <p:spPr>
          <a:xfrm>
            <a:off x="2687074" y="3572175"/>
            <a:ext cx="4836823" cy="646331"/>
          </a:xfrm>
          <a:prstGeom prst="rect">
            <a:avLst/>
          </a:prstGeom>
          <a:noFill/>
        </p:spPr>
        <p:txBody>
          <a:bodyPr wrap="square" rtlCol="0">
            <a:spAutoFit/>
          </a:bodyPr>
          <a:lstStyle/>
          <a:p>
            <a:r>
              <a:rPr lang="en-US" sz="1200" dirty="0"/>
              <a:t>OK no problem, Mike! Just to let you know that EI Mobile supports various devices if you’d like to bring your own phone and only pay for data. We usually have a special offer when you bring your own device.</a:t>
            </a:r>
            <a:endParaRPr lang="en-IN" sz="1200" dirty="0"/>
          </a:p>
        </p:txBody>
      </p:sp>
      <p:sp>
        <p:nvSpPr>
          <p:cNvPr id="58" name="TextBox 57"/>
          <p:cNvSpPr txBox="1"/>
          <p:nvPr/>
        </p:nvSpPr>
        <p:spPr>
          <a:xfrm>
            <a:off x="2687074" y="4481338"/>
            <a:ext cx="4836823" cy="646331"/>
          </a:xfrm>
          <a:prstGeom prst="rect">
            <a:avLst/>
          </a:prstGeom>
          <a:noFill/>
        </p:spPr>
        <p:txBody>
          <a:bodyPr wrap="square" rtlCol="0">
            <a:spAutoFit/>
          </a:bodyPr>
          <a:lstStyle/>
          <a:p>
            <a:r>
              <a:rPr lang="en-US" sz="1200" dirty="0"/>
              <a:t>OK, no problem! Let me help. EI Mobile has the nation's most reliable network and has tons of great beneﬁts. Meanwhile, you can check us out at Eidesign.com/mobile.</a:t>
            </a:r>
            <a:endParaRPr lang="en-IN" sz="1200" dirty="0"/>
          </a:p>
        </p:txBody>
      </p:sp>
      <p:grpSp>
        <p:nvGrpSpPr>
          <p:cNvPr id="59" name="Group 58"/>
          <p:cNvGrpSpPr/>
          <p:nvPr/>
        </p:nvGrpSpPr>
        <p:grpSpPr>
          <a:xfrm>
            <a:off x="2664012" y="290943"/>
            <a:ext cx="4019946" cy="921730"/>
            <a:chOff x="2664012" y="290943"/>
            <a:chExt cx="4019946" cy="921730"/>
          </a:xfrm>
        </p:grpSpPr>
        <p:sp>
          <p:nvSpPr>
            <p:cNvPr id="60" name="TextBox 59"/>
            <p:cNvSpPr txBox="1"/>
            <p:nvPr/>
          </p:nvSpPr>
          <p:spPr>
            <a:xfrm>
              <a:off x="3280930" y="290943"/>
              <a:ext cx="2860463" cy="369332"/>
            </a:xfrm>
            <a:prstGeom prst="rect">
              <a:avLst/>
            </a:prstGeom>
            <a:noFill/>
          </p:spPr>
          <p:txBody>
            <a:bodyPr wrap="none" rtlCol="0">
              <a:spAutoFit/>
            </a:bodyPr>
            <a:lstStyle/>
            <a:p>
              <a:r>
                <a:rPr lang="en-IN" dirty="0"/>
                <a:t>Customer Satisfaction Meter</a:t>
              </a:r>
            </a:p>
          </p:txBody>
        </p:sp>
        <p:pic>
          <p:nvPicPr>
            <p:cNvPr id="61" name="Picture 6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257652" y="540775"/>
              <a:ext cx="426306" cy="429829"/>
            </a:xfrm>
            <a:prstGeom prst="rect">
              <a:avLst/>
            </a:prstGeom>
          </p:spPr>
        </p:pic>
        <p:pic>
          <p:nvPicPr>
            <p:cNvPr id="62" name="Picture 6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664012" y="577145"/>
              <a:ext cx="431865" cy="427713"/>
            </a:xfrm>
            <a:prstGeom prst="rect">
              <a:avLst/>
            </a:prstGeom>
          </p:spPr>
        </p:pic>
        <p:sp>
          <p:nvSpPr>
            <p:cNvPr id="63" name="Minus 62"/>
            <p:cNvSpPr/>
            <p:nvPr/>
          </p:nvSpPr>
          <p:spPr>
            <a:xfrm>
              <a:off x="3105865" y="651305"/>
              <a:ext cx="1744597" cy="300249"/>
            </a:xfrm>
            <a:prstGeom prst="mathMinus">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64" name="TextBox 63"/>
            <p:cNvSpPr txBox="1"/>
            <p:nvPr/>
          </p:nvSpPr>
          <p:spPr>
            <a:xfrm>
              <a:off x="3180164" y="935674"/>
              <a:ext cx="421910" cy="276999"/>
            </a:xfrm>
            <a:prstGeom prst="rect">
              <a:avLst/>
            </a:prstGeom>
            <a:noFill/>
          </p:spPr>
          <p:txBody>
            <a:bodyPr wrap="none" rtlCol="0">
              <a:spAutoFit/>
            </a:bodyPr>
            <a:lstStyle/>
            <a:p>
              <a:r>
                <a:rPr lang="en-IN" sz="1200" dirty="0"/>
                <a:t>Bad</a:t>
              </a:r>
            </a:p>
          </p:txBody>
        </p:sp>
        <p:sp>
          <p:nvSpPr>
            <p:cNvPr id="65" name="Minus 64"/>
            <p:cNvSpPr/>
            <p:nvPr/>
          </p:nvSpPr>
          <p:spPr>
            <a:xfrm>
              <a:off x="4353640" y="651305"/>
              <a:ext cx="1962818" cy="300249"/>
            </a:xfrm>
            <a:prstGeom prst="mathMinu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66" name="TextBox 65"/>
            <p:cNvSpPr txBox="1"/>
            <p:nvPr/>
          </p:nvSpPr>
          <p:spPr>
            <a:xfrm>
              <a:off x="3799289" y="935674"/>
              <a:ext cx="478144" cy="276999"/>
            </a:xfrm>
            <a:prstGeom prst="rect">
              <a:avLst/>
            </a:prstGeom>
            <a:noFill/>
          </p:spPr>
          <p:txBody>
            <a:bodyPr wrap="none" rtlCol="0">
              <a:spAutoFit/>
            </a:bodyPr>
            <a:lstStyle/>
            <a:p>
              <a:r>
                <a:rPr lang="en-IN" sz="1200" dirty="0"/>
                <a:t>Poor</a:t>
              </a:r>
            </a:p>
          </p:txBody>
        </p:sp>
        <p:sp>
          <p:nvSpPr>
            <p:cNvPr id="67" name="TextBox 66"/>
            <p:cNvSpPr txBox="1"/>
            <p:nvPr/>
          </p:nvSpPr>
          <p:spPr>
            <a:xfrm>
              <a:off x="4437464" y="935674"/>
              <a:ext cx="412998" cy="276999"/>
            </a:xfrm>
            <a:prstGeom prst="rect">
              <a:avLst/>
            </a:prstGeom>
            <a:noFill/>
          </p:spPr>
          <p:txBody>
            <a:bodyPr wrap="none" rtlCol="0">
              <a:spAutoFit/>
            </a:bodyPr>
            <a:lstStyle/>
            <a:p>
              <a:r>
                <a:rPr lang="en-IN" sz="1200" dirty="0"/>
                <a:t>Fair</a:t>
              </a:r>
            </a:p>
          </p:txBody>
        </p:sp>
        <p:sp>
          <p:nvSpPr>
            <p:cNvPr id="68" name="TextBox 67"/>
            <p:cNvSpPr txBox="1"/>
            <p:nvPr/>
          </p:nvSpPr>
          <p:spPr>
            <a:xfrm>
              <a:off x="5037539" y="935674"/>
              <a:ext cx="526106" cy="276999"/>
            </a:xfrm>
            <a:prstGeom prst="rect">
              <a:avLst/>
            </a:prstGeom>
            <a:noFill/>
          </p:spPr>
          <p:txBody>
            <a:bodyPr wrap="none" rtlCol="0">
              <a:spAutoFit/>
            </a:bodyPr>
            <a:lstStyle/>
            <a:p>
              <a:r>
                <a:rPr lang="en-IN" sz="1200" dirty="0"/>
                <a:t>Good</a:t>
              </a:r>
            </a:p>
          </p:txBody>
        </p:sp>
        <p:sp>
          <p:nvSpPr>
            <p:cNvPr id="69" name="TextBox 68"/>
            <p:cNvSpPr txBox="1"/>
            <p:nvPr/>
          </p:nvSpPr>
          <p:spPr>
            <a:xfrm>
              <a:off x="5685239" y="935674"/>
              <a:ext cx="744050" cy="276999"/>
            </a:xfrm>
            <a:prstGeom prst="rect">
              <a:avLst/>
            </a:prstGeom>
            <a:noFill/>
          </p:spPr>
          <p:txBody>
            <a:bodyPr wrap="none" rtlCol="0">
              <a:spAutoFit/>
            </a:bodyPr>
            <a:lstStyle/>
            <a:p>
              <a:r>
                <a:rPr lang="en-IN" sz="1200" dirty="0"/>
                <a:t>Excellent</a:t>
              </a:r>
            </a:p>
          </p:txBody>
        </p:sp>
        <p:cxnSp>
          <p:nvCxnSpPr>
            <p:cNvPr id="70" name="Straight Connector 69"/>
            <p:cNvCxnSpPr/>
            <p:nvPr/>
          </p:nvCxnSpPr>
          <p:spPr>
            <a:xfrm>
              <a:off x="3340100"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71" name="Straight Connector 70"/>
            <p:cNvCxnSpPr/>
            <p:nvPr/>
          </p:nvCxnSpPr>
          <p:spPr>
            <a:xfrm>
              <a:off x="4013200"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72" name="Straight Connector 71"/>
            <p:cNvCxnSpPr/>
            <p:nvPr/>
          </p:nvCxnSpPr>
          <p:spPr>
            <a:xfrm>
              <a:off x="4606925"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73" name="Straight Connector 72"/>
            <p:cNvCxnSpPr/>
            <p:nvPr/>
          </p:nvCxnSpPr>
          <p:spPr>
            <a:xfrm>
              <a:off x="5276850"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74" name="Straight Connector 73"/>
            <p:cNvCxnSpPr/>
            <p:nvPr/>
          </p:nvCxnSpPr>
          <p:spPr>
            <a:xfrm>
              <a:off x="6051550" y="824554"/>
              <a:ext cx="0" cy="120650"/>
            </a:xfrm>
            <a:prstGeom prst="line">
              <a:avLst/>
            </a:prstGeom>
            <a:ln w="12700"/>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3546306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59" name="Rectangle 58"/>
          <p:cNvSpPr/>
          <p:nvPr/>
        </p:nvSpPr>
        <p:spPr>
          <a:xfrm>
            <a:off x="2278744" y="2496459"/>
            <a:ext cx="5384800" cy="267062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60" name="Rectangle 59"/>
          <p:cNvSpPr/>
          <p:nvPr/>
        </p:nvSpPr>
        <p:spPr>
          <a:xfrm>
            <a:off x="1785256" y="1364980"/>
            <a:ext cx="6091267" cy="1131479"/>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61" name="TextBox 60">
            <a:extLst>
              <a:ext uri="{FF2B5EF4-FFF2-40B4-BE49-F238E27FC236}">
                <a16:creationId xmlns:a16="http://schemas.microsoft.com/office/drawing/2014/main" id="{3D8179C7-550A-4E0B-9B16-90B599F3EC21}"/>
              </a:ext>
            </a:extLst>
          </p:cNvPr>
          <p:cNvSpPr txBox="1"/>
          <p:nvPr/>
        </p:nvSpPr>
        <p:spPr>
          <a:xfrm>
            <a:off x="1915567" y="1543929"/>
            <a:ext cx="5747978" cy="523220"/>
          </a:xfrm>
          <a:prstGeom prst="rect">
            <a:avLst/>
          </a:prstGeom>
          <a:noFill/>
        </p:spPr>
        <p:txBody>
          <a:bodyPr wrap="square" rtlCol="0">
            <a:spAutoFit/>
          </a:bodyPr>
          <a:lstStyle/>
          <a:p>
            <a:pPr algn="ctr"/>
            <a:r>
              <a:rPr lang="en-US" sz="1400" dirty="0"/>
              <a:t>Thank you for sharing all the details, but I am </a:t>
            </a:r>
            <a:r>
              <a:rPr lang="en-US" sz="1400" dirty="0" err="1"/>
              <a:t>aflaid</a:t>
            </a:r>
            <a:r>
              <a:rPr lang="en-US" sz="1400" dirty="0"/>
              <a:t> I'm just not ready to make a change. I need to do some </a:t>
            </a:r>
            <a:r>
              <a:rPr lang="en-US" sz="1400" dirty="0" err="1"/>
              <a:t>reseanch</a:t>
            </a:r>
            <a:r>
              <a:rPr lang="en-US" sz="1400" dirty="0"/>
              <a:t> before I decide.</a:t>
            </a:r>
          </a:p>
        </p:txBody>
      </p:sp>
      <p:sp>
        <p:nvSpPr>
          <p:cNvPr id="62" name="Rectangle 61">
            <a:extLst>
              <a:ext uri="{FF2B5EF4-FFF2-40B4-BE49-F238E27FC236}">
                <a16:creationId xmlns:a16="http://schemas.microsoft.com/office/drawing/2014/main" id="{67FEA691-BFB2-431A-9E79-1EDAA36405C0}"/>
              </a:ext>
            </a:extLst>
          </p:cNvPr>
          <p:cNvSpPr/>
          <p:nvPr/>
        </p:nvSpPr>
        <p:spPr>
          <a:xfrm>
            <a:off x="4314922" y="5454700"/>
            <a:ext cx="1238464" cy="307776"/>
          </a:xfrm>
          <a:prstGeom prst="rect">
            <a:avLst/>
          </a:prstGeom>
          <a:solidFill>
            <a:schemeClr val="bg1">
              <a:lumMod val="85000"/>
            </a:schemeClr>
          </a:solidFill>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NEXT</a:t>
            </a:r>
          </a:p>
        </p:txBody>
      </p:sp>
      <p:sp>
        <p:nvSpPr>
          <p:cNvPr id="80" name="TextBox 79"/>
          <p:cNvSpPr txBox="1"/>
          <p:nvPr/>
        </p:nvSpPr>
        <p:spPr>
          <a:xfrm>
            <a:off x="3441813" y="2669294"/>
            <a:ext cx="4221731" cy="1015663"/>
          </a:xfrm>
          <a:prstGeom prst="rect">
            <a:avLst/>
          </a:prstGeom>
          <a:noFill/>
        </p:spPr>
        <p:txBody>
          <a:bodyPr wrap="square" rtlCol="0">
            <a:spAutoFit/>
          </a:bodyPr>
          <a:lstStyle/>
          <a:p>
            <a:r>
              <a:rPr lang="en-US" sz="1200" dirty="0"/>
              <a:t>OK, no problem at all. Just keep in mind that if some family members use less data and beneﬁt from "By the Gig,” you have  the flexibility to change your plan at anytime, and you get access to millions of </a:t>
            </a:r>
            <a:r>
              <a:rPr lang="en-US" sz="1200" dirty="0" err="1"/>
              <a:t>Wiﬁ</a:t>
            </a:r>
            <a:r>
              <a:rPr lang="en-US" sz="1200" dirty="0"/>
              <a:t> hotspots and a powerful nationwide 5G  network at no additional cost.</a:t>
            </a:r>
            <a:endParaRPr lang="en-IN" sz="1200" dirty="0"/>
          </a:p>
        </p:txBody>
      </p:sp>
      <p:pic>
        <p:nvPicPr>
          <p:cNvPr id="81" name="Picture 8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38838" y="1132114"/>
            <a:ext cx="1450714" cy="4546329"/>
          </a:xfrm>
          <a:prstGeom prst="rect">
            <a:avLst/>
          </a:prstGeom>
        </p:spPr>
      </p:pic>
      <p:pic>
        <p:nvPicPr>
          <p:cNvPr id="82" name="Picture 8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5813" y="1253053"/>
            <a:ext cx="1809101" cy="4660402"/>
          </a:xfrm>
          <a:prstGeom prst="rect">
            <a:avLst/>
          </a:prstGeom>
        </p:spPr>
      </p:pic>
      <p:sp>
        <p:nvSpPr>
          <p:cNvPr id="83" name="Rounded Rectangle 82"/>
          <p:cNvSpPr/>
          <p:nvPr/>
        </p:nvSpPr>
        <p:spPr>
          <a:xfrm>
            <a:off x="2557567" y="3778740"/>
            <a:ext cx="4815690" cy="1243203"/>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84" name="TextBox 83"/>
          <p:cNvSpPr txBox="1"/>
          <p:nvPr/>
        </p:nvSpPr>
        <p:spPr>
          <a:xfrm>
            <a:off x="2716102" y="4064000"/>
            <a:ext cx="4536589" cy="722921"/>
          </a:xfrm>
          <a:prstGeom prst="rect">
            <a:avLst/>
          </a:prstGeom>
          <a:noFill/>
        </p:spPr>
        <p:txBody>
          <a:bodyPr wrap="square" rtlCol="0">
            <a:spAutoFit/>
          </a:bodyPr>
          <a:lstStyle/>
          <a:p>
            <a:r>
              <a:rPr lang="en-US" sz="2400" b="1" baseline="-9000" dirty="0"/>
              <a:t>Best response!</a:t>
            </a:r>
          </a:p>
          <a:p>
            <a:r>
              <a:rPr lang="en-US" sz="1200" dirty="0"/>
              <a:t>Wonderful- You made it a point to share promotional offers while linking them back to the customer's lifestyle needs.</a:t>
            </a:r>
            <a:endParaRPr lang="en-IN" sz="1200" dirty="0"/>
          </a:p>
        </p:txBody>
      </p:sp>
      <p:grpSp>
        <p:nvGrpSpPr>
          <p:cNvPr id="86" name="Group 85"/>
          <p:cNvGrpSpPr/>
          <p:nvPr/>
        </p:nvGrpSpPr>
        <p:grpSpPr>
          <a:xfrm>
            <a:off x="2644651" y="2146154"/>
            <a:ext cx="4695124" cy="323165"/>
            <a:chOff x="2788304" y="4932232"/>
            <a:chExt cx="4695124" cy="323165"/>
          </a:xfrm>
        </p:grpSpPr>
        <p:sp>
          <p:nvSpPr>
            <p:cNvPr id="87" name="TextBox 86">
              <a:extLst>
                <a:ext uri="{FF2B5EF4-FFF2-40B4-BE49-F238E27FC236}">
                  <a16:creationId xmlns:a16="http://schemas.microsoft.com/office/drawing/2014/main" id="{62F3301F-AA21-45D3-83FC-D7D1CF0B16D5}"/>
                </a:ext>
              </a:extLst>
            </p:cNvPr>
            <p:cNvSpPr txBox="1"/>
            <p:nvPr/>
          </p:nvSpPr>
          <p:spPr>
            <a:xfrm>
              <a:off x="2788304" y="4932232"/>
              <a:ext cx="4695124" cy="323165"/>
            </a:xfrm>
            <a:prstGeom prst="rect">
              <a:avLst/>
            </a:prstGeom>
            <a:noFill/>
          </p:spPr>
          <p:txBody>
            <a:bodyPr wrap="square" rtlCol="0">
              <a:spAutoFit/>
            </a:bodyPr>
            <a:lstStyle/>
            <a:p>
              <a:pPr algn="ctr"/>
              <a:r>
                <a:rPr lang="en-IN" sz="1500" b="1" dirty="0">
                  <a:solidFill>
                    <a:schemeClr val="tx1"/>
                  </a:solidFill>
                </a:rPr>
                <a:t>Choose your response and select Submit.</a:t>
              </a:r>
            </a:p>
          </p:txBody>
        </p:sp>
        <p:grpSp>
          <p:nvGrpSpPr>
            <p:cNvPr id="88" name="Group 87">
              <a:extLst>
                <a:ext uri="{FF2B5EF4-FFF2-40B4-BE49-F238E27FC236}">
                  <a16:creationId xmlns:a16="http://schemas.microsoft.com/office/drawing/2014/main" id="{5BF52267-D808-4511-9D2C-79914A6F9A8B}"/>
                </a:ext>
              </a:extLst>
            </p:cNvPr>
            <p:cNvGrpSpPr/>
            <p:nvPr/>
          </p:nvGrpSpPr>
          <p:grpSpPr>
            <a:xfrm>
              <a:off x="3161370" y="4945522"/>
              <a:ext cx="270678" cy="270680"/>
              <a:chOff x="6548136" y="1306184"/>
              <a:chExt cx="254631" cy="254631"/>
            </a:xfrm>
          </p:grpSpPr>
          <p:pic>
            <p:nvPicPr>
              <p:cNvPr id="89" name="Graphic 26" descr="Direction">
                <a:extLst>
                  <a:ext uri="{FF2B5EF4-FFF2-40B4-BE49-F238E27FC236}">
                    <a16:creationId xmlns:a16="http://schemas.microsoft.com/office/drawing/2014/main" id="{DB465ECE-4AEF-4C0A-B479-F95C7C6F66E3}"/>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6605515" y="1370071"/>
                <a:ext cx="180000" cy="180000"/>
              </a:xfrm>
              <a:prstGeom prst="rect">
                <a:avLst/>
              </a:prstGeom>
            </p:spPr>
          </p:pic>
          <p:sp>
            <p:nvSpPr>
              <p:cNvPr id="90" name="Oval 89">
                <a:extLst>
                  <a:ext uri="{FF2B5EF4-FFF2-40B4-BE49-F238E27FC236}">
                    <a16:creationId xmlns:a16="http://schemas.microsoft.com/office/drawing/2014/main" id="{D16ED6E8-4200-4608-9D53-26ED36BFFC5E}"/>
                  </a:ext>
                </a:extLst>
              </p:cNvPr>
              <p:cNvSpPr/>
              <p:nvPr/>
            </p:nvSpPr>
            <p:spPr>
              <a:xfrm>
                <a:off x="6548136" y="1306184"/>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grpSp>
      </p:grpSp>
      <p:pic>
        <p:nvPicPr>
          <p:cNvPr id="4" name="Pictur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17539" y="2342411"/>
            <a:ext cx="1625397" cy="1460317"/>
          </a:xfrm>
          <a:prstGeom prst="rect">
            <a:avLst/>
          </a:prstGeom>
        </p:spPr>
      </p:pic>
      <p:grpSp>
        <p:nvGrpSpPr>
          <p:cNvPr id="91" name="Group 90"/>
          <p:cNvGrpSpPr/>
          <p:nvPr/>
        </p:nvGrpSpPr>
        <p:grpSpPr>
          <a:xfrm>
            <a:off x="2664012" y="290943"/>
            <a:ext cx="4019946" cy="921730"/>
            <a:chOff x="2664012" y="290943"/>
            <a:chExt cx="4019946" cy="921730"/>
          </a:xfrm>
        </p:grpSpPr>
        <p:sp>
          <p:nvSpPr>
            <p:cNvPr id="92" name="TextBox 91"/>
            <p:cNvSpPr txBox="1"/>
            <p:nvPr/>
          </p:nvSpPr>
          <p:spPr>
            <a:xfrm>
              <a:off x="3280930" y="290943"/>
              <a:ext cx="2860463" cy="369332"/>
            </a:xfrm>
            <a:prstGeom prst="rect">
              <a:avLst/>
            </a:prstGeom>
            <a:noFill/>
          </p:spPr>
          <p:txBody>
            <a:bodyPr wrap="none" rtlCol="0">
              <a:spAutoFit/>
            </a:bodyPr>
            <a:lstStyle/>
            <a:p>
              <a:r>
                <a:rPr lang="en-IN" dirty="0"/>
                <a:t>Customer Satisfaction Meter</a:t>
              </a:r>
            </a:p>
          </p:txBody>
        </p:sp>
        <p:pic>
          <p:nvPicPr>
            <p:cNvPr id="93" name="Picture 9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257652" y="540775"/>
              <a:ext cx="426306" cy="429829"/>
            </a:xfrm>
            <a:prstGeom prst="rect">
              <a:avLst/>
            </a:prstGeom>
          </p:spPr>
        </p:pic>
        <p:pic>
          <p:nvPicPr>
            <p:cNvPr id="94" name="Picture 9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664012" y="577145"/>
              <a:ext cx="431865" cy="427713"/>
            </a:xfrm>
            <a:prstGeom prst="rect">
              <a:avLst/>
            </a:prstGeom>
          </p:spPr>
        </p:pic>
        <p:sp>
          <p:nvSpPr>
            <p:cNvPr id="95" name="Minus 94"/>
            <p:cNvSpPr/>
            <p:nvPr/>
          </p:nvSpPr>
          <p:spPr>
            <a:xfrm>
              <a:off x="3061415" y="651305"/>
              <a:ext cx="2082085" cy="300249"/>
            </a:xfrm>
            <a:prstGeom prst="mathMinus">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96" name="TextBox 95"/>
            <p:cNvSpPr txBox="1"/>
            <p:nvPr/>
          </p:nvSpPr>
          <p:spPr>
            <a:xfrm>
              <a:off x="3180164" y="935674"/>
              <a:ext cx="421910" cy="276999"/>
            </a:xfrm>
            <a:prstGeom prst="rect">
              <a:avLst/>
            </a:prstGeom>
            <a:noFill/>
          </p:spPr>
          <p:txBody>
            <a:bodyPr wrap="none" rtlCol="0">
              <a:spAutoFit/>
            </a:bodyPr>
            <a:lstStyle/>
            <a:p>
              <a:r>
                <a:rPr lang="en-IN" sz="1200" dirty="0"/>
                <a:t>Bad</a:t>
              </a:r>
            </a:p>
          </p:txBody>
        </p:sp>
        <p:sp>
          <p:nvSpPr>
            <p:cNvPr id="97" name="Minus 96"/>
            <p:cNvSpPr/>
            <p:nvPr/>
          </p:nvSpPr>
          <p:spPr>
            <a:xfrm>
              <a:off x="4632324" y="651305"/>
              <a:ext cx="1684133" cy="300249"/>
            </a:xfrm>
            <a:prstGeom prst="mathMinu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98" name="TextBox 97"/>
            <p:cNvSpPr txBox="1"/>
            <p:nvPr/>
          </p:nvSpPr>
          <p:spPr>
            <a:xfrm>
              <a:off x="3799289" y="935674"/>
              <a:ext cx="478144" cy="276999"/>
            </a:xfrm>
            <a:prstGeom prst="rect">
              <a:avLst/>
            </a:prstGeom>
            <a:noFill/>
          </p:spPr>
          <p:txBody>
            <a:bodyPr wrap="none" rtlCol="0">
              <a:spAutoFit/>
            </a:bodyPr>
            <a:lstStyle/>
            <a:p>
              <a:r>
                <a:rPr lang="en-IN" sz="1200" dirty="0"/>
                <a:t>Poor</a:t>
              </a:r>
            </a:p>
          </p:txBody>
        </p:sp>
        <p:sp>
          <p:nvSpPr>
            <p:cNvPr id="99" name="TextBox 98"/>
            <p:cNvSpPr txBox="1"/>
            <p:nvPr/>
          </p:nvSpPr>
          <p:spPr>
            <a:xfrm>
              <a:off x="4437464" y="935674"/>
              <a:ext cx="412998" cy="276999"/>
            </a:xfrm>
            <a:prstGeom prst="rect">
              <a:avLst/>
            </a:prstGeom>
            <a:noFill/>
          </p:spPr>
          <p:txBody>
            <a:bodyPr wrap="none" rtlCol="0">
              <a:spAutoFit/>
            </a:bodyPr>
            <a:lstStyle/>
            <a:p>
              <a:r>
                <a:rPr lang="en-IN" sz="1200" dirty="0"/>
                <a:t>Fair</a:t>
              </a:r>
            </a:p>
          </p:txBody>
        </p:sp>
        <p:sp>
          <p:nvSpPr>
            <p:cNvPr id="100" name="TextBox 99"/>
            <p:cNvSpPr txBox="1"/>
            <p:nvPr/>
          </p:nvSpPr>
          <p:spPr>
            <a:xfrm>
              <a:off x="5037539" y="935674"/>
              <a:ext cx="526106" cy="276999"/>
            </a:xfrm>
            <a:prstGeom prst="rect">
              <a:avLst/>
            </a:prstGeom>
            <a:noFill/>
          </p:spPr>
          <p:txBody>
            <a:bodyPr wrap="none" rtlCol="0">
              <a:spAutoFit/>
            </a:bodyPr>
            <a:lstStyle/>
            <a:p>
              <a:r>
                <a:rPr lang="en-IN" sz="1200" dirty="0"/>
                <a:t>Good</a:t>
              </a:r>
            </a:p>
          </p:txBody>
        </p:sp>
        <p:sp>
          <p:nvSpPr>
            <p:cNvPr id="101" name="TextBox 100"/>
            <p:cNvSpPr txBox="1"/>
            <p:nvPr/>
          </p:nvSpPr>
          <p:spPr>
            <a:xfrm>
              <a:off x="5685239" y="935674"/>
              <a:ext cx="744050" cy="276999"/>
            </a:xfrm>
            <a:prstGeom prst="rect">
              <a:avLst/>
            </a:prstGeom>
            <a:noFill/>
          </p:spPr>
          <p:txBody>
            <a:bodyPr wrap="none" rtlCol="0">
              <a:spAutoFit/>
            </a:bodyPr>
            <a:lstStyle/>
            <a:p>
              <a:r>
                <a:rPr lang="en-IN" sz="1200" dirty="0"/>
                <a:t>Excellent</a:t>
              </a:r>
            </a:p>
          </p:txBody>
        </p:sp>
        <p:cxnSp>
          <p:nvCxnSpPr>
            <p:cNvPr id="102" name="Straight Connector 101"/>
            <p:cNvCxnSpPr/>
            <p:nvPr/>
          </p:nvCxnSpPr>
          <p:spPr>
            <a:xfrm>
              <a:off x="3340100"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103" name="Straight Connector 102"/>
            <p:cNvCxnSpPr/>
            <p:nvPr/>
          </p:nvCxnSpPr>
          <p:spPr>
            <a:xfrm>
              <a:off x="4013200"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104" name="Straight Connector 103"/>
            <p:cNvCxnSpPr/>
            <p:nvPr/>
          </p:nvCxnSpPr>
          <p:spPr>
            <a:xfrm>
              <a:off x="4606925"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105" name="Straight Connector 104"/>
            <p:cNvCxnSpPr/>
            <p:nvPr/>
          </p:nvCxnSpPr>
          <p:spPr>
            <a:xfrm>
              <a:off x="5276850"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106" name="Straight Connector 105"/>
            <p:cNvCxnSpPr/>
            <p:nvPr/>
          </p:nvCxnSpPr>
          <p:spPr>
            <a:xfrm>
              <a:off x="6051550" y="824554"/>
              <a:ext cx="0" cy="120650"/>
            </a:xfrm>
            <a:prstGeom prst="line">
              <a:avLst/>
            </a:prstGeom>
            <a:ln w="12700"/>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485415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61" name="TextBox 60">
            <a:extLst>
              <a:ext uri="{FF2B5EF4-FFF2-40B4-BE49-F238E27FC236}">
                <a16:creationId xmlns:a16="http://schemas.microsoft.com/office/drawing/2014/main" id="{3D8179C7-550A-4E0B-9B16-90B599F3EC21}"/>
              </a:ext>
            </a:extLst>
          </p:cNvPr>
          <p:cNvSpPr txBox="1"/>
          <p:nvPr/>
        </p:nvSpPr>
        <p:spPr>
          <a:xfrm>
            <a:off x="3551396" y="1051374"/>
            <a:ext cx="2578927" cy="400110"/>
          </a:xfrm>
          <a:prstGeom prst="rect">
            <a:avLst/>
          </a:prstGeom>
          <a:noFill/>
        </p:spPr>
        <p:txBody>
          <a:bodyPr wrap="square" rtlCol="0">
            <a:spAutoFit/>
          </a:bodyPr>
          <a:lstStyle/>
          <a:p>
            <a:pPr algn="ctr"/>
            <a:r>
              <a:rPr lang="en-US" sz="2000" b="1" dirty="0"/>
              <a:t>Conversation Quality</a:t>
            </a:r>
          </a:p>
        </p:txBody>
      </p:sp>
      <p:sp>
        <p:nvSpPr>
          <p:cNvPr id="62" name="Rectangle 61">
            <a:extLst>
              <a:ext uri="{FF2B5EF4-FFF2-40B4-BE49-F238E27FC236}">
                <a16:creationId xmlns:a16="http://schemas.microsoft.com/office/drawing/2014/main" id="{67FEA691-BFB2-431A-9E79-1EDAA36405C0}"/>
              </a:ext>
            </a:extLst>
          </p:cNvPr>
          <p:cNvSpPr/>
          <p:nvPr/>
        </p:nvSpPr>
        <p:spPr>
          <a:xfrm>
            <a:off x="7996059" y="5178389"/>
            <a:ext cx="1238464" cy="307776"/>
          </a:xfrm>
          <a:prstGeom prst="rect">
            <a:avLst/>
          </a:prstGeom>
          <a:solidFill>
            <a:schemeClr val="bg1">
              <a:lumMod val="85000"/>
            </a:schemeClr>
          </a:solidFill>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CONCLUDE</a:t>
            </a:r>
          </a:p>
        </p:txBody>
      </p:sp>
      <p:sp>
        <p:nvSpPr>
          <p:cNvPr id="41" name="Rounded Rectangle 40"/>
          <p:cNvSpPr/>
          <p:nvPr/>
        </p:nvSpPr>
        <p:spPr>
          <a:xfrm>
            <a:off x="3429528" y="330824"/>
            <a:ext cx="2735580" cy="594165"/>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ctr"/>
            <a:r>
              <a:rPr lang="en-IN" sz="1600" b="1" dirty="0">
                <a:solidFill>
                  <a:schemeClr val="tx1"/>
                </a:solidFill>
              </a:rPr>
              <a:t>How Did You Fare?</a:t>
            </a:r>
          </a:p>
        </p:txBody>
      </p:sp>
      <p:sp>
        <p:nvSpPr>
          <p:cNvPr id="3" name="Round Same Side Corner Rectangle 2"/>
          <p:cNvSpPr/>
          <p:nvPr/>
        </p:nvSpPr>
        <p:spPr>
          <a:xfrm rot="5400000">
            <a:off x="-296824" y="1873656"/>
            <a:ext cx="3507784" cy="2692468"/>
          </a:xfrm>
          <a:prstGeom prst="round2SameRect">
            <a:avLst>
              <a:gd name="adj1" fmla="val 11007"/>
              <a:gd name="adj2" fmla="val 0"/>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6" name="Rounded Rectangle 5"/>
          <p:cNvSpPr/>
          <p:nvPr/>
        </p:nvSpPr>
        <p:spPr>
          <a:xfrm>
            <a:off x="2933572" y="1510144"/>
            <a:ext cx="6639919" cy="3408218"/>
          </a:xfrm>
          <a:prstGeom prst="roundRect">
            <a:avLst>
              <a:gd name="adj" fmla="val 9756"/>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7" name="Rounded Rectangle 6"/>
          <p:cNvSpPr/>
          <p:nvPr/>
        </p:nvSpPr>
        <p:spPr>
          <a:xfrm>
            <a:off x="3124916" y="2881745"/>
            <a:ext cx="6213048" cy="1833584"/>
          </a:xfrm>
          <a:prstGeom prst="roundRect">
            <a:avLst>
              <a:gd name="adj" fmla="val 10622"/>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84" name="TextBox 83"/>
          <p:cNvSpPr txBox="1"/>
          <p:nvPr/>
        </p:nvSpPr>
        <p:spPr>
          <a:xfrm>
            <a:off x="4365419" y="1785479"/>
            <a:ext cx="4820145" cy="892552"/>
          </a:xfrm>
          <a:prstGeom prst="rect">
            <a:avLst/>
          </a:prstGeom>
          <a:noFill/>
        </p:spPr>
        <p:txBody>
          <a:bodyPr wrap="square" rtlCol="0">
            <a:spAutoFit/>
          </a:bodyPr>
          <a:lstStyle/>
          <a:p>
            <a:r>
              <a:rPr lang="en-US" sz="2400" b="1" baseline="-9000" dirty="0"/>
              <a:t>Individual Conversation Feedback</a:t>
            </a:r>
          </a:p>
          <a:p>
            <a:r>
              <a:rPr lang="en-US" sz="1200" dirty="0"/>
              <a:t>Hello, this is Mike! I have two lines with AT&amp;T and have been experiencing data issues with them. Does EI offer decent data plans to someone who likes to play games and stream videos on a mobile phone?</a:t>
            </a:r>
            <a:endParaRPr lang="en-IN" sz="1200" dirty="0"/>
          </a:p>
        </p:txBody>
      </p:sp>
      <p:sp>
        <p:nvSpPr>
          <p:cNvPr id="80" name="TextBox 79"/>
          <p:cNvSpPr txBox="1"/>
          <p:nvPr/>
        </p:nvSpPr>
        <p:spPr>
          <a:xfrm>
            <a:off x="3893128" y="3017714"/>
            <a:ext cx="5458691" cy="461665"/>
          </a:xfrm>
          <a:prstGeom prst="rect">
            <a:avLst/>
          </a:prstGeom>
          <a:noFill/>
        </p:spPr>
        <p:txBody>
          <a:bodyPr wrap="square" rtlCol="0">
            <a:spAutoFit/>
          </a:bodyPr>
          <a:lstStyle/>
          <a:p>
            <a:r>
              <a:rPr lang="en-US" sz="1200" dirty="0"/>
              <a:t>Hello, Mike! I remember you mentioning data issues with your current provider. Is now a good time to explain how switching to EI Mobile can solve those issues?</a:t>
            </a:r>
            <a:endParaRPr lang="en-IN" sz="1200" dirty="0"/>
          </a:p>
        </p:txBody>
      </p:sp>
      <p:sp>
        <p:nvSpPr>
          <p:cNvPr id="46" name="TextBox 45"/>
          <p:cNvSpPr txBox="1"/>
          <p:nvPr/>
        </p:nvSpPr>
        <p:spPr>
          <a:xfrm>
            <a:off x="3880507" y="4016077"/>
            <a:ext cx="5305057" cy="523220"/>
          </a:xfrm>
          <a:prstGeom prst="rect">
            <a:avLst/>
          </a:prstGeom>
          <a:noFill/>
        </p:spPr>
        <p:txBody>
          <a:bodyPr wrap="square" rtlCol="0">
            <a:spAutoFit/>
          </a:bodyPr>
          <a:lstStyle/>
          <a:p>
            <a:r>
              <a:rPr lang="en-US" sz="2400" b="1" baseline="-9000" dirty="0"/>
              <a:t>‘OK’ response</a:t>
            </a:r>
          </a:p>
          <a:p>
            <a:r>
              <a:rPr lang="en-US" sz="1200" dirty="0"/>
              <a:t>Good try but it's better to be precise when trying to resolve a customer's issue.</a:t>
            </a:r>
            <a:endParaRPr lang="en-IN" sz="1200" dirty="0"/>
          </a:p>
        </p:txBody>
      </p:sp>
      <p:cxnSp>
        <p:nvCxnSpPr>
          <p:cNvPr id="9" name="Straight Connector 8"/>
          <p:cNvCxnSpPr/>
          <p:nvPr/>
        </p:nvCxnSpPr>
        <p:spPr>
          <a:xfrm flipV="1">
            <a:off x="3920838" y="3976256"/>
            <a:ext cx="5022735" cy="13855"/>
          </a:xfrm>
          <a:prstGeom prst="line">
            <a:avLst/>
          </a:prstGeom>
          <a:ln>
            <a:prstDash val="sysDash"/>
          </a:ln>
        </p:spPr>
        <p:style>
          <a:lnRef idx="1">
            <a:schemeClr val="dk1"/>
          </a:lnRef>
          <a:fillRef idx="0">
            <a:schemeClr val="dk1"/>
          </a:fillRef>
          <a:effectRef idx="0">
            <a:schemeClr val="dk1"/>
          </a:effectRef>
          <a:fontRef idx="minor">
            <a:schemeClr val="tx1"/>
          </a:fontRef>
        </p:style>
      </p:cxnSp>
      <p:sp>
        <p:nvSpPr>
          <p:cNvPr id="10" name="Round Same Side Corner Rectangle 9"/>
          <p:cNvSpPr/>
          <p:nvPr/>
        </p:nvSpPr>
        <p:spPr>
          <a:xfrm rot="10800000">
            <a:off x="5527965" y="4918362"/>
            <a:ext cx="1551707" cy="512620"/>
          </a:xfrm>
          <a:prstGeom prst="round2Same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cxnSp>
        <p:nvCxnSpPr>
          <p:cNvPr id="21" name="Straight Connector 20"/>
          <p:cNvCxnSpPr/>
          <p:nvPr/>
        </p:nvCxnSpPr>
        <p:spPr>
          <a:xfrm>
            <a:off x="6303818" y="4999289"/>
            <a:ext cx="5133" cy="320849"/>
          </a:xfrm>
          <a:prstGeom prst="line">
            <a:avLst/>
          </a:prstGeom>
          <a:ln w="12700"/>
        </p:spPr>
        <p:style>
          <a:lnRef idx="1">
            <a:schemeClr val="dk1"/>
          </a:lnRef>
          <a:fillRef idx="0">
            <a:schemeClr val="dk1"/>
          </a:fillRef>
          <a:effectRef idx="0">
            <a:schemeClr val="dk1"/>
          </a:effectRef>
          <a:fontRef idx="minor">
            <a:schemeClr val="tx1"/>
          </a:fontRef>
        </p:style>
      </p:cxnSp>
      <p:sp>
        <p:nvSpPr>
          <p:cNvPr id="29" name="Right Arrow 28"/>
          <p:cNvSpPr/>
          <p:nvPr/>
        </p:nvSpPr>
        <p:spPr>
          <a:xfrm>
            <a:off x="6500814" y="5032630"/>
            <a:ext cx="376237" cy="237981"/>
          </a:xfrm>
          <a:prstGeom prst="rightArrow">
            <a:avLst/>
          </a:prstGeom>
          <a:ln/>
        </p:spPr>
        <p:style>
          <a:lnRef idx="2">
            <a:schemeClr val="dk1"/>
          </a:lnRef>
          <a:fillRef idx="1">
            <a:schemeClr val="lt1"/>
          </a:fillRef>
          <a:effectRef idx="0">
            <a:schemeClr val="dk1"/>
          </a:effectRef>
          <a:fontRef idx="minor">
            <a:schemeClr val="dk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85" name="Right Arrow 84"/>
          <p:cNvSpPr/>
          <p:nvPr/>
        </p:nvSpPr>
        <p:spPr>
          <a:xfrm rot="10800000">
            <a:off x="5735718" y="5042580"/>
            <a:ext cx="376237" cy="237981"/>
          </a:xfrm>
          <a:prstGeom prst="rightArrow">
            <a:avLst/>
          </a:prstGeom>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91" name="TextBox 90">
            <a:extLst>
              <a:ext uri="{FF2B5EF4-FFF2-40B4-BE49-F238E27FC236}">
                <a16:creationId xmlns:a16="http://schemas.microsoft.com/office/drawing/2014/main" id="{3D8179C7-550A-4E0B-9B16-90B599F3EC21}"/>
              </a:ext>
            </a:extLst>
          </p:cNvPr>
          <p:cNvSpPr txBox="1"/>
          <p:nvPr/>
        </p:nvSpPr>
        <p:spPr>
          <a:xfrm>
            <a:off x="141194" y="1592367"/>
            <a:ext cx="2578927" cy="323165"/>
          </a:xfrm>
          <a:prstGeom prst="rect">
            <a:avLst/>
          </a:prstGeom>
          <a:noFill/>
        </p:spPr>
        <p:txBody>
          <a:bodyPr wrap="square" rtlCol="0">
            <a:spAutoFit/>
          </a:bodyPr>
          <a:lstStyle/>
          <a:p>
            <a:r>
              <a:rPr lang="en-US" sz="1500" b="1" dirty="0"/>
              <a:t>Conversation Quality Meter</a:t>
            </a:r>
          </a:p>
        </p:txBody>
      </p:sp>
      <p:cxnSp>
        <p:nvCxnSpPr>
          <p:cNvPr id="31" name="Straight Connector 30"/>
          <p:cNvCxnSpPr/>
          <p:nvPr/>
        </p:nvCxnSpPr>
        <p:spPr>
          <a:xfrm>
            <a:off x="141194" y="1970952"/>
            <a:ext cx="2416373" cy="0"/>
          </a:xfrm>
          <a:prstGeom prst="line">
            <a:avLst/>
          </a:prstGeom>
          <a:ln w="12700"/>
        </p:spPr>
        <p:style>
          <a:lnRef idx="1">
            <a:schemeClr val="dk1"/>
          </a:lnRef>
          <a:fillRef idx="0">
            <a:schemeClr val="dk1"/>
          </a:fillRef>
          <a:effectRef idx="0">
            <a:schemeClr val="dk1"/>
          </a:effectRef>
          <a:fontRef idx="minor">
            <a:schemeClr val="tx1"/>
          </a:fontRef>
        </p:style>
      </p:cxnSp>
      <p:grpSp>
        <p:nvGrpSpPr>
          <p:cNvPr id="33" name="Group 32"/>
          <p:cNvGrpSpPr/>
          <p:nvPr/>
        </p:nvGrpSpPr>
        <p:grpSpPr>
          <a:xfrm>
            <a:off x="168890" y="2132691"/>
            <a:ext cx="2430227" cy="319565"/>
            <a:chOff x="127340" y="2077271"/>
            <a:chExt cx="2430227" cy="319565"/>
          </a:xfrm>
        </p:grpSpPr>
        <p:sp>
          <p:nvSpPr>
            <p:cNvPr id="92" name="TextBox 91">
              <a:extLst>
                <a:ext uri="{FF2B5EF4-FFF2-40B4-BE49-F238E27FC236}">
                  <a16:creationId xmlns:a16="http://schemas.microsoft.com/office/drawing/2014/main" id="{3D8179C7-550A-4E0B-9B16-90B599F3EC21}"/>
                </a:ext>
              </a:extLst>
            </p:cNvPr>
            <p:cNvSpPr txBox="1"/>
            <p:nvPr/>
          </p:nvSpPr>
          <p:spPr>
            <a:xfrm>
              <a:off x="127340" y="2077271"/>
              <a:ext cx="1022588" cy="319565"/>
            </a:xfrm>
            <a:prstGeom prst="rect">
              <a:avLst/>
            </a:prstGeom>
            <a:noFill/>
          </p:spPr>
          <p:txBody>
            <a:bodyPr wrap="square" rtlCol="0">
              <a:spAutoFit/>
            </a:bodyPr>
            <a:lstStyle/>
            <a:p>
              <a:r>
                <a:rPr lang="en-US" sz="1400" b="1" dirty="0"/>
                <a:t>Question 1</a:t>
              </a:r>
            </a:p>
          </p:txBody>
        </p:sp>
        <p:sp>
          <p:nvSpPr>
            <p:cNvPr id="32" name="Rounded Rectangle 31"/>
            <p:cNvSpPr/>
            <p:nvPr/>
          </p:nvSpPr>
          <p:spPr>
            <a:xfrm>
              <a:off x="1149928" y="2181225"/>
              <a:ext cx="1407639" cy="95250"/>
            </a:xfrm>
            <a:prstGeom prst="roundRect">
              <a:avLst>
                <a:gd name="adj" fmla="val 50000"/>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grpSp>
        <p:nvGrpSpPr>
          <p:cNvPr id="93" name="Group 92"/>
          <p:cNvGrpSpPr/>
          <p:nvPr/>
        </p:nvGrpSpPr>
        <p:grpSpPr>
          <a:xfrm>
            <a:off x="168890" y="2589898"/>
            <a:ext cx="2430227" cy="319565"/>
            <a:chOff x="127340" y="2077271"/>
            <a:chExt cx="2430227" cy="319565"/>
          </a:xfrm>
        </p:grpSpPr>
        <p:sp>
          <p:nvSpPr>
            <p:cNvPr id="94" name="TextBox 93">
              <a:extLst>
                <a:ext uri="{FF2B5EF4-FFF2-40B4-BE49-F238E27FC236}">
                  <a16:creationId xmlns:a16="http://schemas.microsoft.com/office/drawing/2014/main" id="{3D8179C7-550A-4E0B-9B16-90B599F3EC21}"/>
                </a:ext>
              </a:extLst>
            </p:cNvPr>
            <p:cNvSpPr txBox="1"/>
            <p:nvPr/>
          </p:nvSpPr>
          <p:spPr>
            <a:xfrm>
              <a:off x="127340" y="2077271"/>
              <a:ext cx="1022588" cy="319565"/>
            </a:xfrm>
            <a:prstGeom prst="rect">
              <a:avLst/>
            </a:prstGeom>
            <a:noFill/>
          </p:spPr>
          <p:txBody>
            <a:bodyPr wrap="square" rtlCol="0">
              <a:spAutoFit/>
            </a:bodyPr>
            <a:lstStyle/>
            <a:p>
              <a:r>
                <a:rPr lang="en-US" sz="1400" b="1" dirty="0"/>
                <a:t>Question 2</a:t>
              </a:r>
            </a:p>
          </p:txBody>
        </p:sp>
        <p:sp>
          <p:nvSpPr>
            <p:cNvPr id="95" name="Rounded Rectangle 94"/>
            <p:cNvSpPr/>
            <p:nvPr/>
          </p:nvSpPr>
          <p:spPr>
            <a:xfrm>
              <a:off x="1149928" y="2181225"/>
              <a:ext cx="1407639" cy="95250"/>
            </a:xfrm>
            <a:prstGeom prst="roundRect">
              <a:avLst>
                <a:gd name="adj" fmla="val 5000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grpSp>
        <p:nvGrpSpPr>
          <p:cNvPr id="96" name="Group 95"/>
          <p:cNvGrpSpPr/>
          <p:nvPr/>
        </p:nvGrpSpPr>
        <p:grpSpPr>
          <a:xfrm>
            <a:off x="168890" y="3047105"/>
            <a:ext cx="2430227" cy="319565"/>
            <a:chOff x="127340" y="2077271"/>
            <a:chExt cx="2430227" cy="319565"/>
          </a:xfrm>
        </p:grpSpPr>
        <p:sp>
          <p:nvSpPr>
            <p:cNvPr id="97" name="TextBox 96">
              <a:extLst>
                <a:ext uri="{FF2B5EF4-FFF2-40B4-BE49-F238E27FC236}">
                  <a16:creationId xmlns:a16="http://schemas.microsoft.com/office/drawing/2014/main" id="{3D8179C7-550A-4E0B-9B16-90B599F3EC21}"/>
                </a:ext>
              </a:extLst>
            </p:cNvPr>
            <p:cNvSpPr txBox="1"/>
            <p:nvPr/>
          </p:nvSpPr>
          <p:spPr>
            <a:xfrm>
              <a:off x="127340" y="2077271"/>
              <a:ext cx="1022588" cy="319565"/>
            </a:xfrm>
            <a:prstGeom prst="rect">
              <a:avLst/>
            </a:prstGeom>
            <a:noFill/>
          </p:spPr>
          <p:txBody>
            <a:bodyPr wrap="square" rtlCol="0">
              <a:spAutoFit/>
            </a:bodyPr>
            <a:lstStyle/>
            <a:p>
              <a:r>
                <a:rPr lang="en-US" sz="1400" b="1" dirty="0"/>
                <a:t>Question 3</a:t>
              </a:r>
            </a:p>
          </p:txBody>
        </p:sp>
        <p:sp>
          <p:nvSpPr>
            <p:cNvPr id="98" name="Rounded Rectangle 97"/>
            <p:cNvSpPr/>
            <p:nvPr/>
          </p:nvSpPr>
          <p:spPr>
            <a:xfrm>
              <a:off x="1149928" y="2181225"/>
              <a:ext cx="1407639" cy="95250"/>
            </a:xfrm>
            <a:prstGeom prst="roundRect">
              <a:avLst>
                <a:gd name="adj" fmla="val 50000"/>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grpSp>
        <p:nvGrpSpPr>
          <p:cNvPr id="99" name="Group 98"/>
          <p:cNvGrpSpPr/>
          <p:nvPr/>
        </p:nvGrpSpPr>
        <p:grpSpPr>
          <a:xfrm>
            <a:off x="168890" y="3504312"/>
            <a:ext cx="2430227" cy="319565"/>
            <a:chOff x="127340" y="2077271"/>
            <a:chExt cx="2430227" cy="319565"/>
          </a:xfrm>
        </p:grpSpPr>
        <p:sp>
          <p:nvSpPr>
            <p:cNvPr id="100" name="TextBox 99">
              <a:extLst>
                <a:ext uri="{FF2B5EF4-FFF2-40B4-BE49-F238E27FC236}">
                  <a16:creationId xmlns:a16="http://schemas.microsoft.com/office/drawing/2014/main" id="{3D8179C7-550A-4E0B-9B16-90B599F3EC21}"/>
                </a:ext>
              </a:extLst>
            </p:cNvPr>
            <p:cNvSpPr txBox="1"/>
            <p:nvPr/>
          </p:nvSpPr>
          <p:spPr>
            <a:xfrm>
              <a:off x="127340" y="2077271"/>
              <a:ext cx="1022588" cy="319565"/>
            </a:xfrm>
            <a:prstGeom prst="rect">
              <a:avLst/>
            </a:prstGeom>
            <a:noFill/>
          </p:spPr>
          <p:txBody>
            <a:bodyPr wrap="square" rtlCol="0">
              <a:spAutoFit/>
            </a:bodyPr>
            <a:lstStyle/>
            <a:p>
              <a:r>
                <a:rPr lang="en-US" sz="1400" b="1" dirty="0"/>
                <a:t>Question 4</a:t>
              </a:r>
            </a:p>
          </p:txBody>
        </p:sp>
        <p:sp>
          <p:nvSpPr>
            <p:cNvPr id="101" name="Rounded Rectangle 100"/>
            <p:cNvSpPr/>
            <p:nvPr/>
          </p:nvSpPr>
          <p:spPr>
            <a:xfrm>
              <a:off x="1149928" y="2181225"/>
              <a:ext cx="1407639" cy="95250"/>
            </a:xfrm>
            <a:prstGeom prst="roundRect">
              <a:avLst>
                <a:gd name="adj" fmla="val 50000"/>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grpSp>
        <p:nvGrpSpPr>
          <p:cNvPr id="102" name="Group 101"/>
          <p:cNvGrpSpPr/>
          <p:nvPr/>
        </p:nvGrpSpPr>
        <p:grpSpPr>
          <a:xfrm>
            <a:off x="168890" y="3961519"/>
            <a:ext cx="2430227" cy="319565"/>
            <a:chOff x="127340" y="2077271"/>
            <a:chExt cx="2430227" cy="319565"/>
          </a:xfrm>
        </p:grpSpPr>
        <p:sp>
          <p:nvSpPr>
            <p:cNvPr id="103" name="TextBox 102">
              <a:extLst>
                <a:ext uri="{FF2B5EF4-FFF2-40B4-BE49-F238E27FC236}">
                  <a16:creationId xmlns:a16="http://schemas.microsoft.com/office/drawing/2014/main" id="{3D8179C7-550A-4E0B-9B16-90B599F3EC21}"/>
                </a:ext>
              </a:extLst>
            </p:cNvPr>
            <p:cNvSpPr txBox="1"/>
            <p:nvPr/>
          </p:nvSpPr>
          <p:spPr>
            <a:xfrm>
              <a:off x="127340" y="2077271"/>
              <a:ext cx="1022588" cy="319565"/>
            </a:xfrm>
            <a:prstGeom prst="rect">
              <a:avLst/>
            </a:prstGeom>
            <a:noFill/>
          </p:spPr>
          <p:txBody>
            <a:bodyPr wrap="square" rtlCol="0">
              <a:spAutoFit/>
            </a:bodyPr>
            <a:lstStyle/>
            <a:p>
              <a:r>
                <a:rPr lang="en-US" sz="1400" b="1" dirty="0"/>
                <a:t>Question 5</a:t>
              </a:r>
            </a:p>
          </p:txBody>
        </p:sp>
        <p:sp>
          <p:nvSpPr>
            <p:cNvPr id="104" name="Rounded Rectangle 103"/>
            <p:cNvSpPr/>
            <p:nvPr/>
          </p:nvSpPr>
          <p:spPr>
            <a:xfrm>
              <a:off x="1149928" y="2181225"/>
              <a:ext cx="1407639" cy="95250"/>
            </a:xfrm>
            <a:prstGeom prst="roundRect">
              <a:avLst>
                <a:gd name="adj" fmla="val 5000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grpSp>
        <p:nvGrpSpPr>
          <p:cNvPr id="105" name="Group 104"/>
          <p:cNvGrpSpPr/>
          <p:nvPr/>
        </p:nvGrpSpPr>
        <p:grpSpPr>
          <a:xfrm>
            <a:off x="168890" y="4418724"/>
            <a:ext cx="2430227" cy="319565"/>
            <a:chOff x="127340" y="2077271"/>
            <a:chExt cx="2430227" cy="319565"/>
          </a:xfrm>
        </p:grpSpPr>
        <p:sp>
          <p:nvSpPr>
            <p:cNvPr id="106" name="TextBox 105">
              <a:extLst>
                <a:ext uri="{FF2B5EF4-FFF2-40B4-BE49-F238E27FC236}">
                  <a16:creationId xmlns:a16="http://schemas.microsoft.com/office/drawing/2014/main" id="{3D8179C7-550A-4E0B-9B16-90B599F3EC21}"/>
                </a:ext>
              </a:extLst>
            </p:cNvPr>
            <p:cNvSpPr txBox="1"/>
            <p:nvPr/>
          </p:nvSpPr>
          <p:spPr>
            <a:xfrm>
              <a:off x="127340" y="2077271"/>
              <a:ext cx="1022588" cy="319565"/>
            </a:xfrm>
            <a:prstGeom prst="rect">
              <a:avLst/>
            </a:prstGeom>
            <a:noFill/>
          </p:spPr>
          <p:txBody>
            <a:bodyPr wrap="square" rtlCol="0">
              <a:spAutoFit/>
            </a:bodyPr>
            <a:lstStyle/>
            <a:p>
              <a:r>
                <a:rPr lang="en-US" sz="1400" b="1" dirty="0"/>
                <a:t>Question 6</a:t>
              </a:r>
            </a:p>
          </p:txBody>
        </p:sp>
        <p:sp>
          <p:nvSpPr>
            <p:cNvPr id="107" name="Rounded Rectangle 106"/>
            <p:cNvSpPr/>
            <p:nvPr/>
          </p:nvSpPr>
          <p:spPr>
            <a:xfrm>
              <a:off x="1149928" y="2181225"/>
              <a:ext cx="1407639" cy="95250"/>
            </a:xfrm>
            <a:prstGeom prst="roundRect">
              <a:avLst>
                <a:gd name="adj" fmla="val 50000"/>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pic>
        <p:nvPicPr>
          <p:cNvPr id="34" name="Picture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75368" y="1748633"/>
            <a:ext cx="948255" cy="929398"/>
          </a:xfrm>
          <a:prstGeom prst="rect">
            <a:avLst/>
          </a:prstGeom>
        </p:spPr>
      </p:pic>
      <p:pic>
        <p:nvPicPr>
          <p:cNvPr id="35" name="Picture 3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03375" y="2993497"/>
            <a:ext cx="507936" cy="533333"/>
          </a:xfrm>
          <a:prstGeom prst="rect">
            <a:avLst/>
          </a:prstGeom>
        </p:spPr>
      </p:pic>
    </p:spTree>
    <p:extLst>
      <p:ext uri="{BB962C8B-B14F-4D97-AF65-F5344CB8AC3E}">
        <p14:creationId xmlns:p14="http://schemas.microsoft.com/office/powerpoint/2010/main" val="3670679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4" name="Rectangle 3"/>
          <p:cNvSpPr/>
          <p:nvPr/>
        </p:nvSpPr>
        <p:spPr>
          <a:xfrm>
            <a:off x="1440873" y="1394270"/>
            <a:ext cx="6858000" cy="3408218"/>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41" name="Rounded Rectangle 40"/>
          <p:cNvSpPr/>
          <p:nvPr/>
        </p:nvSpPr>
        <p:spPr>
          <a:xfrm>
            <a:off x="3502083" y="1030485"/>
            <a:ext cx="2735580" cy="594165"/>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ctr"/>
            <a:r>
              <a:rPr lang="en-IN" sz="1600" b="1" dirty="0">
                <a:solidFill>
                  <a:schemeClr val="tx1"/>
                </a:solidFill>
              </a:rPr>
              <a:t>How Did You Fare?</a:t>
            </a:r>
          </a:p>
        </p:txBody>
      </p:sp>
      <p:sp>
        <p:nvSpPr>
          <p:cNvPr id="62" name="Rectangle 61">
            <a:extLst>
              <a:ext uri="{FF2B5EF4-FFF2-40B4-BE49-F238E27FC236}">
                <a16:creationId xmlns:a16="http://schemas.microsoft.com/office/drawing/2014/main" id="{67FEA691-BFB2-431A-9E79-1EDAA36405C0}"/>
              </a:ext>
            </a:extLst>
          </p:cNvPr>
          <p:cNvSpPr/>
          <p:nvPr/>
        </p:nvSpPr>
        <p:spPr>
          <a:xfrm>
            <a:off x="3887282" y="4289130"/>
            <a:ext cx="1965183" cy="359983"/>
          </a:xfrm>
          <a:prstGeom prst="rect">
            <a:avLst/>
          </a:prstGeom>
          <a:solidFill>
            <a:schemeClr val="bg1">
              <a:lumMod val="85000"/>
            </a:schemeClr>
          </a:solidFill>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REPLAY GAME</a:t>
            </a:r>
          </a:p>
        </p:txBody>
      </p:sp>
      <p:cxnSp>
        <p:nvCxnSpPr>
          <p:cNvPr id="9" name="Straight Connector 8"/>
          <p:cNvCxnSpPr/>
          <p:nvPr/>
        </p:nvCxnSpPr>
        <p:spPr>
          <a:xfrm flipV="1">
            <a:off x="2358506" y="3156523"/>
            <a:ext cx="5022735" cy="13855"/>
          </a:xfrm>
          <a:prstGeom prst="line">
            <a:avLst/>
          </a:prstGeom>
          <a:ln>
            <a:prstDash val="sysDash"/>
          </a:ln>
        </p:spPr>
        <p:style>
          <a:lnRef idx="1">
            <a:schemeClr val="dk1"/>
          </a:lnRef>
          <a:fillRef idx="0">
            <a:schemeClr val="dk1"/>
          </a:fillRef>
          <a:effectRef idx="0">
            <a:schemeClr val="dk1"/>
          </a:effectRef>
          <a:fontRef idx="minor">
            <a:schemeClr val="tx1"/>
          </a:fontRef>
        </p:style>
      </p:cxnSp>
      <p:sp>
        <p:nvSpPr>
          <p:cNvPr id="80" name="TextBox 79"/>
          <p:cNvSpPr txBox="1"/>
          <p:nvPr/>
        </p:nvSpPr>
        <p:spPr>
          <a:xfrm>
            <a:off x="1924788" y="2101572"/>
            <a:ext cx="5890171" cy="446276"/>
          </a:xfrm>
          <a:prstGeom prst="rect">
            <a:avLst/>
          </a:prstGeom>
          <a:noFill/>
        </p:spPr>
        <p:txBody>
          <a:bodyPr wrap="square" rtlCol="0">
            <a:spAutoFit/>
          </a:bodyPr>
          <a:lstStyle/>
          <a:p>
            <a:pPr algn="ctr"/>
            <a:r>
              <a:rPr lang="en-US" sz="2300" b="1" dirty="0"/>
              <a:t>Your customer wasn't happy with your pitch!</a:t>
            </a:r>
            <a:endParaRPr lang="en-IN" sz="2300" b="1" dirty="0"/>
          </a:p>
        </p:txBody>
      </p:sp>
      <p:grpSp>
        <p:nvGrpSpPr>
          <p:cNvPr id="22" name="Group 21"/>
          <p:cNvGrpSpPr/>
          <p:nvPr/>
        </p:nvGrpSpPr>
        <p:grpSpPr>
          <a:xfrm>
            <a:off x="3426322" y="1668563"/>
            <a:ext cx="2887102" cy="462620"/>
            <a:chOff x="3278006" y="2049563"/>
            <a:chExt cx="2887102" cy="462620"/>
          </a:xfrm>
        </p:grpSpPr>
        <p:sp>
          <p:nvSpPr>
            <p:cNvPr id="61" name="TextBox 60">
              <a:extLst>
                <a:ext uri="{FF2B5EF4-FFF2-40B4-BE49-F238E27FC236}">
                  <a16:creationId xmlns:a16="http://schemas.microsoft.com/office/drawing/2014/main" id="{3D8179C7-550A-4E0B-9B16-90B599F3EC21}"/>
                </a:ext>
              </a:extLst>
            </p:cNvPr>
            <p:cNvSpPr txBox="1"/>
            <p:nvPr/>
          </p:nvSpPr>
          <p:spPr>
            <a:xfrm>
              <a:off x="3510420" y="2049563"/>
              <a:ext cx="2578927" cy="369332"/>
            </a:xfrm>
            <a:prstGeom prst="rect">
              <a:avLst/>
            </a:prstGeom>
            <a:noFill/>
          </p:spPr>
          <p:txBody>
            <a:bodyPr wrap="square" rtlCol="0">
              <a:spAutoFit/>
            </a:bodyPr>
            <a:lstStyle/>
            <a:p>
              <a:pPr algn="ctr"/>
              <a:r>
                <a:rPr lang="en-US" dirty="0">
                  <a:solidFill>
                    <a:schemeClr val="bg1">
                      <a:lumMod val="50000"/>
                    </a:schemeClr>
                  </a:solidFill>
                </a:rPr>
                <a:t>Player Name</a:t>
              </a:r>
            </a:p>
          </p:txBody>
        </p:sp>
        <p:grpSp>
          <p:nvGrpSpPr>
            <p:cNvPr id="20" name="Group 19"/>
            <p:cNvGrpSpPr/>
            <p:nvPr/>
          </p:nvGrpSpPr>
          <p:grpSpPr>
            <a:xfrm>
              <a:off x="3278006" y="2189018"/>
              <a:ext cx="2887102" cy="323165"/>
              <a:chOff x="3278006" y="2189018"/>
              <a:chExt cx="2887102" cy="323165"/>
            </a:xfrm>
          </p:grpSpPr>
          <p:sp>
            <p:nvSpPr>
              <p:cNvPr id="8" name="TextBox 7"/>
              <p:cNvSpPr txBox="1"/>
              <p:nvPr/>
            </p:nvSpPr>
            <p:spPr>
              <a:xfrm>
                <a:off x="3278006" y="2189018"/>
                <a:ext cx="492251" cy="323165"/>
              </a:xfrm>
              <a:prstGeom prst="rect">
                <a:avLst/>
              </a:prstGeom>
              <a:noFill/>
            </p:spPr>
            <p:txBody>
              <a:bodyPr wrap="none" rtlCol="0">
                <a:spAutoFit/>
              </a:bodyPr>
              <a:lstStyle/>
              <a:p>
                <a:r>
                  <a:rPr lang="en-IN" sz="1500" b="1" dirty="0"/>
                  <a:t>Hey</a:t>
                </a:r>
              </a:p>
            </p:txBody>
          </p:sp>
          <p:cxnSp>
            <p:nvCxnSpPr>
              <p:cNvPr id="18" name="Straight Connector 17"/>
              <p:cNvCxnSpPr/>
              <p:nvPr/>
            </p:nvCxnSpPr>
            <p:spPr>
              <a:xfrm>
                <a:off x="3742547" y="2418895"/>
                <a:ext cx="2422561" cy="0"/>
              </a:xfrm>
              <a:prstGeom prst="line">
                <a:avLst/>
              </a:prstGeom>
              <a:ln w="12700"/>
            </p:spPr>
            <p:style>
              <a:lnRef idx="1">
                <a:schemeClr val="dk1"/>
              </a:lnRef>
              <a:fillRef idx="0">
                <a:schemeClr val="dk1"/>
              </a:fillRef>
              <a:effectRef idx="0">
                <a:schemeClr val="dk1"/>
              </a:effectRef>
              <a:fontRef idx="minor">
                <a:schemeClr val="tx1"/>
              </a:fontRef>
            </p:style>
          </p:cxnSp>
        </p:grpSp>
      </p:grpSp>
      <p:sp>
        <p:nvSpPr>
          <p:cNvPr id="51" name="TextBox 50">
            <a:extLst>
              <a:ext uri="{FF2B5EF4-FFF2-40B4-BE49-F238E27FC236}">
                <a16:creationId xmlns:a16="http://schemas.microsoft.com/office/drawing/2014/main" id="{3D8179C7-550A-4E0B-9B16-90B599F3EC21}"/>
              </a:ext>
            </a:extLst>
          </p:cNvPr>
          <p:cNvSpPr txBox="1"/>
          <p:nvPr/>
        </p:nvSpPr>
        <p:spPr>
          <a:xfrm>
            <a:off x="3277925" y="2495814"/>
            <a:ext cx="3183896" cy="584775"/>
          </a:xfrm>
          <a:prstGeom prst="rect">
            <a:avLst/>
          </a:prstGeom>
          <a:noFill/>
        </p:spPr>
        <p:txBody>
          <a:bodyPr wrap="square" rtlCol="0">
            <a:spAutoFit/>
          </a:bodyPr>
          <a:lstStyle/>
          <a:p>
            <a:pPr algn="ctr"/>
            <a:r>
              <a:rPr lang="en-US" sz="1600" dirty="0"/>
              <a:t>Try again to get your fourth badge. Wish you the best of luck!</a:t>
            </a:r>
          </a:p>
        </p:txBody>
      </p:sp>
      <p:grpSp>
        <p:nvGrpSpPr>
          <p:cNvPr id="73" name="Group 72"/>
          <p:cNvGrpSpPr/>
          <p:nvPr/>
        </p:nvGrpSpPr>
        <p:grpSpPr>
          <a:xfrm>
            <a:off x="2705577" y="3297368"/>
            <a:ext cx="4019946" cy="921730"/>
            <a:chOff x="2664012" y="290943"/>
            <a:chExt cx="4019946" cy="921730"/>
          </a:xfrm>
        </p:grpSpPr>
        <p:sp>
          <p:nvSpPr>
            <p:cNvPr id="74" name="TextBox 73"/>
            <p:cNvSpPr txBox="1"/>
            <p:nvPr/>
          </p:nvSpPr>
          <p:spPr>
            <a:xfrm>
              <a:off x="3280930" y="290943"/>
              <a:ext cx="2860463" cy="369332"/>
            </a:xfrm>
            <a:prstGeom prst="rect">
              <a:avLst/>
            </a:prstGeom>
            <a:noFill/>
          </p:spPr>
          <p:txBody>
            <a:bodyPr wrap="none" rtlCol="0">
              <a:spAutoFit/>
            </a:bodyPr>
            <a:lstStyle/>
            <a:p>
              <a:r>
                <a:rPr lang="en-IN" dirty="0"/>
                <a:t>Customer Satisfaction Meter</a:t>
              </a:r>
            </a:p>
          </p:txBody>
        </p:sp>
        <p:pic>
          <p:nvPicPr>
            <p:cNvPr id="75" name="Picture 7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57652" y="540775"/>
              <a:ext cx="426306" cy="429829"/>
            </a:xfrm>
            <a:prstGeom prst="rect">
              <a:avLst/>
            </a:prstGeom>
          </p:spPr>
        </p:pic>
        <p:pic>
          <p:nvPicPr>
            <p:cNvPr id="76" name="Picture 7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64012" y="577145"/>
              <a:ext cx="431865" cy="427713"/>
            </a:xfrm>
            <a:prstGeom prst="rect">
              <a:avLst/>
            </a:prstGeom>
          </p:spPr>
        </p:pic>
        <p:sp>
          <p:nvSpPr>
            <p:cNvPr id="77" name="Minus 76"/>
            <p:cNvSpPr/>
            <p:nvPr/>
          </p:nvSpPr>
          <p:spPr>
            <a:xfrm>
              <a:off x="2987385" y="651305"/>
              <a:ext cx="2641600" cy="300249"/>
            </a:xfrm>
            <a:prstGeom prst="mathMinus">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78" name="TextBox 77"/>
            <p:cNvSpPr txBox="1"/>
            <p:nvPr/>
          </p:nvSpPr>
          <p:spPr>
            <a:xfrm>
              <a:off x="3180164" y="935674"/>
              <a:ext cx="421910" cy="276999"/>
            </a:xfrm>
            <a:prstGeom prst="rect">
              <a:avLst/>
            </a:prstGeom>
            <a:noFill/>
          </p:spPr>
          <p:txBody>
            <a:bodyPr wrap="none" rtlCol="0">
              <a:spAutoFit/>
            </a:bodyPr>
            <a:lstStyle/>
            <a:p>
              <a:r>
                <a:rPr lang="en-IN" sz="1200" dirty="0"/>
                <a:t>Bad</a:t>
              </a:r>
            </a:p>
          </p:txBody>
        </p:sp>
        <p:sp>
          <p:nvSpPr>
            <p:cNvPr id="79" name="Minus 78"/>
            <p:cNvSpPr/>
            <p:nvPr/>
          </p:nvSpPr>
          <p:spPr>
            <a:xfrm>
              <a:off x="5127336" y="651305"/>
              <a:ext cx="1074062" cy="300249"/>
            </a:xfrm>
            <a:prstGeom prst="mathMinus">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81" name="TextBox 80"/>
            <p:cNvSpPr txBox="1"/>
            <p:nvPr/>
          </p:nvSpPr>
          <p:spPr>
            <a:xfrm>
              <a:off x="3799289" y="935674"/>
              <a:ext cx="478144" cy="276999"/>
            </a:xfrm>
            <a:prstGeom prst="rect">
              <a:avLst/>
            </a:prstGeom>
            <a:noFill/>
          </p:spPr>
          <p:txBody>
            <a:bodyPr wrap="none" rtlCol="0">
              <a:spAutoFit/>
            </a:bodyPr>
            <a:lstStyle/>
            <a:p>
              <a:r>
                <a:rPr lang="en-IN" sz="1200" dirty="0"/>
                <a:t>Poor</a:t>
              </a:r>
            </a:p>
          </p:txBody>
        </p:sp>
        <p:sp>
          <p:nvSpPr>
            <p:cNvPr id="82" name="TextBox 81"/>
            <p:cNvSpPr txBox="1"/>
            <p:nvPr/>
          </p:nvSpPr>
          <p:spPr>
            <a:xfrm>
              <a:off x="4437464" y="935674"/>
              <a:ext cx="412998" cy="276999"/>
            </a:xfrm>
            <a:prstGeom prst="rect">
              <a:avLst/>
            </a:prstGeom>
            <a:noFill/>
          </p:spPr>
          <p:txBody>
            <a:bodyPr wrap="none" rtlCol="0">
              <a:spAutoFit/>
            </a:bodyPr>
            <a:lstStyle/>
            <a:p>
              <a:r>
                <a:rPr lang="en-IN" sz="1200" dirty="0"/>
                <a:t>Fair</a:t>
              </a:r>
            </a:p>
          </p:txBody>
        </p:sp>
        <p:sp>
          <p:nvSpPr>
            <p:cNvPr id="83" name="TextBox 82"/>
            <p:cNvSpPr txBox="1"/>
            <p:nvPr/>
          </p:nvSpPr>
          <p:spPr>
            <a:xfrm>
              <a:off x="5037539" y="935674"/>
              <a:ext cx="526106" cy="276999"/>
            </a:xfrm>
            <a:prstGeom prst="rect">
              <a:avLst/>
            </a:prstGeom>
            <a:noFill/>
          </p:spPr>
          <p:txBody>
            <a:bodyPr wrap="none" rtlCol="0">
              <a:spAutoFit/>
            </a:bodyPr>
            <a:lstStyle/>
            <a:p>
              <a:r>
                <a:rPr lang="en-IN" sz="1200" dirty="0"/>
                <a:t>Good</a:t>
              </a:r>
            </a:p>
          </p:txBody>
        </p:sp>
        <p:sp>
          <p:nvSpPr>
            <p:cNvPr id="86" name="TextBox 85"/>
            <p:cNvSpPr txBox="1"/>
            <p:nvPr/>
          </p:nvSpPr>
          <p:spPr>
            <a:xfrm>
              <a:off x="5685239" y="935674"/>
              <a:ext cx="744050" cy="276999"/>
            </a:xfrm>
            <a:prstGeom prst="rect">
              <a:avLst/>
            </a:prstGeom>
            <a:noFill/>
          </p:spPr>
          <p:txBody>
            <a:bodyPr wrap="none" rtlCol="0">
              <a:spAutoFit/>
            </a:bodyPr>
            <a:lstStyle/>
            <a:p>
              <a:r>
                <a:rPr lang="en-IN" sz="1200" dirty="0"/>
                <a:t>Excellent</a:t>
              </a:r>
            </a:p>
          </p:txBody>
        </p:sp>
        <p:cxnSp>
          <p:nvCxnSpPr>
            <p:cNvPr id="87" name="Straight Connector 86"/>
            <p:cNvCxnSpPr/>
            <p:nvPr/>
          </p:nvCxnSpPr>
          <p:spPr>
            <a:xfrm>
              <a:off x="3340100"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88" name="Straight Connector 87"/>
            <p:cNvCxnSpPr/>
            <p:nvPr/>
          </p:nvCxnSpPr>
          <p:spPr>
            <a:xfrm>
              <a:off x="4013200"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89" name="Straight Connector 88"/>
            <p:cNvCxnSpPr/>
            <p:nvPr/>
          </p:nvCxnSpPr>
          <p:spPr>
            <a:xfrm>
              <a:off x="4606925"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90" name="Straight Connector 89"/>
            <p:cNvCxnSpPr/>
            <p:nvPr/>
          </p:nvCxnSpPr>
          <p:spPr>
            <a:xfrm>
              <a:off x="5264150" y="824554"/>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108" name="Straight Connector 107"/>
            <p:cNvCxnSpPr/>
            <p:nvPr/>
          </p:nvCxnSpPr>
          <p:spPr>
            <a:xfrm>
              <a:off x="6051550" y="824554"/>
              <a:ext cx="0" cy="120650"/>
            </a:xfrm>
            <a:prstGeom prst="line">
              <a:avLst/>
            </a:prstGeom>
            <a:ln w="12700"/>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13204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7636" y="762000"/>
            <a:ext cx="7661564" cy="4918364"/>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41" name="Rounded Rectangle 40"/>
          <p:cNvSpPr/>
          <p:nvPr/>
        </p:nvSpPr>
        <p:spPr>
          <a:xfrm>
            <a:off x="3502083" y="497085"/>
            <a:ext cx="2735580" cy="628217"/>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ctr"/>
            <a:r>
              <a:rPr lang="en-IN" b="1" dirty="0">
                <a:solidFill>
                  <a:schemeClr val="tx1"/>
                </a:solidFill>
              </a:rPr>
              <a:t>How Did You Fare?</a:t>
            </a:r>
          </a:p>
        </p:txBody>
      </p:sp>
      <p:sp>
        <p:nvSpPr>
          <p:cNvPr id="62" name="Rectangle 61">
            <a:extLst>
              <a:ext uri="{FF2B5EF4-FFF2-40B4-BE49-F238E27FC236}">
                <a16:creationId xmlns:a16="http://schemas.microsoft.com/office/drawing/2014/main" id="{67FEA691-BFB2-431A-9E79-1EDAA36405C0}"/>
              </a:ext>
            </a:extLst>
          </p:cNvPr>
          <p:cNvSpPr/>
          <p:nvPr/>
        </p:nvSpPr>
        <p:spPr>
          <a:xfrm>
            <a:off x="4065486" y="5180132"/>
            <a:ext cx="1780886" cy="359983"/>
          </a:xfrm>
          <a:prstGeom prst="rect">
            <a:avLst/>
          </a:prstGeom>
          <a:solidFill>
            <a:schemeClr val="bg1">
              <a:lumMod val="85000"/>
            </a:schemeClr>
          </a:solidFill>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REPLAY GAME</a:t>
            </a:r>
          </a:p>
        </p:txBody>
      </p:sp>
      <p:sp>
        <p:nvSpPr>
          <p:cNvPr id="80" name="TextBox 79"/>
          <p:cNvSpPr txBox="1"/>
          <p:nvPr/>
        </p:nvSpPr>
        <p:spPr>
          <a:xfrm>
            <a:off x="1924788" y="1568172"/>
            <a:ext cx="5890171" cy="523220"/>
          </a:xfrm>
          <a:prstGeom prst="rect">
            <a:avLst/>
          </a:prstGeom>
          <a:noFill/>
        </p:spPr>
        <p:txBody>
          <a:bodyPr wrap="square" rtlCol="0">
            <a:spAutoFit/>
          </a:bodyPr>
          <a:lstStyle/>
          <a:p>
            <a:pPr algn="ctr"/>
            <a:r>
              <a:rPr lang="en-US" sz="2800" b="1" dirty="0"/>
              <a:t>Congratulations!</a:t>
            </a:r>
            <a:endParaRPr lang="en-IN" sz="2800" b="1" dirty="0"/>
          </a:p>
        </p:txBody>
      </p:sp>
      <p:grpSp>
        <p:nvGrpSpPr>
          <p:cNvPr id="22" name="Group 21"/>
          <p:cNvGrpSpPr/>
          <p:nvPr/>
        </p:nvGrpSpPr>
        <p:grpSpPr>
          <a:xfrm>
            <a:off x="3426322" y="1135163"/>
            <a:ext cx="2887102" cy="462620"/>
            <a:chOff x="3278006" y="2049563"/>
            <a:chExt cx="2887102" cy="462620"/>
          </a:xfrm>
        </p:grpSpPr>
        <p:sp>
          <p:nvSpPr>
            <p:cNvPr id="61" name="TextBox 60">
              <a:extLst>
                <a:ext uri="{FF2B5EF4-FFF2-40B4-BE49-F238E27FC236}">
                  <a16:creationId xmlns:a16="http://schemas.microsoft.com/office/drawing/2014/main" id="{3D8179C7-550A-4E0B-9B16-90B599F3EC21}"/>
                </a:ext>
              </a:extLst>
            </p:cNvPr>
            <p:cNvSpPr txBox="1"/>
            <p:nvPr/>
          </p:nvSpPr>
          <p:spPr>
            <a:xfrm>
              <a:off x="3507854" y="2049563"/>
              <a:ext cx="2578927" cy="369332"/>
            </a:xfrm>
            <a:prstGeom prst="rect">
              <a:avLst/>
            </a:prstGeom>
            <a:noFill/>
          </p:spPr>
          <p:txBody>
            <a:bodyPr wrap="square" rtlCol="0">
              <a:spAutoFit/>
            </a:bodyPr>
            <a:lstStyle/>
            <a:p>
              <a:pPr algn="ctr"/>
              <a:r>
                <a:rPr lang="en-US" dirty="0"/>
                <a:t>Player Name</a:t>
              </a:r>
            </a:p>
          </p:txBody>
        </p:sp>
        <p:grpSp>
          <p:nvGrpSpPr>
            <p:cNvPr id="20" name="Group 19"/>
            <p:cNvGrpSpPr/>
            <p:nvPr/>
          </p:nvGrpSpPr>
          <p:grpSpPr>
            <a:xfrm>
              <a:off x="3278006" y="2189018"/>
              <a:ext cx="2887102" cy="323165"/>
              <a:chOff x="3278006" y="2189018"/>
              <a:chExt cx="2887102" cy="323165"/>
            </a:xfrm>
          </p:grpSpPr>
          <p:sp>
            <p:nvSpPr>
              <p:cNvPr id="8" name="TextBox 7"/>
              <p:cNvSpPr txBox="1"/>
              <p:nvPr/>
            </p:nvSpPr>
            <p:spPr>
              <a:xfrm>
                <a:off x="3278006" y="2189018"/>
                <a:ext cx="492251" cy="323165"/>
              </a:xfrm>
              <a:prstGeom prst="rect">
                <a:avLst/>
              </a:prstGeom>
              <a:noFill/>
            </p:spPr>
            <p:txBody>
              <a:bodyPr wrap="none" rtlCol="0">
                <a:spAutoFit/>
              </a:bodyPr>
              <a:lstStyle/>
              <a:p>
                <a:r>
                  <a:rPr lang="en-IN" sz="1500" b="1" dirty="0"/>
                  <a:t>Hey</a:t>
                </a:r>
              </a:p>
            </p:txBody>
          </p:sp>
          <p:cxnSp>
            <p:nvCxnSpPr>
              <p:cNvPr id="18" name="Straight Connector 17"/>
              <p:cNvCxnSpPr/>
              <p:nvPr/>
            </p:nvCxnSpPr>
            <p:spPr>
              <a:xfrm>
                <a:off x="3742547" y="2418895"/>
                <a:ext cx="2422561" cy="0"/>
              </a:xfrm>
              <a:prstGeom prst="line">
                <a:avLst/>
              </a:prstGeom>
              <a:ln w="12700"/>
            </p:spPr>
            <p:style>
              <a:lnRef idx="1">
                <a:schemeClr val="dk1"/>
              </a:lnRef>
              <a:fillRef idx="0">
                <a:schemeClr val="dk1"/>
              </a:fillRef>
              <a:effectRef idx="0">
                <a:schemeClr val="dk1"/>
              </a:effectRef>
              <a:fontRef idx="minor">
                <a:schemeClr val="tx1"/>
              </a:fontRef>
            </p:style>
          </p:cxnSp>
        </p:grpSp>
      </p:grpSp>
      <p:sp>
        <p:nvSpPr>
          <p:cNvPr id="51" name="TextBox 50">
            <a:extLst>
              <a:ext uri="{FF2B5EF4-FFF2-40B4-BE49-F238E27FC236}">
                <a16:creationId xmlns:a16="http://schemas.microsoft.com/office/drawing/2014/main" id="{3D8179C7-550A-4E0B-9B16-90B599F3EC21}"/>
              </a:ext>
            </a:extLst>
          </p:cNvPr>
          <p:cNvSpPr txBox="1"/>
          <p:nvPr/>
        </p:nvSpPr>
        <p:spPr>
          <a:xfrm>
            <a:off x="2882373" y="2003979"/>
            <a:ext cx="4093223" cy="584775"/>
          </a:xfrm>
          <a:prstGeom prst="rect">
            <a:avLst/>
          </a:prstGeom>
          <a:noFill/>
        </p:spPr>
        <p:txBody>
          <a:bodyPr wrap="square" rtlCol="0">
            <a:spAutoFit/>
          </a:bodyPr>
          <a:lstStyle/>
          <a:p>
            <a:pPr algn="ctr"/>
            <a:r>
              <a:rPr lang="en-US" sz="1600" dirty="0"/>
              <a:t>Your customer is impressed with your pitch! Here's your fourth badge! </a:t>
            </a:r>
          </a:p>
        </p:txBody>
      </p:sp>
      <p:sp>
        <p:nvSpPr>
          <p:cNvPr id="38" name="Rectangle 37">
            <a:extLst>
              <a:ext uri="{FF2B5EF4-FFF2-40B4-BE49-F238E27FC236}">
                <a16:creationId xmlns:a16="http://schemas.microsoft.com/office/drawing/2014/main" id="{67FEA691-BFB2-431A-9E79-1EDAA36405C0}"/>
              </a:ext>
            </a:extLst>
          </p:cNvPr>
          <p:cNvSpPr/>
          <p:nvPr/>
        </p:nvSpPr>
        <p:spPr>
          <a:xfrm>
            <a:off x="6097486" y="5180132"/>
            <a:ext cx="1780886" cy="359983"/>
          </a:xfrm>
          <a:prstGeom prst="rect">
            <a:avLst/>
          </a:prstGeom>
          <a:solidFill>
            <a:schemeClr val="bg1">
              <a:lumMod val="85000"/>
            </a:schemeClr>
          </a:solidFill>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YOUR TAKEAWAYS</a:t>
            </a:r>
          </a:p>
        </p:txBody>
      </p:sp>
      <p:sp>
        <p:nvSpPr>
          <p:cNvPr id="39" name="Rectangle 38">
            <a:extLst>
              <a:ext uri="{FF2B5EF4-FFF2-40B4-BE49-F238E27FC236}">
                <a16:creationId xmlns:a16="http://schemas.microsoft.com/office/drawing/2014/main" id="{67FEA691-BFB2-431A-9E79-1EDAA36405C0}"/>
              </a:ext>
            </a:extLst>
          </p:cNvPr>
          <p:cNvSpPr/>
          <p:nvPr/>
        </p:nvSpPr>
        <p:spPr>
          <a:xfrm>
            <a:off x="2033486" y="5180132"/>
            <a:ext cx="1780886" cy="359983"/>
          </a:xfrm>
          <a:prstGeom prst="rect">
            <a:avLst/>
          </a:prstGeom>
          <a:solidFill>
            <a:schemeClr val="bg1">
              <a:lumMod val="85000"/>
            </a:schemeClr>
          </a:solidFill>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CLOSE THE GAME</a:t>
            </a:r>
          </a:p>
        </p:txBody>
      </p:sp>
      <p:grpSp>
        <p:nvGrpSpPr>
          <p:cNvPr id="3" name="Group 2"/>
          <p:cNvGrpSpPr/>
          <p:nvPr/>
        </p:nvGrpSpPr>
        <p:grpSpPr>
          <a:xfrm>
            <a:off x="3713971" y="2601648"/>
            <a:ext cx="2496329" cy="1629548"/>
            <a:chOff x="3332970" y="2021621"/>
            <a:chExt cx="2742857" cy="1790476"/>
          </a:xfrm>
        </p:grpSpPr>
        <p:pic>
          <p:nvPicPr>
            <p:cNvPr id="42" name="Picture 4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2970" y="2021621"/>
              <a:ext cx="2742857" cy="1790476"/>
            </a:xfrm>
            <a:prstGeom prst="rect">
              <a:avLst/>
            </a:prstGeom>
          </p:spPr>
        </p:pic>
        <p:sp>
          <p:nvSpPr>
            <p:cNvPr id="43" name="TextBox 42"/>
            <p:cNvSpPr txBox="1"/>
            <p:nvPr/>
          </p:nvSpPr>
          <p:spPr>
            <a:xfrm>
              <a:off x="4285709" y="2628697"/>
              <a:ext cx="750462" cy="553998"/>
            </a:xfrm>
            <a:prstGeom prst="rect">
              <a:avLst/>
            </a:prstGeom>
            <a:noFill/>
          </p:spPr>
          <p:txBody>
            <a:bodyPr wrap="none" rtlCol="0">
              <a:spAutoFit/>
            </a:bodyPr>
            <a:lstStyle/>
            <a:p>
              <a:pPr algn="ctr"/>
              <a:r>
                <a:rPr lang="en-IN" sz="1500" b="1" dirty="0"/>
                <a:t>Pitch</a:t>
              </a:r>
            </a:p>
            <a:p>
              <a:pPr algn="ctr"/>
              <a:r>
                <a:rPr lang="en-IN" sz="1500" b="1" dirty="0"/>
                <a:t>Perfect</a:t>
              </a:r>
            </a:p>
          </p:txBody>
        </p:sp>
      </p:grpSp>
      <p:sp>
        <p:nvSpPr>
          <p:cNvPr id="47" name="TextBox 46"/>
          <p:cNvSpPr txBox="1"/>
          <p:nvPr/>
        </p:nvSpPr>
        <p:spPr>
          <a:xfrm>
            <a:off x="3482149" y="4226276"/>
            <a:ext cx="2860463" cy="369332"/>
          </a:xfrm>
          <a:prstGeom prst="rect">
            <a:avLst/>
          </a:prstGeom>
          <a:noFill/>
        </p:spPr>
        <p:txBody>
          <a:bodyPr wrap="none" rtlCol="0">
            <a:spAutoFit/>
          </a:bodyPr>
          <a:lstStyle/>
          <a:p>
            <a:r>
              <a:rPr lang="en-IN" dirty="0"/>
              <a:t>Customer Satisfaction Meter</a:t>
            </a:r>
          </a:p>
        </p:txBody>
      </p:sp>
      <p:pic>
        <p:nvPicPr>
          <p:cNvPr id="48" name="Picture 4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58871" y="4476108"/>
            <a:ext cx="426306" cy="429829"/>
          </a:xfrm>
          <a:prstGeom prst="rect">
            <a:avLst/>
          </a:prstGeom>
        </p:spPr>
      </p:pic>
      <p:sp>
        <p:nvSpPr>
          <p:cNvPr id="50" name="Minus 49"/>
          <p:cNvSpPr/>
          <p:nvPr/>
        </p:nvSpPr>
        <p:spPr>
          <a:xfrm>
            <a:off x="3048000" y="4586638"/>
            <a:ext cx="3702050" cy="300249"/>
          </a:xfrm>
          <a:prstGeom prst="mathMinus">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52" name="TextBox 51"/>
          <p:cNvSpPr txBox="1"/>
          <p:nvPr/>
        </p:nvSpPr>
        <p:spPr>
          <a:xfrm>
            <a:off x="3381383" y="4871007"/>
            <a:ext cx="421910" cy="276999"/>
          </a:xfrm>
          <a:prstGeom prst="rect">
            <a:avLst/>
          </a:prstGeom>
          <a:noFill/>
        </p:spPr>
        <p:txBody>
          <a:bodyPr wrap="none" rtlCol="0">
            <a:spAutoFit/>
          </a:bodyPr>
          <a:lstStyle/>
          <a:p>
            <a:r>
              <a:rPr lang="en-IN" sz="1200" dirty="0"/>
              <a:t>Bad</a:t>
            </a:r>
          </a:p>
        </p:txBody>
      </p:sp>
      <p:sp>
        <p:nvSpPr>
          <p:cNvPr id="73" name="TextBox 72"/>
          <p:cNvSpPr txBox="1"/>
          <p:nvPr/>
        </p:nvSpPr>
        <p:spPr>
          <a:xfrm>
            <a:off x="4000508" y="4871007"/>
            <a:ext cx="478144" cy="276999"/>
          </a:xfrm>
          <a:prstGeom prst="rect">
            <a:avLst/>
          </a:prstGeom>
          <a:noFill/>
        </p:spPr>
        <p:txBody>
          <a:bodyPr wrap="none" rtlCol="0">
            <a:spAutoFit/>
          </a:bodyPr>
          <a:lstStyle/>
          <a:p>
            <a:r>
              <a:rPr lang="en-IN" sz="1200" dirty="0"/>
              <a:t>Poor</a:t>
            </a:r>
          </a:p>
        </p:txBody>
      </p:sp>
      <p:sp>
        <p:nvSpPr>
          <p:cNvPr id="74" name="TextBox 73"/>
          <p:cNvSpPr txBox="1"/>
          <p:nvPr/>
        </p:nvSpPr>
        <p:spPr>
          <a:xfrm>
            <a:off x="4638683" y="4871007"/>
            <a:ext cx="412998" cy="276999"/>
          </a:xfrm>
          <a:prstGeom prst="rect">
            <a:avLst/>
          </a:prstGeom>
          <a:noFill/>
        </p:spPr>
        <p:txBody>
          <a:bodyPr wrap="none" rtlCol="0">
            <a:spAutoFit/>
          </a:bodyPr>
          <a:lstStyle/>
          <a:p>
            <a:r>
              <a:rPr lang="en-IN" sz="1200" dirty="0"/>
              <a:t>Fair</a:t>
            </a:r>
          </a:p>
        </p:txBody>
      </p:sp>
      <p:sp>
        <p:nvSpPr>
          <p:cNvPr id="75" name="TextBox 74"/>
          <p:cNvSpPr txBox="1"/>
          <p:nvPr/>
        </p:nvSpPr>
        <p:spPr>
          <a:xfrm>
            <a:off x="5238758" y="4871007"/>
            <a:ext cx="526106" cy="276999"/>
          </a:xfrm>
          <a:prstGeom prst="rect">
            <a:avLst/>
          </a:prstGeom>
          <a:noFill/>
        </p:spPr>
        <p:txBody>
          <a:bodyPr wrap="none" rtlCol="0">
            <a:spAutoFit/>
          </a:bodyPr>
          <a:lstStyle/>
          <a:p>
            <a:r>
              <a:rPr lang="en-IN" sz="1200" dirty="0"/>
              <a:t>Good</a:t>
            </a:r>
          </a:p>
        </p:txBody>
      </p:sp>
      <p:sp>
        <p:nvSpPr>
          <p:cNvPr id="76" name="TextBox 75"/>
          <p:cNvSpPr txBox="1"/>
          <p:nvPr/>
        </p:nvSpPr>
        <p:spPr>
          <a:xfrm>
            <a:off x="5886458" y="4871007"/>
            <a:ext cx="744050" cy="276999"/>
          </a:xfrm>
          <a:prstGeom prst="rect">
            <a:avLst/>
          </a:prstGeom>
          <a:noFill/>
        </p:spPr>
        <p:txBody>
          <a:bodyPr wrap="none" rtlCol="0">
            <a:spAutoFit/>
          </a:bodyPr>
          <a:lstStyle/>
          <a:p>
            <a:r>
              <a:rPr lang="en-IN" sz="1200" dirty="0"/>
              <a:t>Excellent</a:t>
            </a:r>
          </a:p>
        </p:txBody>
      </p:sp>
      <p:cxnSp>
        <p:nvCxnSpPr>
          <p:cNvPr id="77" name="Straight Connector 76"/>
          <p:cNvCxnSpPr/>
          <p:nvPr/>
        </p:nvCxnSpPr>
        <p:spPr>
          <a:xfrm>
            <a:off x="3541319" y="4759887"/>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78" name="Straight Connector 77"/>
          <p:cNvCxnSpPr/>
          <p:nvPr/>
        </p:nvCxnSpPr>
        <p:spPr>
          <a:xfrm>
            <a:off x="4214419" y="4759887"/>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79" name="Straight Connector 78"/>
          <p:cNvCxnSpPr/>
          <p:nvPr/>
        </p:nvCxnSpPr>
        <p:spPr>
          <a:xfrm>
            <a:off x="4808144" y="4759887"/>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81" name="Straight Connector 80"/>
          <p:cNvCxnSpPr/>
          <p:nvPr/>
        </p:nvCxnSpPr>
        <p:spPr>
          <a:xfrm>
            <a:off x="5465369" y="4759887"/>
            <a:ext cx="0" cy="120650"/>
          </a:xfrm>
          <a:prstGeom prst="line">
            <a:avLst/>
          </a:prstGeom>
          <a:ln w="12700"/>
        </p:spPr>
        <p:style>
          <a:lnRef idx="1">
            <a:schemeClr val="dk1"/>
          </a:lnRef>
          <a:fillRef idx="0">
            <a:schemeClr val="dk1"/>
          </a:fillRef>
          <a:effectRef idx="0">
            <a:schemeClr val="dk1"/>
          </a:effectRef>
          <a:fontRef idx="minor">
            <a:schemeClr val="tx1"/>
          </a:fontRef>
        </p:style>
      </p:cxnSp>
      <p:cxnSp>
        <p:nvCxnSpPr>
          <p:cNvPr id="82" name="Straight Connector 81"/>
          <p:cNvCxnSpPr/>
          <p:nvPr/>
        </p:nvCxnSpPr>
        <p:spPr>
          <a:xfrm>
            <a:off x="6252769" y="4759887"/>
            <a:ext cx="0" cy="120650"/>
          </a:xfrm>
          <a:prstGeom prst="line">
            <a:avLst/>
          </a:prstGeom>
          <a:ln w="12700"/>
        </p:spPr>
        <p:style>
          <a:lnRef idx="1">
            <a:schemeClr val="dk1"/>
          </a:lnRef>
          <a:fillRef idx="0">
            <a:schemeClr val="dk1"/>
          </a:fillRef>
          <a:effectRef idx="0">
            <a:schemeClr val="dk1"/>
          </a:effectRef>
          <a:fontRef idx="minor">
            <a:schemeClr val="tx1"/>
          </a:fontRef>
        </p:style>
      </p:cxnSp>
      <p:pic>
        <p:nvPicPr>
          <p:cNvPr id="83" name="Picture 8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79745" y="4510362"/>
            <a:ext cx="426306" cy="429829"/>
          </a:xfrm>
          <a:prstGeom prst="rect">
            <a:avLst/>
          </a:prstGeom>
        </p:spPr>
      </p:pic>
    </p:spTree>
    <p:extLst>
      <p:ext uri="{BB962C8B-B14F-4D97-AF65-F5344CB8AC3E}">
        <p14:creationId xmlns:p14="http://schemas.microsoft.com/office/powerpoint/2010/main" val="2423839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nip Same Side Corner Rectangle 6"/>
          <p:cNvSpPr/>
          <p:nvPr/>
        </p:nvSpPr>
        <p:spPr>
          <a:xfrm rot="10800000">
            <a:off x="982980" y="1792777"/>
            <a:ext cx="2369820" cy="2788920"/>
          </a:xfrm>
          <a:prstGeom prst="snip2SameRect">
            <a:avLst>
              <a:gd name="adj1" fmla="val 15766"/>
              <a:gd name="adj2" fmla="val 0"/>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&lt;include graphic notes here&gt;</a:t>
            </a:r>
          </a:p>
        </p:txBody>
      </p:sp>
      <p:sp>
        <p:nvSpPr>
          <p:cNvPr id="24" name="TextBox 23">
            <a:extLst>
              <a:ext uri="{FF2B5EF4-FFF2-40B4-BE49-F238E27FC236}">
                <a16:creationId xmlns:a16="http://schemas.microsoft.com/office/drawing/2014/main" id="{3D8179C7-550A-4E0B-9B16-90B599F3EC21}"/>
              </a:ext>
            </a:extLst>
          </p:cNvPr>
          <p:cNvSpPr txBox="1"/>
          <p:nvPr/>
        </p:nvSpPr>
        <p:spPr>
          <a:xfrm>
            <a:off x="1309210" y="3420740"/>
            <a:ext cx="1794866" cy="276999"/>
          </a:xfrm>
          <a:prstGeom prst="rect">
            <a:avLst/>
          </a:prstGeom>
          <a:noFill/>
        </p:spPr>
        <p:txBody>
          <a:bodyPr wrap="square" rtlCol="0">
            <a:spAutoFit/>
          </a:bodyPr>
          <a:lstStyle/>
          <a:p>
            <a:pPr algn="ctr"/>
            <a:r>
              <a:rPr lang="en-US" sz="1200" dirty="0"/>
              <a:t>Select your avatar</a:t>
            </a:r>
            <a:endParaRPr lang="en-IN" sz="1200" dirty="0"/>
          </a:p>
        </p:txBody>
      </p:sp>
      <p:grpSp>
        <p:nvGrpSpPr>
          <p:cNvPr id="25" name="Group 24">
            <a:extLst>
              <a:ext uri="{FF2B5EF4-FFF2-40B4-BE49-F238E27FC236}">
                <a16:creationId xmlns:a16="http://schemas.microsoft.com/office/drawing/2014/main" id="{01357A2A-8D9D-45EC-8948-63935F1C329B}"/>
              </a:ext>
            </a:extLst>
          </p:cNvPr>
          <p:cNvGrpSpPr/>
          <p:nvPr/>
        </p:nvGrpSpPr>
        <p:grpSpPr>
          <a:xfrm>
            <a:off x="1433940" y="3448572"/>
            <a:ext cx="181500" cy="210828"/>
            <a:chOff x="2826886" y="1157559"/>
            <a:chExt cx="426363" cy="272004"/>
          </a:xfrm>
        </p:grpSpPr>
        <p:pic>
          <p:nvPicPr>
            <p:cNvPr id="26" name="Graphic 32" descr="Direction">
              <a:extLst>
                <a:ext uri="{FF2B5EF4-FFF2-40B4-BE49-F238E27FC236}">
                  <a16:creationId xmlns:a16="http://schemas.microsoft.com/office/drawing/2014/main" id="{A9886FFD-7829-4BAA-BA8F-EBCC8EC56FE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2896678" y="1158123"/>
              <a:ext cx="356569" cy="271440"/>
            </a:xfrm>
            <a:prstGeom prst="rect">
              <a:avLst/>
            </a:prstGeom>
          </p:spPr>
        </p:pic>
        <p:sp>
          <p:nvSpPr>
            <p:cNvPr id="27" name="Oval 26">
              <a:extLst>
                <a:ext uri="{FF2B5EF4-FFF2-40B4-BE49-F238E27FC236}">
                  <a16:creationId xmlns:a16="http://schemas.microsoft.com/office/drawing/2014/main" id="{70C20C33-5B92-4CE8-BDFD-F586413F21BE}"/>
                </a:ext>
              </a:extLst>
            </p:cNvPr>
            <p:cNvSpPr/>
            <p:nvPr/>
          </p:nvSpPr>
          <p:spPr>
            <a:xfrm>
              <a:off x="2826886" y="1157559"/>
              <a:ext cx="426363" cy="2546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grpSp>
      <p:sp>
        <p:nvSpPr>
          <p:cNvPr id="8" name="Snip Same Side Corner Rectangle 7"/>
          <p:cNvSpPr/>
          <p:nvPr/>
        </p:nvSpPr>
        <p:spPr>
          <a:xfrm rot="10800000">
            <a:off x="982978" y="4014175"/>
            <a:ext cx="2369821" cy="713621"/>
          </a:xfrm>
          <a:prstGeom prst="snip2SameRect">
            <a:avLst>
              <a:gd name="adj1" fmla="val 50000"/>
              <a:gd name="adj2" fmla="val 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9" name="TextBox 8"/>
          <p:cNvSpPr txBox="1"/>
          <p:nvPr/>
        </p:nvSpPr>
        <p:spPr>
          <a:xfrm>
            <a:off x="1615439" y="4238268"/>
            <a:ext cx="1202509" cy="369332"/>
          </a:xfrm>
          <a:prstGeom prst="rect">
            <a:avLst/>
          </a:prstGeom>
          <a:noFill/>
        </p:spPr>
        <p:txBody>
          <a:bodyPr wrap="none" rtlCol="0">
            <a:spAutoFit/>
          </a:bodyPr>
          <a:lstStyle/>
          <a:p>
            <a:pPr algn="ctr"/>
            <a:r>
              <a:rPr lang="en-IN" b="1" dirty="0"/>
              <a:t>CONTINUE</a:t>
            </a:r>
          </a:p>
        </p:txBody>
      </p:sp>
      <p:sp>
        <p:nvSpPr>
          <p:cNvPr id="10" name="Rounded Rectangle 9"/>
          <p:cNvSpPr/>
          <p:nvPr/>
        </p:nvSpPr>
        <p:spPr>
          <a:xfrm>
            <a:off x="792480" y="1381297"/>
            <a:ext cx="2735580" cy="594165"/>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ctr"/>
            <a:r>
              <a:rPr lang="en-IN" sz="1600" b="1" dirty="0">
                <a:solidFill>
                  <a:schemeClr val="tx1"/>
                </a:solidFill>
              </a:rPr>
              <a:t>Who Are You?</a:t>
            </a:r>
          </a:p>
        </p:txBody>
      </p: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0641" y="2335274"/>
            <a:ext cx="698720" cy="692993"/>
          </a:xfrm>
          <a:prstGeom prst="rect">
            <a:avLst/>
          </a:prstGeom>
        </p:spPr>
      </p:pic>
      <p:sp>
        <p:nvSpPr>
          <p:cNvPr id="13" name="Rectangle 12"/>
          <p:cNvSpPr/>
          <p:nvPr/>
        </p:nvSpPr>
        <p:spPr>
          <a:xfrm>
            <a:off x="1271110" y="3098565"/>
            <a:ext cx="1794866" cy="2133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9" name="TextBox 28"/>
          <p:cNvSpPr txBox="1"/>
          <p:nvPr/>
        </p:nvSpPr>
        <p:spPr>
          <a:xfrm>
            <a:off x="1546860" y="3090945"/>
            <a:ext cx="1165704" cy="261610"/>
          </a:xfrm>
          <a:prstGeom prst="rect">
            <a:avLst/>
          </a:prstGeom>
          <a:noFill/>
        </p:spPr>
        <p:txBody>
          <a:bodyPr wrap="none" rtlCol="0">
            <a:spAutoFit/>
          </a:bodyPr>
          <a:lstStyle/>
          <a:p>
            <a:r>
              <a:rPr lang="en-IN" sz="1100" dirty="0"/>
              <a:t>Enter Your Name</a:t>
            </a:r>
          </a:p>
        </p:txBody>
      </p:sp>
      <p:grpSp>
        <p:nvGrpSpPr>
          <p:cNvPr id="37" name="Group 36"/>
          <p:cNvGrpSpPr/>
          <p:nvPr/>
        </p:nvGrpSpPr>
        <p:grpSpPr>
          <a:xfrm>
            <a:off x="4724400" y="4696063"/>
            <a:ext cx="3809996" cy="794605"/>
            <a:chOff x="4724400" y="4060577"/>
            <a:chExt cx="3809996" cy="874065"/>
          </a:xfrm>
        </p:grpSpPr>
        <p:sp>
          <p:nvSpPr>
            <p:cNvPr id="32" name="Oval 31"/>
            <p:cNvSpPr/>
            <p:nvPr/>
          </p:nvSpPr>
          <p:spPr>
            <a:xfrm>
              <a:off x="4724400" y="4240692"/>
              <a:ext cx="3796146" cy="693950"/>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3" name="Oval 32"/>
            <p:cNvSpPr/>
            <p:nvPr/>
          </p:nvSpPr>
          <p:spPr>
            <a:xfrm>
              <a:off x="4738250" y="4060577"/>
              <a:ext cx="3796146" cy="69395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pic>
        <p:nvPicPr>
          <p:cNvPr id="36" name="Picture 3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76699" y="980819"/>
            <a:ext cx="2081257" cy="4162513"/>
          </a:xfrm>
          <a:prstGeom prst="rect">
            <a:avLst/>
          </a:prstGeom>
        </p:spPr>
      </p:pic>
    </p:spTree>
    <p:extLst>
      <p:ext uri="{BB962C8B-B14F-4D97-AF65-F5344CB8AC3E}">
        <p14:creationId xmlns:p14="http://schemas.microsoft.com/office/powerpoint/2010/main" val="2285015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24" name="TextBox 23">
            <a:extLst>
              <a:ext uri="{FF2B5EF4-FFF2-40B4-BE49-F238E27FC236}">
                <a16:creationId xmlns:a16="http://schemas.microsoft.com/office/drawing/2014/main" id="{62F3301F-AA21-45D3-83FC-D7D1CF0B16D5}"/>
              </a:ext>
            </a:extLst>
          </p:cNvPr>
          <p:cNvSpPr txBox="1"/>
          <p:nvPr/>
        </p:nvSpPr>
        <p:spPr>
          <a:xfrm>
            <a:off x="2467672" y="3823858"/>
            <a:ext cx="4695124" cy="400110"/>
          </a:xfrm>
          <a:prstGeom prst="rect">
            <a:avLst/>
          </a:prstGeom>
          <a:noFill/>
        </p:spPr>
        <p:txBody>
          <a:bodyPr wrap="square" rtlCol="0">
            <a:spAutoFit/>
          </a:bodyPr>
          <a:lstStyle/>
          <a:p>
            <a:pPr algn="ctr"/>
            <a:r>
              <a:rPr lang="en-IN" sz="2000" b="1" dirty="0">
                <a:solidFill>
                  <a:schemeClr val="tx1"/>
                </a:solidFill>
              </a:rPr>
              <a:t>Enter the arena and claim your victory!</a:t>
            </a:r>
          </a:p>
        </p:txBody>
      </p:sp>
      <p:grpSp>
        <p:nvGrpSpPr>
          <p:cNvPr id="26" name="Group 25">
            <a:extLst>
              <a:ext uri="{FF2B5EF4-FFF2-40B4-BE49-F238E27FC236}">
                <a16:creationId xmlns:a16="http://schemas.microsoft.com/office/drawing/2014/main" id="{5BF52267-D808-4511-9D2C-79914A6F9A8B}"/>
              </a:ext>
            </a:extLst>
          </p:cNvPr>
          <p:cNvGrpSpPr/>
          <p:nvPr/>
        </p:nvGrpSpPr>
        <p:grpSpPr>
          <a:xfrm>
            <a:off x="1632759" y="-673566"/>
            <a:ext cx="270678" cy="270680"/>
            <a:chOff x="6452558" y="1319837"/>
            <a:chExt cx="254631" cy="254631"/>
          </a:xfrm>
        </p:grpSpPr>
        <p:pic>
          <p:nvPicPr>
            <p:cNvPr id="27" name="Graphic 26" descr="Direction">
              <a:extLst>
                <a:ext uri="{FF2B5EF4-FFF2-40B4-BE49-F238E27FC236}">
                  <a16:creationId xmlns:a16="http://schemas.microsoft.com/office/drawing/2014/main" id="{DB465ECE-4AEF-4C0A-B479-F95C7C6F66E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6509937" y="1383725"/>
              <a:ext cx="180000" cy="180000"/>
            </a:xfrm>
            <a:prstGeom prst="rect">
              <a:avLst/>
            </a:prstGeom>
          </p:spPr>
        </p:pic>
        <p:sp>
          <p:nvSpPr>
            <p:cNvPr id="29" name="Oval 28">
              <a:extLst>
                <a:ext uri="{FF2B5EF4-FFF2-40B4-BE49-F238E27FC236}">
                  <a16:creationId xmlns:a16="http://schemas.microsoft.com/office/drawing/2014/main" id="{D16ED6E8-4200-4608-9D53-26ED36BFFC5E}"/>
                </a:ext>
              </a:extLst>
            </p:cNvPr>
            <p:cNvSpPr/>
            <p:nvPr/>
          </p:nvSpPr>
          <p:spPr>
            <a:xfrm>
              <a:off x="6452558" y="1319837"/>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grpSp>
      <p:grpSp>
        <p:nvGrpSpPr>
          <p:cNvPr id="2" name="Group 1">
            <a:extLst>
              <a:ext uri="{FF2B5EF4-FFF2-40B4-BE49-F238E27FC236}">
                <a16:creationId xmlns:a16="http://schemas.microsoft.com/office/drawing/2014/main" id="{384DD0E1-0FB1-4E63-BA93-E7E0F9B0291E}"/>
              </a:ext>
            </a:extLst>
          </p:cNvPr>
          <p:cNvGrpSpPr/>
          <p:nvPr/>
        </p:nvGrpSpPr>
        <p:grpSpPr>
          <a:xfrm>
            <a:off x="473542" y="-543709"/>
            <a:ext cx="281645" cy="281645"/>
            <a:chOff x="1552093" y="4360965"/>
            <a:chExt cx="281645" cy="281645"/>
          </a:xfrm>
        </p:grpSpPr>
        <p:sp>
          <p:nvSpPr>
            <p:cNvPr id="46" name="Rectangle: Rounded Corners 45">
              <a:extLst>
                <a:ext uri="{FF2B5EF4-FFF2-40B4-BE49-F238E27FC236}">
                  <a16:creationId xmlns:a16="http://schemas.microsoft.com/office/drawing/2014/main" id="{2E4B71AC-C220-48FC-B962-766896C0B170}"/>
                </a:ext>
              </a:extLst>
            </p:cNvPr>
            <p:cNvSpPr/>
            <p:nvPr/>
          </p:nvSpPr>
          <p:spPr>
            <a:xfrm>
              <a:off x="1552093" y="4360965"/>
              <a:ext cx="281645" cy="281645"/>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sp>
          <p:nvSpPr>
            <p:cNvPr id="47" name="Rectangle: Rounded Corners 46">
              <a:extLst>
                <a:ext uri="{FF2B5EF4-FFF2-40B4-BE49-F238E27FC236}">
                  <a16:creationId xmlns:a16="http://schemas.microsoft.com/office/drawing/2014/main" id="{BDA086D6-938A-41EC-94D9-F34166B8649D}"/>
                </a:ext>
              </a:extLst>
            </p:cNvPr>
            <p:cNvSpPr>
              <a:spLocks noChangeAspect="1"/>
            </p:cNvSpPr>
            <p:nvPr/>
          </p:nvSpPr>
          <p:spPr>
            <a:xfrm>
              <a:off x="1633095" y="4441967"/>
              <a:ext cx="114806" cy="114806"/>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grpSp>
      <p:pic>
        <p:nvPicPr>
          <p:cNvPr id="54" name="Graphic 53" descr="Checkmark">
            <a:extLst>
              <a:ext uri="{FF2B5EF4-FFF2-40B4-BE49-F238E27FC236}">
                <a16:creationId xmlns:a16="http://schemas.microsoft.com/office/drawing/2014/main" id="{EA282528-617A-4068-B459-48D3062D3A89}"/>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6189" y="-522864"/>
            <a:ext cx="235120" cy="235120"/>
          </a:xfrm>
          <a:prstGeom prst="rect">
            <a:avLst/>
          </a:prstGeom>
        </p:spPr>
      </p:pic>
      <p:sp>
        <p:nvSpPr>
          <p:cNvPr id="56" name="Rectangle 55">
            <a:extLst>
              <a:ext uri="{FF2B5EF4-FFF2-40B4-BE49-F238E27FC236}">
                <a16:creationId xmlns:a16="http://schemas.microsoft.com/office/drawing/2014/main" id="{67FEA691-BFB2-431A-9E79-1EDAA36405C0}"/>
              </a:ext>
            </a:extLst>
          </p:cNvPr>
          <p:cNvSpPr/>
          <p:nvPr/>
        </p:nvSpPr>
        <p:spPr>
          <a:xfrm>
            <a:off x="2250800" y="-679256"/>
            <a:ext cx="1238464" cy="338554"/>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Try again</a:t>
            </a:r>
          </a:p>
        </p:txBody>
      </p:sp>
      <p:sp>
        <p:nvSpPr>
          <p:cNvPr id="38" name="Rectangle 37">
            <a:extLst>
              <a:ext uri="{FF2B5EF4-FFF2-40B4-BE49-F238E27FC236}">
                <a16:creationId xmlns:a16="http://schemas.microsoft.com/office/drawing/2014/main" id="{042769AC-F021-4D53-888E-A91B0AE55968}"/>
              </a:ext>
            </a:extLst>
          </p:cNvPr>
          <p:cNvSpPr/>
          <p:nvPr/>
        </p:nvSpPr>
        <p:spPr>
          <a:xfrm>
            <a:off x="288000" y="720000"/>
            <a:ext cx="8713694" cy="5299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3600" b="1" dirty="0">
                <a:solidFill>
                  <a:schemeClr val="tx1"/>
                </a:solidFill>
              </a:rPr>
              <a:t>Effective Pitch</a:t>
            </a:r>
          </a:p>
        </p:txBody>
      </p:sp>
      <p:sp>
        <p:nvSpPr>
          <p:cNvPr id="55" name="Rectangle 54">
            <a:extLst>
              <a:ext uri="{FF2B5EF4-FFF2-40B4-BE49-F238E27FC236}">
                <a16:creationId xmlns:a16="http://schemas.microsoft.com/office/drawing/2014/main" id="{6FC30419-8508-4324-9CB5-DFFA9EA8B04A}"/>
              </a:ext>
            </a:extLst>
          </p:cNvPr>
          <p:cNvSpPr/>
          <p:nvPr/>
        </p:nvSpPr>
        <p:spPr>
          <a:xfrm>
            <a:off x="3780062" y="4378046"/>
            <a:ext cx="1761756" cy="365430"/>
          </a:xfrm>
          <a:prstGeom prst="rect">
            <a:avLst/>
          </a:prstGeom>
          <a:solidFill>
            <a:schemeClr val="bg1">
              <a:lumMod val="95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ENTER</a:t>
            </a:r>
          </a:p>
        </p:txBody>
      </p:sp>
      <p:sp>
        <p:nvSpPr>
          <p:cNvPr id="3" name="TextBox 2"/>
          <p:cNvSpPr txBox="1"/>
          <p:nvPr/>
        </p:nvSpPr>
        <p:spPr>
          <a:xfrm>
            <a:off x="3534736" y="1537862"/>
            <a:ext cx="2220223" cy="323165"/>
          </a:xfrm>
          <a:prstGeom prst="rect">
            <a:avLst/>
          </a:prstGeom>
          <a:noFill/>
        </p:spPr>
        <p:txBody>
          <a:bodyPr wrap="none" rtlCol="0">
            <a:spAutoFit/>
          </a:bodyPr>
          <a:lstStyle/>
          <a:p>
            <a:pPr algn="ctr"/>
            <a:r>
              <a:rPr lang="en-IN" sz="1500" dirty="0"/>
              <a:t>Competing for the badge?</a:t>
            </a:r>
          </a:p>
        </p:txBody>
      </p:sp>
      <p:pic>
        <p:nvPicPr>
          <p:cNvPr id="4" name="Pictur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32970" y="2021621"/>
            <a:ext cx="2742857" cy="1790476"/>
          </a:xfrm>
          <a:prstGeom prst="rect">
            <a:avLst/>
          </a:prstGeom>
        </p:spPr>
      </p:pic>
      <p:sp>
        <p:nvSpPr>
          <p:cNvPr id="5" name="TextBox 4"/>
          <p:cNvSpPr txBox="1"/>
          <p:nvPr/>
        </p:nvSpPr>
        <p:spPr>
          <a:xfrm>
            <a:off x="4285709" y="2628697"/>
            <a:ext cx="750462" cy="553998"/>
          </a:xfrm>
          <a:prstGeom prst="rect">
            <a:avLst/>
          </a:prstGeom>
          <a:noFill/>
        </p:spPr>
        <p:txBody>
          <a:bodyPr wrap="none" rtlCol="0">
            <a:spAutoFit/>
          </a:bodyPr>
          <a:lstStyle/>
          <a:p>
            <a:pPr algn="ctr"/>
            <a:r>
              <a:rPr lang="en-IN" sz="1500" b="1" dirty="0"/>
              <a:t>Pitch</a:t>
            </a:r>
          </a:p>
          <a:p>
            <a:pPr algn="ctr"/>
            <a:r>
              <a:rPr lang="en-IN" sz="1500" b="1" dirty="0"/>
              <a:t>Perfect</a:t>
            </a:r>
          </a:p>
        </p:txBody>
      </p:sp>
    </p:spTree>
    <p:extLst>
      <p:ext uri="{BB962C8B-B14F-4D97-AF65-F5344CB8AC3E}">
        <p14:creationId xmlns:p14="http://schemas.microsoft.com/office/powerpoint/2010/main" val="2974886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7" name="Snip Same Side Corner Rectangle 6"/>
          <p:cNvSpPr/>
          <p:nvPr/>
        </p:nvSpPr>
        <p:spPr>
          <a:xfrm rot="10800000">
            <a:off x="1332807" y="1454732"/>
            <a:ext cx="3198851" cy="3570322"/>
          </a:xfrm>
          <a:prstGeom prst="snip2SameRect">
            <a:avLst>
              <a:gd name="adj1" fmla="val 15766"/>
              <a:gd name="adj2" fmla="val 0"/>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10" name="TextBox 9">
            <a:extLst>
              <a:ext uri="{FF2B5EF4-FFF2-40B4-BE49-F238E27FC236}">
                <a16:creationId xmlns:a16="http://schemas.microsoft.com/office/drawing/2014/main" id="{3D8179C7-550A-4E0B-9B16-90B599F3EC21}"/>
              </a:ext>
            </a:extLst>
          </p:cNvPr>
          <p:cNvSpPr txBox="1"/>
          <p:nvPr/>
        </p:nvSpPr>
        <p:spPr>
          <a:xfrm>
            <a:off x="1641713" y="3462311"/>
            <a:ext cx="1794866" cy="1015663"/>
          </a:xfrm>
          <a:prstGeom prst="rect">
            <a:avLst/>
          </a:prstGeom>
          <a:noFill/>
        </p:spPr>
        <p:txBody>
          <a:bodyPr wrap="square" rtlCol="0">
            <a:spAutoFit/>
          </a:bodyPr>
          <a:lstStyle/>
          <a:p>
            <a:pPr algn="ctr"/>
            <a:r>
              <a:rPr lang="en-US" sz="1200" b="1" dirty="0"/>
              <a:t>Transition Statement</a:t>
            </a:r>
          </a:p>
          <a:p>
            <a:pPr algn="ctr"/>
            <a:r>
              <a:rPr lang="en-US" sz="1200" b="1" dirty="0"/>
              <a:t>+</a:t>
            </a:r>
          </a:p>
          <a:p>
            <a:pPr algn="ctr"/>
            <a:r>
              <a:rPr lang="en-US" sz="1200" b="1" dirty="0"/>
              <a:t>Value Statement</a:t>
            </a:r>
          </a:p>
          <a:p>
            <a:pPr algn="ctr"/>
            <a:r>
              <a:rPr lang="en-US" sz="1200" b="1" dirty="0"/>
              <a:t>+</a:t>
            </a:r>
          </a:p>
          <a:p>
            <a:pPr algn="ctr"/>
            <a:r>
              <a:rPr lang="en-US" sz="1200" b="1" dirty="0"/>
              <a:t>Asking for the sale.</a:t>
            </a:r>
          </a:p>
        </p:txBody>
      </p:sp>
      <p:sp>
        <p:nvSpPr>
          <p:cNvPr id="17" name="Snip Same Side Corner Rectangle 16"/>
          <p:cNvSpPr/>
          <p:nvPr/>
        </p:nvSpPr>
        <p:spPr>
          <a:xfrm rot="10800000">
            <a:off x="1332805" y="4519452"/>
            <a:ext cx="2449481" cy="589769"/>
          </a:xfrm>
          <a:prstGeom prst="snip2SameRect">
            <a:avLst>
              <a:gd name="adj1" fmla="val 50000"/>
              <a:gd name="adj2" fmla="val 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18" name="TextBox 17"/>
          <p:cNvSpPr txBox="1"/>
          <p:nvPr/>
        </p:nvSpPr>
        <p:spPr>
          <a:xfrm>
            <a:off x="1452394" y="4640389"/>
            <a:ext cx="2193613" cy="267078"/>
          </a:xfrm>
          <a:prstGeom prst="rect">
            <a:avLst/>
          </a:prstGeom>
          <a:noFill/>
        </p:spPr>
        <p:txBody>
          <a:bodyPr wrap="none" rtlCol="0">
            <a:spAutoFit/>
          </a:bodyPr>
          <a:lstStyle/>
          <a:p>
            <a:pPr algn="ctr"/>
            <a:r>
              <a:rPr lang="en-IN" sz="1500" b="1" dirty="0"/>
              <a:t>UNDERSTAND THE GAME</a:t>
            </a:r>
          </a:p>
        </p:txBody>
      </p:sp>
      <p:sp>
        <p:nvSpPr>
          <p:cNvPr id="19" name="Rounded Rectangle 18"/>
          <p:cNvSpPr/>
          <p:nvPr/>
        </p:nvSpPr>
        <p:spPr>
          <a:xfrm>
            <a:off x="1180402" y="1104206"/>
            <a:ext cx="3741221" cy="594165"/>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ctr"/>
            <a:r>
              <a:rPr lang="en-IN" sz="1600" b="1" dirty="0">
                <a:solidFill>
                  <a:schemeClr val="tx1"/>
                </a:solidFill>
              </a:rPr>
              <a:t>The Perfect Pitch</a:t>
            </a:r>
          </a:p>
        </p:txBody>
      </p:sp>
      <p:sp>
        <p:nvSpPr>
          <p:cNvPr id="22" name="TextBox 21"/>
          <p:cNvSpPr txBox="1"/>
          <p:nvPr/>
        </p:nvSpPr>
        <p:spPr>
          <a:xfrm>
            <a:off x="1405461" y="1917481"/>
            <a:ext cx="3034006" cy="2031325"/>
          </a:xfrm>
          <a:prstGeom prst="rect">
            <a:avLst/>
          </a:prstGeom>
          <a:noFill/>
        </p:spPr>
        <p:txBody>
          <a:bodyPr wrap="square" rtlCol="0">
            <a:spAutoFit/>
          </a:bodyPr>
          <a:lstStyle/>
          <a:p>
            <a:pPr algn="ctr"/>
            <a:r>
              <a:rPr lang="en-US" sz="1400" b="1" dirty="0"/>
              <a:t> Offering EI Mobile to  new or existing customers  can be a great opportunity  for them to save. Timing is essential to your pitch. when pitching to your  customer, it's important  that you follow this formula:</a:t>
            </a:r>
            <a:endParaRPr lang="en-IN" sz="1400" b="1"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57326" y="1504554"/>
            <a:ext cx="2487333" cy="3604667"/>
          </a:xfrm>
          <a:prstGeom prst="rect">
            <a:avLst/>
          </a:prstGeom>
        </p:spPr>
      </p:pic>
    </p:spTree>
    <p:extLst>
      <p:ext uri="{BB962C8B-B14F-4D97-AF65-F5344CB8AC3E}">
        <p14:creationId xmlns:p14="http://schemas.microsoft.com/office/powerpoint/2010/main" val="1940554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val 28"/>
          <p:cNvSpPr/>
          <p:nvPr/>
        </p:nvSpPr>
        <p:spPr>
          <a:xfrm>
            <a:off x="3726864" y="1139755"/>
            <a:ext cx="2092037" cy="1898873"/>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6" name="Rectangle 5"/>
          <p:cNvSpPr/>
          <p:nvPr/>
        </p:nvSpPr>
        <p:spPr>
          <a:xfrm>
            <a:off x="-1" y="2175169"/>
            <a:ext cx="9706595" cy="223238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10" name="TextBox 9">
            <a:extLst>
              <a:ext uri="{FF2B5EF4-FFF2-40B4-BE49-F238E27FC236}">
                <a16:creationId xmlns:a16="http://schemas.microsoft.com/office/drawing/2014/main" id="{3D8179C7-550A-4E0B-9B16-90B599F3EC21}"/>
              </a:ext>
            </a:extLst>
          </p:cNvPr>
          <p:cNvSpPr txBox="1"/>
          <p:nvPr/>
        </p:nvSpPr>
        <p:spPr>
          <a:xfrm>
            <a:off x="2285370" y="2997063"/>
            <a:ext cx="5273285" cy="1246495"/>
          </a:xfrm>
          <a:prstGeom prst="rect">
            <a:avLst/>
          </a:prstGeom>
          <a:noFill/>
        </p:spPr>
        <p:txBody>
          <a:bodyPr wrap="square" rtlCol="0">
            <a:spAutoFit/>
          </a:bodyPr>
          <a:lstStyle/>
          <a:p>
            <a:r>
              <a:rPr lang="en-US" sz="1500" dirty="0"/>
              <a:t>• You currently support EI Internet customers</a:t>
            </a:r>
          </a:p>
          <a:p>
            <a:r>
              <a:rPr lang="en-US" sz="1500" dirty="0"/>
              <a:t>• EI offers mobile services to Internet customers.</a:t>
            </a:r>
          </a:p>
          <a:p>
            <a:r>
              <a:rPr lang="en-US" sz="1500" dirty="0"/>
              <a:t>• Customer rank EI Mobile among the leader in customer</a:t>
            </a:r>
          </a:p>
          <a:p>
            <a:r>
              <a:rPr lang="en-US" sz="1500" dirty="0"/>
              <a:t>Satisfaction and also a leader in multiple categories: Quality,</a:t>
            </a:r>
          </a:p>
          <a:p>
            <a:r>
              <a:rPr lang="en-US" sz="1500" dirty="0"/>
              <a:t>Value, and Likelihood to recommend.</a:t>
            </a:r>
          </a:p>
        </p:txBody>
      </p:sp>
      <p:sp>
        <p:nvSpPr>
          <p:cNvPr id="19" name="Rounded Rectangle 18"/>
          <p:cNvSpPr/>
          <p:nvPr/>
        </p:nvSpPr>
        <p:spPr>
          <a:xfrm>
            <a:off x="3429528" y="413954"/>
            <a:ext cx="2735580" cy="594165"/>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ctr"/>
            <a:r>
              <a:rPr lang="en-IN" sz="1600" b="1" dirty="0">
                <a:solidFill>
                  <a:schemeClr val="tx1"/>
                </a:solidFill>
              </a:rPr>
              <a:t>The Perfect Pitch</a:t>
            </a:r>
          </a:p>
        </p:txBody>
      </p:sp>
      <p:sp>
        <p:nvSpPr>
          <p:cNvPr id="22" name="TextBox 21"/>
          <p:cNvSpPr txBox="1"/>
          <p:nvPr/>
        </p:nvSpPr>
        <p:spPr>
          <a:xfrm>
            <a:off x="2175527" y="2452268"/>
            <a:ext cx="5409841" cy="461665"/>
          </a:xfrm>
          <a:prstGeom prst="rect">
            <a:avLst/>
          </a:prstGeom>
          <a:noFill/>
        </p:spPr>
        <p:txBody>
          <a:bodyPr wrap="square" rtlCol="0">
            <a:spAutoFit/>
          </a:bodyPr>
          <a:lstStyle/>
          <a:p>
            <a:pPr algn="ctr"/>
            <a:r>
              <a:rPr lang="en-US" sz="2400" dirty="0"/>
              <a:t>EI and Your Role</a:t>
            </a:r>
            <a:endParaRPr lang="en-IN" sz="2400" dirty="0"/>
          </a:p>
        </p:txBody>
      </p:sp>
      <p:sp>
        <p:nvSpPr>
          <p:cNvPr id="12" name="TextBox 11">
            <a:extLst>
              <a:ext uri="{FF2B5EF4-FFF2-40B4-BE49-F238E27FC236}">
                <a16:creationId xmlns:a16="http://schemas.microsoft.com/office/drawing/2014/main" id="{62F3301F-AA21-45D3-83FC-D7D1CF0B16D5}"/>
              </a:ext>
            </a:extLst>
          </p:cNvPr>
          <p:cNvSpPr txBox="1"/>
          <p:nvPr/>
        </p:nvSpPr>
        <p:spPr>
          <a:xfrm>
            <a:off x="2744762" y="4932232"/>
            <a:ext cx="4695124" cy="338554"/>
          </a:xfrm>
          <a:prstGeom prst="rect">
            <a:avLst/>
          </a:prstGeom>
          <a:noFill/>
        </p:spPr>
        <p:txBody>
          <a:bodyPr wrap="square" rtlCol="0">
            <a:spAutoFit/>
          </a:bodyPr>
          <a:lstStyle/>
          <a:p>
            <a:pPr algn="ctr"/>
            <a:r>
              <a:rPr lang="en-IN" sz="1600" b="1" dirty="0">
                <a:solidFill>
                  <a:schemeClr val="tx1"/>
                </a:solidFill>
              </a:rPr>
              <a:t>Select the arrows to overview the game.</a:t>
            </a:r>
          </a:p>
        </p:txBody>
      </p:sp>
      <p:grpSp>
        <p:nvGrpSpPr>
          <p:cNvPr id="13" name="Group 12">
            <a:extLst>
              <a:ext uri="{FF2B5EF4-FFF2-40B4-BE49-F238E27FC236}">
                <a16:creationId xmlns:a16="http://schemas.microsoft.com/office/drawing/2014/main" id="{5BF52267-D808-4511-9D2C-79914A6F9A8B}"/>
              </a:ext>
            </a:extLst>
          </p:cNvPr>
          <p:cNvGrpSpPr/>
          <p:nvPr/>
        </p:nvGrpSpPr>
        <p:grpSpPr>
          <a:xfrm>
            <a:off x="3059772" y="4960036"/>
            <a:ext cx="270678" cy="270680"/>
            <a:chOff x="6452558" y="1319837"/>
            <a:chExt cx="254631" cy="254631"/>
          </a:xfrm>
        </p:grpSpPr>
        <p:pic>
          <p:nvPicPr>
            <p:cNvPr id="15" name="Graphic 26" descr="Direction">
              <a:extLst>
                <a:ext uri="{FF2B5EF4-FFF2-40B4-BE49-F238E27FC236}">
                  <a16:creationId xmlns:a16="http://schemas.microsoft.com/office/drawing/2014/main" id="{DB465ECE-4AEF-4C0A-B479-F95C7C6F66E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6509937" y="1383725"/>
              <a:ext cx="180000" cy="180000"/>
            </a:xfrm>
            <a:prstGeom prst="rect">
              <a:avLst/>
            </a:prstGeom>
          </p:spPr>
        </p:pic>
        <p:sp>
          <p:nvSpPr>
            <p:cNvPr id="16" name="Oval 15">
              <a:extLst>
                <a:ext uri="{FF2B5EF4-FFF2-40B4-BE49-F238E27FC236}">
                  <a16:creationId xmlns:a16="http://schemas.microsoft.com/office/drawing/2014/main" id="{D16ED6E8-4200-4608-9D53-26ED36BFFC5E}"/>
                </a:ext>
              </a:extLst>
            </p:cNvPr>
            <p:cNvSpPr/>
            <p:nvPr/>
          </p:nvSpPr>
          <p:spPr>
            <a:xfrm>
              <a:off x="6452558" y="1319837"/>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grpSp>
      <p:grpSp>
        <p:nvGrpSpPr>
          <p:cNvPr id="5" name="Group 4"/>
          <p:cNvGrpSpPr/>
          <p:nvPr/>
        </p:nvGrpSpPr>
        <p:grpSpPr>
          <a:xfrm>
            <a:off x="4374753" y="4634342"/>
            <a:ext cx="1011389" cy="180109"/>
            <a:chOff x="4156364" y="4856012"/>
            <a:chExt cx="1011389" cy="180109"/>
          </a:xfrm>
        </p:grpSpPr>
        <p:sp>
          <p:nvSpPr>
            <p:cNvPr id="4" name="Oval 3"/>
            <p:cNvSpPr/>
            <p:nvPr/>
          </p:nvSpPr>
          <p:spPr>
            <a:xfrm>
              <a:off x="4156364" y="4856012"/>
              <a:ext cx="180109" cy="180109"/>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1" name="Oval 20"/>
            <p:cNvSpPr/>
            <p:nvPr/>
          </p:nvSpPr>
          <p:spPr>
            <a:xfrm>
              <a:off x="4433459" y="4856012"/>
              <a:ext cx="180109" cy="1801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3" name="Oval 22"/>
            <p:cNvSpPr/>
            <p:nvPr/>
          </p:nvSpPr>
          <p:spPr>
            <a:xfrm>
              <a:off x="4696698" y="4856012"/>
              <a:ext cx="180109" cy="1801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4" name="Oval 23"/>
            <p:cNvSpPr/>
            <p:nvPr/>
          </p:nvSpPr>
          <p:spPr>
            <a:xfrm>
              <a:off x="4987644" y="4856012"/>
              <a:ext cx="180109" cy="1801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grpSp>
        <p:nvGrpSpPr>
          <p:cNvPr id="25" name="Group 24"/>
          <p:cNvGrpSpPr/>
          <p:nvPr/>
        </p:nvGrpSpPr>
        <p:grpSpPr>
          <a:xfrm>
            <a:off x="8312730" y="2913933"/>
            <a:ext cx="623455" cy="993049"/>
            <a:chOff x="8215745" y="2913933"/>
            <a:chExt cx="623455" cy="993049"/>
          </a:xfrm>
        </p:grpSpPr>
        <p:sp>
          <p:nvSpPr>
            <p:cNvPr id="8" name="Rectangle 7"/>
            <p:cNvSpPr/>
            <p:nvPr/>
          </p:nvSpPr>
          <p:spPr>
            <a:xfrm>
              <a:off x="8215745" y="2913933"/>
              <a:ext cx="623455" cy="99304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9" name="Isosceles Triangle 8"/>
            <p:cNvSpPr/>
            <p:nvPr/>
          </p:nvSpPr>
          <p:spPr>
            <a:xfrm rot="5400000">
              <a:off x="8373757" y="3259882"/>
              <a:ext cx="307430" cy="30115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grpSp>
        <p:nvGrpSpPr>
          <p:cNvPr id="26" name="Group 25"/>
          <p:cNvGrpSpPr/>
          <p:nvPr/>
        </p:nvGrpSpPr>
        <p:grpSpPr>
          <a:xfrm rot="10800000">
            <a:off x="720616" y="2927788"/>
            <a:ext cx="623455" cy="993049"/>
            <a:chOff x="8215745" y="2913933"/>
            <a:chExt cx="623455" cy="993049"/>
          </a:xfrm>
        </p:grpSpPr>
        <p:sp>
          <p:nvSpPr>
            <p:cNvPr id="27" name="Rectangle 26"/>
            <p:cNvSpPr/>
            <p:nvPr/>
          </p:nvSpPr>
          <p:spPr>
            <a:xfrm>
              <a:off x="8215745" y="2913933"/>
              <a:ext cx="623455" cy="99304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8" name="Isosceles Triangle 27"/>
            <p:cNvSpPr/>
            <p:nvPr/>
          </p:nvSpPr>
          <p:spPr>
            <a:xfrm rot="5400000">
              <a:off x="8373757" y="3259882"/>
              <a:ext cx="307430" cy="30115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pic>
        <p:nvPicPr>
          <p:cNvPr id="30" name="Picture 2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71890" y="1440196"/>
            <a:ext cx="1740024" cy="1070784"/>
          </a:xfrm>
          <a:prstGeom prst="rect">
            <a:avLst/>
          </a:prstGeom>
        </p:spPr>
      </p:pic>
    </p:spTree>
    <p:extLst>
      <p:ext uri="{BB962C8B-B14F-4D97-AF65-F5344CB8AC3E}">
        <p14:creationId xmlns:p14="http://schemas.microsoft.com/office/powerpoint/2010/main" val="297098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val 28"/>
          <p:cNvSpPr/>
          <p:nvPr/>
        </p:nvSpPr>
        <p:spPr>
          <a:xfrm>
            <a:off x="3726864" y="1070480"/>
            <a:ext cx="2092037" cy="1898873"/>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6" name="Rectangle 5"/>
          <p:cNvSpPr/>
          <p:nvPr/>
        </p:nvSpPr>
        <p:spPr>
          <a:xfrm>
            <a:off x="-1" y="2175169"/>
            <a:ext cx="9706595" cy="223238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10" name="TextBox 9">
            <a:extLst>
              <a:ext uri="{FF2B5EF4-FFF2-40B4-BE49-F238E27FC236}">
                <a16:creationId xmlns:a16="http://schemas.microsoft.com/office/drawing/2014/main" id="{3D8179C7-550A-4E0B-9B16-90B599F3EC21}"/>
              </a:ext>
            </a:extLst>
          </p:cNvPr>
          <p:cNvSpPr txBox="1"/>
          <p:nvPr/>
        </p:nvSpPr>
        <p:spPr>
          <a:xfrm>
            <a:off x="847552" y="2837744"/>
            <a:ext cx="7933809" cy="1815882"/>
          </a:xfrm>
          <a:prstGeom prst="rect">
            <a:avLst/>
          </a:prstGeom>
          <a:noFill/>
        </p:spPr>
        <p:txBody>
          <a:bodyPr wrap="square" rtlCol="0">
            <a:spAutoFit/>
          </a:bodyPr>
          <a:lstStyle/>
          <a:p>
            <a:pPr algn="ctr"/>
            <a:r>
              <a:rPr lang="en-US" sz="1400" dirty="0"/>
              <a:t>Mike, a potential customer of EI Mobile, while fixing his internet connection he mentioned that he is experiencing some data issues with his current mobile provider. He likes to play games and stream videos on his mobile and uses 2 phones </a:t>
            </a:r>
            <a:r>
              <a:rPr lang="en-US" sz="1400" dirty="0" err="1"/>
              <a:t>cunrently</a:t>
            </a:r>
            <a:r>
              <a:rPr lang="en-US" sz="1400" dirty="0"/>
              <a:t>.  For the last 15-20 days, he has been experiencing slow data network. He is open to  switching to a different mobile carrier.</a:t>
            </a:r>
          </a:p>
          <a:p>
            <a:pPr algn="ctr"/>
            <a:endParaRPr lang="en-US" sz="1400" dirty="0"/>
          </a:p>
          <a:p>
            <a:pPr algn="ctr"/>
            <a:r>
              <a:rPr lang="en-US" sz="1400" dirty="0"/>
              <a:t>Mike heard about EI Mobile </a:t>
            </a:r>
            <a:r>
              <a:rPr lang="en-US" sz="1400" dirty="0" err="1"/>
              <a:t>fnom</a:t>
            </a:r>
            <a:r>
              <a:rPr lang="en-US" sz="1400" dirty="0"/>
              <a:t> one of your colleagues </a:t>
            </a:r>
            <a:r>
              <a:rPr lang="en-US" sz="1400" dirty="0" err="1"/>
              <a:t>eariier</a:t>
            </a:r>
            <a:r>
              <a:rPr lang="en-US" sz="1400" dirty="0"/>
              <a:t> and is looking to speak to someone today.</a:t>
            </a:r>
          </a:p>
        </p:txBody>
      </p:sp>
      <p:sp>
        <p:nvSpPr>
          <p:cNvPr id="19" name="Rounded Rectangle 18"/>
          <p:cNvSpPr/>
          <p:nvPr/>
        </p:nvSpPr>
        <p:spPr>
          <a:xfrm>
            <a:off x="3429528" y="330824"/>
            <a:ext cx="2735580" cy="594165"/>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ctr"/>
            <a:r>
              <a:rPr lang="en-IN" sz="1600" b="1" dirty="0">
                <a:solidFill>
                  <a:schemeClr val="tx1"/>
                </a:solidFill>
              </a:rPr>
              <a:t>Compete. Claim. Conquer.</a:t>
            </a:r>
          </a:p>
        </p:txBody>
      </p:sp>
      <p:sp>
        <p:nvSpPr>
          <p:cNvPr id="22" name="TextBox 21"/>
          <p:cNvSpPr txBox="1"/>
          <p:nvPr/>
        </p:nvSpPr>
        <p:spPr>
          <a:xfrm>
            <a:off x="2106252" y="2299863"/>
            <a:ext cx="5409841" cy="461665"/>
          </a:xfrm>
          <a:prstGeom prst="rect">
            <a:avLst/>
          </a:prstGeom>
          <a:noFill/>
        </p:spPr>
        <p:txBody>
          <a:bodyPr wrap="square" rtlCol="0">
            <a:spAutoFit/>
          </a:bodyPr>
          <a:lstStyle/>
          <a:p>
            <a:pPr algn="ctr"/>
            <a:r>
              <a:rPr lang="en-US" sz="2400" dirty="0"/>
              <a:t>About the Customer</a:t>
            </a:r>
            <a:endParaRPr lang="en-IN" sz="2400" dirty="0"/>
          </a:p>
        </p:txBody>
      </p:sp>
      <p:sp>
        <p:nvSpPr>
          <p:cNvPr id="12" name="TextBox 11">
            <a:extLst>
              <a:ext uri="{FF2B5EF4-FFF2-40B4-BE49-F238E27FC236}">
                <a16:creationId xmlns:a16="http://schemas.microsoft.com/office/drawing/2014/main" id="{62F3301F-AA21-45D3-83FC-D7D1CF0B16D5}"/>
              </a:ext>
            </a:extLst>
          </p:cNvPr>
          <p:cNvSpPr txBox="1"/>
          <p:nvPr/>
        </p:nvSpPr>
        <p:spPr>
          <a:xfrm>
            <a:off x="2744762" y="4932232"/>
            <a:ext cx="4695124" cy="338554"/>
          </a:xfrm>
          <a:prstGeom prst="rect">
            <a:avLst/>
          </a:prstGeom>
          <a:noFill/>
        </p:spPr>
        <p:txBody>
          <a:bodyPr wrap="square" rtlCol="0">
            <a:spAutoFit/>
          </a:bodyPr>
          <a:lstStyle/>
          <a:p>
            <a:pPr algn="ctr"/>
            <a:r>
              <a:rPr lang="en-IN" sz="1600" b="1" dirty="0">
                <a:solidFill>
                  <a:schemeClr val="tx1"/>
                </a:solidFill>
              </a:rPr>
              <a:t>Select the arrows to overview the game.</a:t>
            </a:r>
          </a:p>
        </p:txBody>
      </p:sp>
      <p:grpSp>
        <p:nvGrpSpPr>
          <p:cNvPr id="13" name="Group 12">
            <a:extLst>
              <a:ext uri="{FF2B5EF4-FFF2-40B4-BE49-F238E27FC236}">
                <a16:creationId xmlns:a16="http://schemas.microsoft.com/office/drawing/2014/main" id="{5BF52267-D808-4511-9D2C-79914A6F9A8B}"/>
              </a:ext>
            </a:extLst>
          </p:cNvPr>
          <p:cNvGrpSpPr/>
          <p:nvPr/>
        </p:nvGrpSpPr>
        <p:grpSpPr>
          <a:xfrm>
            <a:off x="3059772" y="4960036"/>
            <a:ext cx="270678" cy="270680"/>
            <a:chOff x="6452558" y="1319837"/>
            <a:chExt cx="254631" cy="254631"/>
          </a:xfrm>
        </p:grpSpPr>
        <p:pic>
          <p:nvPicPr>
            <p:cNvPr id="15" name="Graphic 26" descr="Direction">
              <a:extLst>
                <a:ext uri="{FF2B5EF4-FFF2-40B4-BE49-F238E27FC236}">
                  <a16:creationId xmlns:a16="http://schemas.microsoft.com/office/drawing/2014/main" id="{DB465ECE-4AEF-4C0A-B479-F95C7C6F66E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6509937" y="1383725"/>
              <a:ext cx="180000" cy="180000"/>
            </a:xfrm>
            <a:prstGeom prst="rect">
              <a:avLst/>
            </a:prstGeom>
          </p:spPr>
        </p:pic>
        <p:sp>
          <p:nvSpPr>
            <p:cNvPr id="16" name="Oval 15">
              <a:extLst>
                <a:ext uri="{FF2B5EF4-FFF2-40B4-BE49-F238E27FC236}">
                  <a16:creationId xmlns:a16="http://schemas.microsoft.com/office/drawing/2014/main" id="{D16ED6E8-4200-4608-9D53-26ED36BFFC5E}"/>
                </a:ext>
              </a:extLst>
            </p:cNvPr>
            <p:cNvSpPr/>
            <p:nvPr/>
          </p:nvSpPr>
          <p:spPr>
            <a:xfrm>
              <a:off x="6452558" y="1319837"/>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grpSp>
      <p:sp>
        <p:nvSpPr>
          <p:cNvPr id="4" name="Oval 3"/>
          <p:cNvSpPr/>
          <p:nvPr/>
        </p:nvSpPr>
        <p:spPr>
          <a:xfrm>
            <a:off x="4374753" y="4634342"/>
            <a:ext cx="180109" cy="1801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1" name="Oval 20"/>
          <p:cNvSpPr/>
          <p:nvPr/>
        </p:nvSpPr>
        <p:spPr>
          <a:xfrm>
            <a:off x="4651848" y="4634342"/>
            <a:ext cx="180109" cy="180109"/>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3" name="Oval 22"/>
          <p:cNvSpPr/>
          <p:nvPr/>
        </p:nvSpPr>
        <p:spPr>
          <a:xfrm>
            <a:off x="4915087" y="4634342"/>
            <a:ext cx="180109" cy="1801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4" name="Oval 23"/>
          <p:cNvSpPr/>
          <p:nvPr/>
        </p:nvSpPr>
        <p:spPr>
          <a:xfrm>
            <a:off x="5206033" y="4634342"/>
            <a:ext cx="180109" cy="1801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nvGrpSpPr>
          <p:cNvPr id="25" name="Group 24"/>
          <p:cNvGrpSpPr/>
          <p:nvPr/>
        </p:nvGrpSpPr>
        <p:grpSpPr>
          <a:xfrm>
            <a:off x="8811085" y="2900078"/>
            <a:ext cx="623455" cy="993049"/>
            <a:chOff x="8215745" y="2913933"/>
            <a:chExt cx="623455" cy="993049"/>
          </a:xfrm>
        </p:grpSpPr>
        <p:sp>
          <p:nvSpPr>
            <p:cNvPr id="8" name="Rectangle 7"/>
            <p:cNvSpPr/>
            <p:nvPr/>
          </p:nvSpPr>
          <p:spPr>
            <a:xfrm>
              <a:off x="8215745" y="2913933"/>
              <a:ext cx="623455" cy="99304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9" name="Isosceles Triangle 8"/>
            <p:cNvSpPr/>
            <p:nvPr/>
          </p:nvSpPr>
          <p:spPr>
            <a:xfrm rot="5400000">
              <a:off x="8373757" y="3259882"/>
              <a:ext cx="307430" cy="30115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grpSp>
        <p:nvGrpSpPr>
          <p:cNvPr id="26" name="Group 25"/>
          <p:cNvGrpSpPr/>
          <p:nvPr/>
        </p:nvGrpSpPr>
        <p:grpSpPr>
          <a:xfrm rot="10800000">
            <a:off x="210446" y="2927788"/>
            <a:ext cx="623455" cy="993049"/>
            <a:chOff x="8215745" y="2913933"/>
            <a:chExt cx="623455" cy="993049"/>
          </a:xfrm>
        </p:grpSpPr>
        <p:sp>
          <p:nvSpPr>
            <p:cNvPr id="27" name="Rectangle 26"/>
            <p:cNvSpPr/>
            <p:nvPr/>
          </p:nvSpPr>
          <p:spPr>
            <a:xfrm>
              <a:off x="8215745" y="2913933"/>
              <a:ext cx="623455" cy="99304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8" name="Isosceles Triangle 27"/>
            <p:cNvSpPr/>
            <p:nvPr/>
          </p:nvSpPr>
          <p:spPr>
            <a:xfrm rot="5400000">
              <a:off x="8373757" y="3259882"/>
              <a:ext cx="307430" cy="30115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61471" y="1093942"/>
            <a:ext cx="1167401" cy="1222992"/>
          </a:xfrm>
          <a:prstGeom prst="rect">
            <a:avLst/>
          </a:prstGeom>
        </p:spPr>
      </p:pic>
    </p:spTree>
    <p:extLst>
      <p:ext uri="{BB962C8B-B14F-4D97-AF65-F5344CB8AC3E}">
        <p14:creationId xmlns:p14="http://schemas.microsoft.com/office/powerpoint/2010/main" val="2579284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val 28"/>
          <p:cNvSpPr/>
          <p:nvPr/>
        </p:nvSpPr>
        <p:spPr>
          <a:xfrm>
            <a:off x="3726864" y="1070480"/>
            <a:ext cx="2092037" cy="1898873"/>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6" name="Rectangle 5"/>
          <p:cNvSpPr/>
          <p:nvPr/>
        </p:nvSpPr>
        <p:spPr>
          <a:xfrm>
            <a:off x="-1" y="2175169"/>
            <a:ext cx="9706595" cy="223238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10" name="TextBox 9">
            <a:extLst>
              <a:ext uri="{FF2B5EF4-FFF2-40B4-BE49-F238E27FC236}">
                <a16:creationId xmlns:a16="http://schemas.microsoft.com/office/drawing/2014/main" id="{3D8179C7-550A-4E0B-9B16-90B599F3EC21}"/>
              </a:ext>
            </a:extLst>
          </p:cNvPr>
          <p:cNvSpPr txBox="1"/>
          <p:nvPr/>
        </p:nvSpPr>
        <p:spPr>
          <a:xfrm>
            <a:off x="2563103" y="2981847"/>
            <a:ext cx="4779818" cy="784830"/>
          </a:xfrm>
          <a:prstGeom prst="rect">
            <a:avLst/>
          </a:prstGeom>
          <a:noFill/>
        </p:spPr>
        <p:txBody>
          <a:bodyPr wrap="square" rtlCol="0">
            <a:spAutoFit/>
          </a:bodyPr>
          <a:lstStyle/>
          <a:p>
            <a:r>
              <a:rPr lang="en-US" sz="1500" dirty="0"/>
              <a:t>• Answer Mike’s call and pitch EI Mobile using value and transition statements.</a:t>
            </a:r>
          </a:p>
          <a:p>
            <a:r>
              <a:rPr lang="en-US" sz="1500" dirty="0"/>
              <a:t>• Identify a feasible solution for his data-related problem</a:t>
            </a:r>
          </a:p>
        </p:txBody>
      </p:sp>
      <p:sp>
        <p:nvSpPr>
          <p:cNvPr id="19" name="Rounded Rectangle 18"/>
          <p:cNvSpPr/>
          <p:nvPr/>
        </p:nvSpPr>
        <p:spPr>
          <a:xfrm>
            <a:off x="3429528" y="330824"/>
            <a:ext cx="2735580" cy="594165"/>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ctr"/>
            <a:r>
              <a:rPr lang="en-IN" sz="1600" b="1" dirty="0">
                <a:solidFill>
                  <a:schemeClr val="tx1"/>
                </a:solidFill>
              </a:rPr>
              <a:t>Compete. Claim. Conquer.</a:t>
            </a:r>
          </a:p>
        </p:txBody>
      </p:sp>
      <p:sp>
        <p:nvSpPr>
          <p:cNvPr id="22" name="TextBox 21"/>
          <p:cNvSpPr txBox="1"/>
          <p:nvPr/>
        </p:nvSpPr>
        <p:spPr>
          <a:xfrm>
            <a:off x="2106252" y="2452266"/>
            <a:ext cx="5409841" cy="461665"/>
          </a:xfrm>
          <a:prstGeom prst="rect">
            <a:avLst/>
          </a:prstGeom>
          <a:noFill/>
        </p:spPr>
        <p:txBody>
          <a:bodyPr wrap="square" rtlCol="0">
            <a:spAutoFit/>
          </a:bodyPr>
          <a:lstStyle/>
          <a:p>
            <a:pPr algn="ctr"/>
            <a:r>
              <a:rPr lang="en-US" sz="2400" dirty="0"/>
              <a:t>What You Need to Do</a:t>
            </a:r>
            <a:endParaRPr lang="en-IN" sz="2400" dirty="0"/>
          </a:p>
        </p:txBody>
      </p:sp>
      <p:sp>
        <p:nvSpPr>
          <p:cNvPr id="12" name="TextBox 11">
            <a:extLst>
              <a:ext uri="{FF2B5EF4-FFF2-40B4-BE49-F238E27FC236}">
                <a16:creationId xmlns:a16="http://schemas.microsoft.com/office/drawing/2014/main" id="{62F3301F-AA21-45D3-83FC-D7D1CF0B16D5}"/>
              </a:ext>
            </a:extLst>
          </p:cNvPr>
          <p:cNvSpPr txBox="1"/>
          <p:nvPr/>
        </p:nvSpPr>
        <p:spPr>
          <a:xfrm>
            <a:off x="2744762" y="4932232"/>
            <a:ext cx="4695124" cy="338554"/>
          </a:xfrm>
          <a:prstGeom prst="rect">
            <a:avLst/>
          </a:prstGeom>
          <a:noFill/>
        </p:spPr>
        <p:txBody>
          <a:bodyPr wrap="square" rtlCol="0">
            <a:spAutoFit/>
          </a:bodyPr>
          <a:lstStyle/>
          <a:p>
            <a:pPr algn="ctr"/>
            <a:r>
              <a:rPr lang="en-IN" sz="1600" b="1" dirty="0">
                <a:solidFill>
                  <a:schemeClr val="tx1"/>
                </a:solidFill>
              </a:rPr>
              <a:t>Select the arrows to overview the game.</a:t>
            </a:r>
          </a:p>
        </p:txBody>
      </p:sp>
      <p:grpSp>
        <p:nvGrpSpPr>
          <p:cNvPr id="13" name="Group 12">
            <a:extLst>
              <a:ext uri="{FF2B5EF4-FFF2-40B4-BE49-F238E27FC236}">
                <a16:creationId xmlns:a16="http://schemas.microsoft.com/office/drawing/2014/main" id="{5BF52267-D808-4511-9D2C-79914A6F9A8B}"/>
              </a:ext>
            </a:extLst>
          </p:cNvPr>
          <p:cNvGrpSpPr/>
          <p:nvPr/>
        </p:nvGrpSpPr>
        <p:grpSpPr>
          <a:xfrm>
            <a:off x="3059772" y="4960036"/>
            <a:ext cx="270678" cy="270680"/>
            <a:chOff x="6452558" y="1319837"/>
            <a:chExt cx="254631" cy="254631"/>
          </a:xfrm>
        </p:grpSpPr>
        <p:pic>
          <p:nvPicPr>
            <p:cNvPr id="15" name="Graphic 26" descr="Direction">
              <a:extLst>
                <a:ext uri="{FF2B5EF4-FFF2-40B4-BE49-F238E27FC236}">
                  <a16:creationId xmlns:a16="http://schemas.microsoft.com/office/drawing/2014/main" id="{DB465ECE-4AEF-4C0A-B479-F95C7C6F66E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6509937" y="1383725"/>
              <a:ext cx="180000" cy="180000"/>
            </a:xfrm>
            <a:prstGeom prst="rect">
              <a:avLst/>
            </a:prstGeom>
          </p:spPr>
        </p:pic>
        <p:sp>
          <p:nvSpPr>
            <p:cNvPr id="16" name="Oval 15">
              <a:extLst>
                <a:ext uri="{FF2B5EF4-FFF2-40B4-BE49-F238E27FC236}">
                  <a16:creationId xmlns:a16="http://schemas.microsoft.com/office/drawing/2014/main" id="{D16ED6E8-4200-4608-9D53-26ED36BFFC5E}"/>
                </a:ext>
              </a:extLst>
            </p:cNvPr>
            <p:cNvSpPr/>
            <p:nvPr/>
          </p:nvSpPr>
          <p:spPr>
            <a:xfrm>
              <a:off x="6452558" y="1319837"/>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grpSp>
      <p:sp>
        <p:nvSpPr>
          <p:cNvPr id="4" name="Oval 3"/>
          <p:cNvSpPr/>
          <p:nvPr/>
        </p:nvSpPr>
        <p:spPr>
          <a:xfrm>
            <a:off x="4374753" y="4634342"/>
            <a:ext cx="180109" cy="1801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1" name="Oval 20"/>
          <p:cNvSpPr/>
          <p:nvPr/>
        </p:nvSpPr>
        <p:spPr>
          <a:xfrm>
            <a:off x="4651848" y="4634342"/>
            <a:ext cx="180109" cy="1801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3" name="Oval 22"/>
          <p:cNvSpPr/>
          <p:nvPr/>
        </p:nvSpPr>
        <p:spPr>
          <a:xfrm>
            <a:off x="4915087" y="4634342"/>
            <a:ext cx="180109" cy="180109"/>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4" name="Oval 23"/>
          <p:cNvSpPr/>
          <p:nvPr/>
        </p:nvSpPr>
        <p:spPr>
          <a:xfrm>
            <a:off x="5206033" y="4634342"/>
            <a:ext cx="180109" cy="1801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nvGrpSpPr>
          <p:cNvPr id="25" name="Group 24"/>
          <p:cNvGrpSpPr/>
          <p:nvPr/>
        </p:nvGrpSpPr>
        <p:grpSpPr>
          <a:xfrm>
            <a:off x="8340440" y="2900078"/>
            <a:ext cx="623455" cy="993049"/>
            <a:chOff x="8215745" y="2913933"/>
            <a:chExt cx="623455" cy="993049"/>
          </a:xfrm>
        </p:grpSpPr>
        <p:sp>
          <p:nvSpPr>
            <p:cNvPr id="8" name="Rectangle 7"/>
            <p:cNvSpPr/>
            <p:nvPr/>
          </p:nvSpPr>
          <p:spPr>
            <a:xfrm>
              <a:off x="8215745" y="2913933"/>
              <a:ext cx="623455" cy="99304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9" name="Isosceles Triangle 8"/>
            <p:cNvSpPr/>
            <p:nvPr/>
          </p:nvSpPr>
          <p:spPr>
            <a:xfrm rot="5400000">
              <a:off x="8373757" y="3259882"/>
              <a:ext cx="307430" cy="30115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grpSp>
        <p:nvGrpSpPr>
          <p:cNvPr id="26" name="Group 25"/>
          <p:cNvGrpSpPr/>
          <p:nvPr/>
        </p:nvGrpSpPr>
        <p:grpSpPr>
          <a:xfrm rot="10800000">
            <a:off x="748326" y="2927788"/>
            <a:ext cx="623455" cy="993049"/>
            <a:chOff x="8215745" y="2913933"/>
            <a:chExt cx="623455" cy="993049"/>
          </a:xfrm>
        </p:grpSpPr>
        <p:sp>
          <p:nvSpPr>
            <p:cNvPr id="27" name="Rectangle 26"/>
            <p:cNvSpPr/>
            <p:nvPr/>
          </p:nvSpPr>
          <p:spPr>
            <a:xfrm>
              <a:off x="8215745" y="2913933"/>
              <a:ext cx="623455" cy="99304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8" name="Isosceles Triangle 27"/>
            <p:cNvSpPr/>
            <p:nvPr/>
          </p:nvSpPr>
          <p:spPr>
            <a:xfrm rot="5400000">
              <a:off x="8373757" y="3259882"/>
              <a:ext cx="307430" cy="30115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25903" y="1142487"/>
            <a:ext cx="1118674" cy="1239316"/>
          </a:xfrm>
          <a:prstGeom prst="rect">
            <a:avLst/>
          </a:prstGeom>
        </p:spPr>
      </p:pic>
    </p:spTree>
    <p:extLst>
      <p:ext uri="{BB962C8B-B14F-4D97-AF65-F5344CB8AC3E}">
        <p14:creationId xmlns:p14="http://schemas.microsoft.com/office/powerpoint/2010/main" val="280552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val 28"/>
          <p:cNvSpPr/>
          <p:nvPr/>
        </p:nvSpPr>
        <p:spPr>
          <a:xfrm>
            <a:off x="3726864" y="1070480"/>
            <a:ext cx="2092037" cy="1898873"/>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6" name="Rectangle 5"/>
          <p:cNvSpPr/>
          <p:nvPr/>
        </p:nvSpPr>
        <p:spPr>
          <a:xfrm>
            <a:off x="-1" y="2175169"/>
            <a:ext cx="9706595" cy="223238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10" name="TextBox 9">
            <a:extLst>
              <a:ext uri="{FF2B5EF4-FFF2-40B4-BE49-F238E27FC236}">
                <a16:creationId xmlns:a16="http://schemas.microsoft.com/office/drawing/2014/main" id="{3D8179C7-550A-4E0B-9B16-90B599F3EC21}"/>
              </a:ext>
            </a:extLst>
          </p:cNvPr>
          <p:cNvSpPr txBox="1"/>
          <p:nvPr/>
        </p:nvSpPr>
        <p:spPr>
          <a:xfrm>
            <a:off x="2202878" y="3031711"/>
            <a:ext cx="5616185" cy="553998"/>
          </a:xfrm>
          <a:prstGeom prst="rect">
            <a:avLst/>
          </a:prstGeom>
          <a:noFill/>
        </p:spPr>
        <p:txBody>
          <a:bodyPr wrap="square" rtlCol="0">
            <a:spAutoFit/>
          </a:bodyPr>
          <a:lstStyle/>
          <a:p>
            <a:pPr algn="ctr"/>
            <a:r>
              <a:rPr lang="en-US" sz="1500" dirty="0"/>
              <a:t>Your colleagues are equally excited to win the ‘Pitch Perfect’ badge. Are you ready for it?</a:t>
            </a:r>
          </a:p>
        </p:txBody>
      </p:sp>
      <p:sp>
        <p:nvSpPr>
          <p:cNvPr id="19" name="Rounded Rectangle 18"/>
          <p:cNvSpPr/>
          <p:nvPr/>
        </p:nvSpPr>
        <p:spPr>
          <a:xfrm>
            <a:off x="3429528" y="330824"/>
            <a:ext cx="2735580" cy="594165"/>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ctr"/>
            <a:r>
              <a:rPr lang="en-IN" sz="1600" b="1" dirty="0">
                <a:solidFill>
                  <a:schemeClr val="tx1"/>
                </a:solidFill>
              </a:rPr>
              <a:t>Compete. Claim. Conquer.</a:t>
            </a:r>
          </a:p>
        </p:txBody>
      </p:sp>
      <p:sp>
        <p:nvSpPr>
          <p:cNvPr id="22" name="TextBox 21"/>
          <p:cNvSpPr txBox="1"/>
          <p:nvPr/>
        </p:nvSpPr>
        <p:spPr>
          <a:xfrm>
            <a:off x="2106252" y="2452266"/>
            <a:ext cx="5409841" cy="461665"/>
          </a:xfrm>
          <a:prstGeom prst="rect">
            <a:avLst/>
          </a:prstGeom>
          <a:noFill/>
        </p:spPr>
        <p:txBody>
          <a:bodyPr wrap="square" rtlCol="0">
            <a:spAutoFit/>
          </a:bodyPr>
          <a:lstStyle/>
          <a:p>
            <a:pPr algn="ctr"/>
            <a:r>
              <a:rPr lang="en-US" sz="2400" dirty="0"/>
              <a:t>What You Should Remember</a:t>
            </a:r>
            <a:endParaRPr lang="en-IN" sz="2400" dirty="0"/>
          </a:p>
        </p:txBody>
      </p:sp>
      <p:sp>
        <p:nvSpPr>
          <p:cNvPr id="12" name="TextBox 11">
            <a:extLst>
              <a:ext uri="{FF2B5EF4-FFF2-40B4-BE49-F238E27FC236}">
                <a16:creationId xmlns:a16="http://schemas.microsoft.com/office/drawing/2014/main" id="{62F3301F-AA21-45D3-83FC-D7D1CF0B16D5}"/>
              </a:ext>
            </a:extLst>
          </p:cNvPr>
          <p:cNvSpPr txBox="1"/>
          <p:nvPr/>
        </p:nvSpPr>
        <p:spPr>
          <a:xfrm>
            <a:off x="2744762" y="4932232"/>
            <a:ext cx="4695124" cy="338554"/>
          </a:xfrm>
          <a:prstGeom prst="rect">
            <a:avLst/>
          </a:prstGeom>
          <a:noFill/>
        </p:spPr>
        <p:txBody>
          <a:bodyPr wrap="square" rtlCol="0">
            <a:spAutoFit/>
          </a:bodyPr>
          <a:lstStyle/>
          <a:p>
            <a:pPr algn="ctr"/>
            <a:r>
              <a:rPr lang="en-IN" sz="1600" b="1" dirty="0">
                <a:solidFill>
                  <a:schemeClr val="tx1"/>
                </a:solidFill>
              </a:rPr>
              <a:t>Select the arrows to overview the game.</a:t>
            </a:r>
          </a:p>
        </p:txBody>
      </p:sp>
      <p:grpSp>
        <p:nvGrpSpPr>
          <p:cNvPr id="13" name="Group 12">
            <a:extLst>
              <a:ext uri="{FF2B5EF4-FFF2-40B4-BE49-F238E27FC236}">
                <a16:creationId xmlns:a16="http://schemas.microsoft.com/office/drawing/2014/main" id="{5BF52267-D808-4511-9D2C-79914A6F9A8B}"/>
              </a:ext>
            </a:extLst>
          </p:cNvPr>
          <p:cNvGrpSpPr/>
          <p:nvPr/>
        </p:nvGrpSpPr>
        <p:grpSpPr>
          <a:xfrm>
            <a:off x="3059772" y="4960036"/>
            <a:ext cx="270678" cy="270680"/>
            <a:chOff x="6452558" y="1319837"/>
            <a:chExt cx="254631" cy="254631"/>
          </a:xfrm>
        </p:grpSpPr>
        <p:pic>
          <p:nvPicPr>
            <p:cNvPr id="15" name="Graphic 26" descr="Direction">
              <a:extLst>
                <a:ext uri="{FF2B5EF4-FFF2-40B4-BE49-F238E27FC236}">
                  <a16:creationId xmlns:a16="http://schemas.microsoft.com/office/drawing/2014/main" id="{DB465ECE-4AEF-4C0A-B479-F95C7C6F66E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6509937" y="1383725"/>
              <a:ext cx="180000" cy="180000"/>
            </a:xfrm>
            <a:prstGeom prst="rect">
              <a:avLst/>
            </a:prstGeom>
          </p:spPr>
        </p:pic>
        <p:sp>
          <p:nvSpPr>
            <p:cNvPr id="16" name="Oval 15">
              <a:extLst>
                <a:ext uri="{FF2B5EF4-FFF2-40B4-BE49-F238E27FC236}">
                  <a16:creationId xmlns:a16="http://schemas.microsoft.com/office/drawing/2014/main" id="{D16ED6E8-4200-4608-9D53-26ED36BFFC5E}"/>
                </a:ext>
              </a:extLst>
            </p:cNvPr>
            <p:cNvSpPr/>
            <p:nvPr/>
          </p:nvSpPr>
          <p:spPr>
            <a:xfrm>
              <a:off x="6452558" y="1319837"/>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grpSp>
      <p:sp>
        <p:nvSpPr>
          <p:cNvPr id="4" name="Oval 3"/>
          <p:cNvSpPr/>
          <p:nvPr/>
        </p:nvSpPr>
        <p:spPr>
          <a:xfrm>
            <a:off x="4374753" y="4634342"/>
            <a:ext cx="180109" cy="1801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1" name="Oval 20"/>
          <p:cNvSpPr/>
          <p:nvPr/>
        </p:nvSpPr>
        <p:spPr>
          <a:xfrm>
            <a:off x="4651848" y="4634342"/>
            <a:ext cx="180109" cy="1801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3" name="Oval 22"/>
          <p:cNvSpPr/>
          <p:nvPr/>
        </p:nvSpPr>
        <p:spPr>
          <a:xfrm>
            <a:off x="4915087" y="4634342"/>
            <a:ext cx="180109" cy="1801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4" name="Oval 23"/>
          <p:cNvSpPr/>
          <p:nvPr/>
        </p:nvSpPr>
        <p:spPr>
          <a:xfrm>
            <a:off x="5206033" y="4634342"/>
            <a:ext cx="180109" cy="180109"/>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nvGrpSpPr>
          <p:cNvPr id="25" name="Group 24"/>
          <p:cNvGrpSpPr/>
          <p:nvPr/>
        </p:nvGrpSpPr>
        <p:grpSpPr>
          <a:xfrm>
            <a:off x="8340440" y="2900078"/>
            <a:ext cx="623455" cy="993049"/>
            <a:chOff x="8215745" y="2913933"/>
            <a:chExt cx="623455" cy="993049"/>
          </a:xfrm>
        </p:grpSpPr>
        <p:sp>
          <p:nvSpPr>
            <p:cNvPr id="8" name="Rectangle 7"/>
            <p:cNvSpPr/>
            <p:nvPr/>
          </p:nvSpPr>
          <p:spPr>
            <a:xfrm>
              <a:off x="8215745" y="2913933"/>
              <a:ext cx="623455" cy="99304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9" name="Isosceles Triangle 8"/>
            <p:cNvSpPr/>
            <p:nvPr/>
          </p:nvSpPr>
          <p:spPr>
            <a:xfrm rot="5400000">
              <a:off x="8373757" y="3259882"/>
              <a:ext cx="307430" cy="30115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grpSp>
        <p:nvGrpSpPr>
          <p:cNvPr id="26" name="Group 25"/>
          <p:cNvGrpSpPr/>
          <p:nvPr/>
        </p:nvGrpSpPr>
        <p:grpSpPr>
          <a:xfrm rot="10800000">
            <a:off x="748326" y="2927788"/>
            <a:ext cx="623455" cy="993049"/>
            <a:chOff x="8215745" y="2913933"/>
            <a:chExt cx="623455" cy="993049"/>
          </a:xfrm>
        </p:grpSpPr>
        <p:sp>
          <p:nvSpPr>
            <p:cNvPr id="27" name="Rectangle 26"/>
            <p:cNvSpPr/>
            <p:nvPr/>
          </p:nvSpPr>
          <p:spPr>
            <a:xfrm>
              <a:off x="8215745" y="2913933"/>
              <a:ext cx="623455" cy="99304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8" name="Isosceles Triangle 27"/>
            <p:cNvSpPr/>
            <p:nvPr/>
          </p:nvSpPr>
          <p:spPr>
            <a:xfrm rot="5400000">
              <a:off x="8373757" y="3259882"/>
              <a:ext cx="307430" cy="30115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sp>
        <p:nvSpPr>
          <p:cNvPr id="30" name="Rectangle 29">
            <a:extLst>
              <a:ext uri="{FF2B5EF4-FFF2-40B4-BE49-F238E27FC236}">
                <a16:creationId xmlns:a16="http://schemas.microsoft.com/office/drawing/2014/main" id="{67FEA691-BFB2-431A-9E79-1EDAA36405C0}"/>
              </a:ext>
            </a:extLst>
          </p:cNvPr>
          <p:cNvSpPr/>
          <p:nvPr/>
        </p:nvSpPr>
        <p:spPr>
          <a:xfrm>
            <a:off x="4285897" y="3849343"/>
            <a:ext cx="1238464" cy="338554"/>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I’M READY!</a:t>
            </a:r>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85897" y="1370500"/>
            <a:ext cx="1045832" cy="963985"/>
          </a:xfrm>
          <a:prstGeom prst="rect">
            <a:avLst/>
          </a:prstGeom>
        </p:spPr>
      </p:pic>
    </p:spTree>
    <p:extLst>
      <p:ext uri="{BB962C8B-B14F-4D97-AF65-F5344CB8AC3E}">
        <p14:creationId xmlns:p14="http://schemas.microsoft.com/office/powerpoint/2010/main" val="1332022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nip Single Corner Rectangle 19"/>
          <p:cNvSpPr/>
          <p:nvPr/>
        </p:nvSpPr>
        <p:spPr>
          <a:xfrm flipH="1">
            <a:off x="1112008" y="1611578"/>
            <a:ext cx="7370617" cy="3320640"/>
          </a:xfrm>
          <a:prstGeom prst="snip1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10" name="TextBox 9">
            <a:extLst>
              <a:ext uri="{FF2B5EF4-FFF2-40B4-BE49-F238E27FC236}">
                <a16:creationId xmlns:a16="http://schemas.microsoft.com/office/drawing/2014/main" id="{3D8179C7-550A-4E0B-9B16-90B599F3EC21}"/>
              </a:ext>
            </a:extLst>
          </p:cNvPr>
          <p:cNvSpPr txBox="1"/>
          <p:nvPr/>
        </p:nvSpPr>
        <p:spPr>
          <a:xfrm>
            <a:off x="1784940" y="2323838"/>
            <a:ext cx="6240377" cy="1815882"/>
          </a:xfrm>
          <a:prstGeom prst="rect">
            <a:avLst/>
          </a:prstGeom>
          <a:noFill/>
        </p:spPr>
        <p:txBody>
          <a:bodyPr wrap="square" rtlCol="0">
            <a:spAutoFit/>
          </a:bodyPr>
          <a:lstStyle/>
          <a:p>
            <a:r>
              <a:rPr lang="en-US" sz="1400" dirty="0"/>
              <a:t>• You will simulate a conversation with a potential EI Mobile customer.</a:t>
            </a:r>
          </a:p>
          <a:p>
            <a:r>
              <a:rPr lang="en-US" sz="1400" dirty="0"/>
              <a:t>• There you will be presented three response options for each conversation-based question. Out of these options, you need to choose the ‘Best response’. </a:t>
            </a:r>
          </a:p>
          <a:p>
            <a:r>
              <a:rPr lang="en-US" sz="1400" dirty="0"/>
              <a:t>• After each response, you will be presented with the relevant feedback.</a:t>
            </a:r>
          </a:p>
          <a:p>
            <a:r>
              <a:rPr lang="en-US" sz="1400" dirty="0"/>
              <a:t>• If you make a mistake, try to recover, like in a real conversation. </a:t>
            </a:r>
          </a:p>
          <a:p>
            <a:r>
              <a:rPr lang="en-US" sz="1400" dirty="0"/>
              <a:t>•With each response, the Customer Satisfaction Meter will fluctuate. Your goal is to keep your customer happy and satisﬁed and win the ‘Pitch Perfect’ badge.</a:t>
            </a:r>
          </a:p>
          <a:p>
            <a:r>
              <a:rPr lang="en-US" sz="1400" dirty="0"/>
              <a:t>• Remember— details are important. Good luck!</a:t>
            </a:r>
          </a:p>
        </p:txBody>
      </p:sp>
      <p:sp>
        <p:nvSpPr>
          <p:cNvPr id="19" name="Rounded Rectangle 18"/>
          <p:cNvSpPr/>
          <p:nvPr/>
        </p:nvSpPr>
        <p:spPr>
          <a:xfrm>
            <a:off x="3429528" y="1314496"/>
            <a:ext cx="2735580" cy="730373"/>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ctr"/>
            <a:r>
              <a:rPr lang="en-IN" sz="2400" b="1" dirty="0">
                <a:solidFill>
                  <a:schemeClr val="tx1"/>
                </a:solidFill>
              </a:rPr>
              <a:t>Game Rules</a:t>
            </a:r>
          </a:p>
        </p:txBody>
      </p:sp>
      <p:sp>
        <p:nvSpPr>
          <p:cNvPr id="30" name="Rectangle 29">
            <a:extLst>
              <a:ext uri="{FF2B5EF4-FFF2-40B4-BE49-F238E27FC236}">
                <a16:creationId xmlns:a16="http://schemas.microsoft.com/office/drawing/2014/main" id="{67FEA691-BFB2-431A-9E79-1EDAA36405C0}"/>
              </a:ext>
            </a:extLst>
          </p:cNvPr>
          <p:cNvSpPr/>
          <p:nvPr/>
        </p:nvSpPr>
        <p:spPr>
          <a:xfrm>
            <a:off x="4285897" y="4751419"/>
            <a:ext cx="1238464" cy="307776"/>
          </a:xfrm>
          <a:prstGeom prst="rect">
            <a:avLst/>
          </a:prstGeom>
          <a:solidFill>
            <a:schemeClr val="bg1"/>
          </a:solidFill>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START</a:t>
            </a:r>
          </a:p>
        </p:txBody>
      </p:sp>
    </p:spTree>
    <p:extLst>
      <p:ext uri="{BB962C8B-B14F-4D97-AF65-F5344CB8AC3E}">
        <p14:creationId xmlns:p14="http://schemas.microsoft.com/office/powerpoint/2010/main" val="1072574384"/>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85000"/>
          </a:schemeClr>
        </a:solidFill>
        <a:ln>
          <a:solidFill>
            <a:schemeClr val="tx1"/>
          </a:solidFill>
        </a:ln>
      </a:spPr>
      <a:bodyPr wrap="square" lIns="144000" tIns="144000" rIns="288000" bIns="144000" rtlCol="0" anchor="t" anchorCtr="0">
        <a:spAutoFit/>
      </a:bodyPr>
      <a:lstStyle>
        <a:defPPr algn="r">
          <a:defRPr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17961</TotalTime>
  <Words>1516</Words>
  <Application>Microsoft Office PowerPoint</Application>
  <PresentationFormat>Custom</PresentationFormat>
  <Paragraphs>204</Paragraphs>
  <Slides>16</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Donagh Hourihan</dc:creator>
  <cp:lastModifiedBy>Balaji P.</cp:lastModifiedBy>
  <cp:revision>2492</cp:revision>
  <dcterms:created xsi:type="dcterms:W3CDTF">2017-07-21T05:01:19Z</dcterms:created>
  <dcterms:modified xsi:type="dcterms:W3CDTF">2023-01-30T05:34:07Z</dcterms:modified>
</cp:coreProperties>
</file>