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1208" r:id="rId2"/>
    <p:sldId id="1227" r:id="rId3"/>
    <p:sldId id="1203" r:id="rId4"/>
    <p:sldId id="1204" r:id="rId5"/>
    <p:sldId id="1228" r:id="rId6"/>
    <p:sldId id="1225" r:id="rId7"/>
    <p:sldId id="1226" r:id="rId8"/>
  </p:sldIdLst>
  <p:sldSz cx="12960350" cy="611981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uition ID" initials="Int ID" lastIdx="32" clrIdx="0">
    <p:extLst>
      <p:ext uri="{19B8F6BF-5375-455C-9EA6-DF929625EA0E}">
        <p15:presenceInfo xmlns:p15="http://schemas.microsoft.com/office/powerpoint/2012/main" userId="Intuition ID" providerId="None"/>
      </p:ext>
    </p:extLst>
  </p:cmAuthor>
  <p:cmAuthor id="2" name="Donagh Hourihan" initials="DH" lastIdx="33" clrIdx="1">
    <p:extLst>
      <p:ext uri="{19B8F6BF-5375-455C-9EA6-DF929625EA0E}">
        <p15:presenceInfo xmlns:p15="http://schemas.microsoft.com/office/powerpoint/2012/main" userId="S-1-5-21-4092134144-1492677721-901831465-8103" providerId="AD"/>
      </p:ext>
    </p:extLst>
  </p:cmAuthor>
  <p:cmAuthor id="3" name="Mark Murray" initials="MM" lastIdx="37" clrIdx="2">
    <p:extLst>
      <p:ext uri="{19B8F6BF-5375-455C-9EA6-DF929625EA0E}">
        <p15:presenceInfo xmlns:p15="http://schemas.microsoft.com/office/powerpoint/2012/main" userId="S-1-5-21-4092134144-1492677721-901831465-8277" providerId="AD"/>
      </p:ext>
    </p:extLst>
  </p:cmAuthor>
  <p:cmAuthor id="4" name="shivakumarm" initials="s" lastIdx="1" clrIdx="3">
    <p:extLst>
      <p:ext uri="{19B8F6BF-5375-455C-9EA6-DF929625EA0E}">
        <p15:presenceInfo xmlns:p15="http://schemas.microsoft.com/office/powerpoint/2012/main" userId="S::shivakumarm@eidesign.net::fc266fd6-ea27-4f72-bd9f-a77e391fbe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7F7F7"/>
    <a:srgbClr val="F0F0F0"/>
    <a:srgbClr val="F4F4F4"/>
    <a:srgbClr val="B4B4B4"/>
    <a:srgbClr val="FDF3ED"/>
    <a:srgbClr val="FDF3D5"/>
    <a:srgbClr val="FFF5D5"/>
    <a:srgbClr val="DAE3F3"/>
    <a:srgbClr val="DA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F8CF8-34C6-4F2B-85D0-378468186F96}" v="11" dt="2023-03-24T05:19:19.6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1" autoAdjust="0"/>
    <p:restoredTop sz="88221" autoAdjust="0"/>
  </p:normalViewPr>
  <p:slideViewPr>
    <p:cSldViewPr snapToGrid="0">
      <p:cViewPr varScale="1">
        <p:scale>
          <a:sx n="71" d="100"/>
          <a:sy n="71" d="100"/>
        </p:scale>
        <p:origin x="204" y="66"/>
      </p:cViewPr>
      <p:guideLst/>
    </p:cSldViewPr>
  </p:slideViewPr>
  <p:outlineViewPr>
    <p:cViewPr>
      <p:scale>
        <a:sx n="33" d="100"/>
        <a:sy n="33" d="100"/>
      </p:scale>
      <p:origin x="0" y="-568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bf009f75-d47a-408b-a678-4666a6eafc4c" providerId="ADAL" clId="{366B4F5A-4395-4184-877B-E52DC4B60848}"/>
    <pc:docChg chg="undo custSel modSld">
      <pc:chgData name="Subramani K" userId="bf009f75-d47a-408b-a678-4666a6eafc4c" providerId="ADAL" clId="{366B4F5A-4395-4184-877B-E52DC4B60848}" dt="2022-03-16T02:12:20.539" v="276" actId="1035"/>
      <pc:docMkLst>
        <pc:docMk/>
      </pc:docMkLst>
      <pc:sldChg chg="addSp delSp modSp mod">
        <pc:chgData name="Subramani K" userId="bf009f75-d47a-408b-a678-4666a6eafc4c" providerId="ADAL" clId="{366B4F5A-4395-4184-877B-E52DC4B60848}" dt="2022-03-16T02:12:20.539" v="276" actId="1035"/>
        <pc:sldMkLst>
          <pc:docMk/>
          <pc:sldMk cId="2508173990" sldId="1202"/>
        </pc:sldMkLst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3" creationId="{38A89BC3-EBB0-4E8E-866E-B407DA92EA64}"/>
          </ac:spMkLst>
        </pc:spChg>
        <pc:spChg chg="mod">
          <ac:chgData name="Subramani K" userId="bf009f75-d47a-408b-a678-4666a6eafc4c" providerId="ADAL" clId="{366B4F5A-4395-4184-877B-E52DC4B60848}" dt="2022-03-16T02:12:10.169" v="268" actId="20577"/>
          <ac:spMkLst>
            <pc:docMk/>
            <pc:sldMk cId="2508173990" sldId="1202"/>
            <ac:spMk id="4" creationId="{153BB5DD-E787-40D5-9AA0-9848D6EB31CB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5" creationId="{033A932D-BF4B-43C7-A1A0-F760C585C0B1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6" creationId="{C6766735-5C97-4DB5-867B-E58506869CD8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7" creationId="{FCF8EDEA-6D00-4669-86AE-64498ABE4998}"/>
          </ac:spMkLst>
        </pc:spChg>
        <pc:spChg chg="mod">
          <ac:chgData name="Subramani K" userId="bf009f75-d47a-408b-a678-4666a6eafc4c" providerId="ADAL" clId="{366B4F5A-4395-4184-877B-E52DC4B60848}" dt="2022-03-16T02:04:21.322" v="2"/>
          <ac:spMkLst>
            <pc:docMk/>
            <pc:sldMk cId="2508173990" sldId="1202"/>
            <ac:spMk id="9" creationId="{B7E2EC3C-9883-47AA-9BD1-48DE0A1C8C38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3" creationId="{627F2011-0F99-4B42-BC2C-8F72C5D3FD8D}"/>
          </ac:spMkLst>
        </pc:spChg>
        <pc:spChg chg="del mod topLvl">
          <ac:chgData name="Subramani K" userId="bf009f75-d47a-408b-a678-4666a6eafc4c" providerId="ADAL" clId="{366B4F5A-4395-4184-877B-E52DC4B60848}" dt="2022-03-16T02:08:09.198" v="99" actId="478"/>
          <ac:spMkLst>
            <pc:docMk/>
            <pc:sldMk cId="2508173990" sldId="1202"/>
            <ac:spMk id="14" creationId="{ACB013D3-E719-43F0-BDCD-32C3B31065C4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7" creationId="{0CAF469B-8902-4338-847C-D2CF56245C69}"/>
          </ac:spMkLst>
        </pc:spChg>
        <pc:spChg chg="del mod topLvl">
          <ac:chgData name="Subramani K" userId="bf009f75-d47a-408b-a678-4666a6eafc4c" providerId="ADAL" clId="{366B4F5A-4395-4184-877B-E52DC4B60848}" dt="2022-03-16T02:08:21.599" v="102" actId="478"/>
          <ac:spMkLst>
            <pc:docMk/>
            <pc:sldMk cId="2508173990" sldId="1202"/>
            <ac:spMk id="19" creationId="{7260E041-C955-4DC8-BC9C-101DB39CC5AE}"/>
          </ac:spMkLst>
        </pc:spChg>
        <pc:spChg chg="add mod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22" creationId="{0508B001-D35B-4372-9283-6934C0C3B788}"/>
          </ac:spMkLst>
        </pc:spChg>
        <pc:grpChg chg="add del mod">
          <ac:chgData name="Subramani K" userId="bf009f75-d47a-408b-a678-4666a6eafc4c" providerId="ADAL" clId="{366B4F5A-4395-4184-877B-E52DC4B60848}" dt="2022-03-16T02:08:01.551" v="95" actId="165"/>
          <ac:grpSpMkLst>
            <pc:docMk/>
            <pc:sldMk cId="2508173990" sldId="1202"/>
            <ac:grpSpMk id="11" creationId="{97536F86-D2BF-4612-B44C-40B0B7FD0E04}"/>
          </ac:grpSpMkLst>
        </pc:grpChg>
        <pc:grpChg chg="add del mod topLvl">
          <ac:chgData name="Subramani K" userId="bf009f75-d47a-408b-a678-4666a6eafc4c" providerId="ADAL" clId="{366B4F5A-4395-4184-877B-E52DC4B60848}" dt="2022-03-16T02:08:07.242" v="98" actId="165"/>
          <ac:grpSpMkLst>
            <pc:docMk/>
            <pc:sldMk cId="2508173990" sldId="1202"/>
            <ac:grpSpMk id="12" creationId="{24CFCB4F-362F-452D-8C20-EBA579C432D8}"/>
          </ac:grpSpMkLst>
        </pc:grpChg>
        <pc:grpChg chg="add del mod">
          <ac:chgData name="Subramani K" userId="bf009f75-d47a-408b-a678-4666a6eafc4c" providerId="ADAL" clId="{366B4F5A-4395-4184-877B-E52DC4B60848}" dt="2022-03-16T02:08:13.885" v="100" actId="165"/>
          <ac:grpSpMkLst>
            <pc:docMk/>
            <pc:sldMk cId="2508173990" sldId="1202"/>
            <ac:grpSpMk id="16" creationId="{3EBAFADD-3701-4E6C-8AFD-713699B4CFF5}"/>
          </ac:grpSpMkLst>
        </pc:grpChg>
        <pc:grpChg chg="del mod topLvl">
          <ac:chgData name="Subramani K" userId="bf009f75-d47a-408b-a678-4666a6eafc4c" providerId="ADAL" clId="{366B4F5A-4395-4184-877B-E52DC4B60848}" dt="2022-03-16T02:08:19.518" v="101" actId="165"/>
          <ac:grpSpMkLst>
            <pc:docMk/>
            <pc:sldMk cId="2508173990" sldId="1202"/>
            <ac:grpSpMk id="18" creationId="{F818523F-5758-4477-98CF-462566225D0C}"/>
          </ac:grpSpMkLst>
        </pc:grpChg>
        <pc:picChg chg="del">
          <ac:chgData name="Subramani K" userId="bf009f75-d47a-408b-a678-4666a6eafc4c" providerId="ADAL" clId="{366B4F5A-4395-4184-877B-E52DC4B60848}" dt="2022-03-16T02:04:38.820" v="3" actId="478"/>
          <ac:picMkLst>
            <pc:docMk/>
            <pc:sldMk cId="2508173990" sldId="1202"/>
            <ac:picMk id="2" creationId="{3D01B861-C612-4D42-8B49-955BD7FE5614}"/>
          </ac:picMkLst>
        </pc:picChg>
        <pc:picChg chg="add mod">
          <ac:chgData name="Subramani K" userId="bf009f75-d47a-408b-a678-4666a6eafc4c" providerId="ADAL" clId="{366B4F5A-4395-4184-877B-E52DC4B60848}" dt="2022-03-16T02:05:28.063" v="6" actId="1076"/>
          <ac:picMkLst>
            <pc:docMk/>
            <pc:sldMk cId="2508173990" sldId="1202"/>
            <ac:picMk id="10" creationId="{5446DAD8-7161-4A32-9DE1-4098BD14CFF1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5" creationId="{A2713AA8-B718-4E9E-B8AF-FB03D6128D33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20" creationId="{EF351370-2942-43F1-8DF2-F85387EC1824}"/>
          </ac:picMkLst>
        </pc:picChg>
        <pc:picChg chg="add del">
          <ac:chgData name="Subramani K" userId="bf009f75-d47a-408b-a678-4666a6eafc4c" providerId="ADAL" clId="{366B4F5A-4395-4184-877B-E52DC4B60848}" dt="2022-03-16T02:08:58.127" v="108"/>
          <ac:picMkLst>
            <pc:docMk/>
            <pc:sldMk cId="2508173990" sldId="1202"/>
            <ac:picMk id="1026" creationId="{D607DFA9-A29A-49CC-916A-92C98FCC33D2}"/>
          </ac:picMkLst>
        </pc:picChg>
        <pc:picChg chg="add mod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lakshmikanth" userId="34ec4a14-2b32-4e23-8e6c-bf79444b9b1f" providerId="ADAL" clId="{0704FE2E-9E52-4A6C-B70E-E03832489322}"/>
    <pc:docChg chg="modSld delMainMaster">
      <pc:chgData name="lakshmikanth" userId="34ec4a14-2b32-4e23-8e6c-bf79444b9b1f" providerId="ADAL" clId="{0704FE2E-9E52-4A6C-B70E-E03832489322}" dt="2022-03-17T10:25:30.329" v="20" actId="1076"/>
      <pc:docMkLst>
        <pc:docMk/>
      </pc:docMkLst>
      <pc:sldChg chg="modSp mod">
        <pc:chgData name="lakshmikanth" userId="34ec4a14-2b32-4e23-8e6c-bf79444b9b1f" providerId="ADAL" clId="{0704FE2E-9E52-4A6C-B70E-E03832489322}" dt="2022-03-17T10:25:30.329" v="20" actId="1076"/>
        <pc:sldMkLst>
          <pc:docMk/>
          <pc:sldMk cId="2508173990" sldId="1202"/>
        </pc:sldMkLst>
        <pc:spChg chg="mod">
          <ac:chgData name="lakshmikanth" userId="34ec4a14-2b32-4e23-8e6c-bf79444b9b1f" providerId="ADAL" clId="{0704FE2E-9E52-4A6C-B70E-E03832489322}" dt="2022-03-16T14:24:39.491" v="0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lakshmikanth" userId="34ec4a14-2b32-4e23-8e6c-bf79444b9b1f" providerId="ADAL" clId="{0704FE2E-9E52-4A6C-B70E-E03832489322}" dt="2022-03-17T10:25:30.329" v="20" actId="1076"/>
          <ac:spMkLst>
            <pc:docMk/>
            <pc:sldMk cId="2508173990" sldId="1202"/>
            <ac:spMk id="10" creationId="{BC95729D-B7AA-469F-AC09-0690AD9DD1CD}"/>
          </ac:spMkLst>
        </pc:s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57" creationId="{5464A22C-6720-4997-AFB0-FEC5992B68EC}"/>
          </ac:grpSpMkLst>
        </pc:grpChg>
      </pc:sldChg>
      <pc:sldChg chg="modSp mod">
        <pc:chgData name="lakshmikanth" userId="34ec4a14-2b32-4e23-8e6c-bf79444b9b1f" providerId="ADAL" clId="{0704FE2E-9E52-4A6C-B70E-E03832489322}" dt="2022-03-17T10:24:39.787" v="11" actId="1076"/>
        <pc:sldMkLst>
          <pc:docMk/>
          <pc:sldMk cId="2285015065" sldId="1203"/>
        </pc:sldMkLst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7" creationId="{B38438DC-8F79-4707-9926-890E97655C06}"/>
          </ac:spMkLst>
        </pc:spChg>
      </pc:sldChg>
      <pc:sldChg chg="modSp mod">
        <pc:chgData name="lakshmikanth" userId="34ec4a14-2b32-4e23-8e6c-bf79444b9b1f" providerId="ADAL" clId="{0704FE2E-9E52-4A6C-B70E-E03832489322}" dt="2022-03-17T10:25:06.704" v="16" actId="1037"/>
        <pc:sldMkLst>
          <pc:docMk/>
          <pc:sldMk cId="3675761090" sldId="1204"/>
        </pc:sldMkLst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7" creationId="{B38438DC-8F79-4707-9926-890E97655C06}"/>
          </ac:spMkLst>
        </pc:spChg>
      </pc:sldChg>
      <pc:sldMasterChg chg="del delSldLayout">
        <pc:chgData name="lakshmikanth" userId="34ec4a14-2b32-4e23-8e6c-bf79444b9b1f" providerId="ADAL" clId="{0704FE2E-9E52-4A6C-B70E-E03832489322}" dt="2022-03-17T10:24:06.366" v="9" actId="2696"/>
        <pc:sldMasterMkLst>
          <pc:docMk/>
          <pc:sldMasterMk cId="371782926" sldId="2147483667"/>
        </pc:sldMasterMkLst>
        <pc:sldLayoutChg chg="del">
          <pc:chgData name="lakshmikanth" userId="34ec4a14-2b32-4e23-8e6c-bf79444b9b1f" providerId="ADAL" clId="{0704FE2E-9E52-4A6C-B70E-E03832489322}" dt="2022-03-17T10:24:06.357" v="4" actId="2696"/>
          <pc:sldLayoutMkLst>
            <pc:docMk/>
            <pc:sldMasterMk cId="371782926" sldId="2147483667"/>
            <pc:sldLayoutMk cId="223016509" sldId="2147483679"/>
          </pc:sldLayoutMkLst>
        </pc:sldLayoutChg>
        <pc:sldLayoutChg chg="del">
          <pc:chgData name="lakshmikanth" userId="34ec4a14-2b32-4e23-8e6c-bf79444b9b1f" providerId="ADAL" clId="{0704FE2E-9E52-4A6C-B70E-E03832489322}" dt="2022-03-17T10:24:06.359" v="5" actId="2696"/>
          <pc:sldLayoutMkLst>
            <pc:docMk/>
            <pc:sldMasterMk cId="371782926" sldId="2147483667"/>
            <pc:sldLayoutMk cId="1214601897" sldId="2147483680"/>
          </pc:sldLayoutMkLst>
        </pc:sldLayoutChg>
        <pc:sldLayoutChg chg="del">
          <pc:chgData name="lakshmikanth" userId="34ec4a14-2b32-4e23-8e6c-bf79444b9b1f" providerId="ADAL" clId="{0704FE2E-9E52-4A6C-B70E-E03832489322}" dt="2022-03-17T10:24:06.360" v="6" actId="2696"/>
          <pc:sldLayoutMkLst>
            <pc:docMk/>
            <pc:sldMasterMk cId="371782926" sldId="2147483667"/>
            <pc:sldLayoutMk cId="3887555996" sldId="2147483681"/>
          </pc:sldLayoutMkLst>
        </pc:sldLayoutChg>
        <pc:sldLayoutChg chg="del">
          <pc:chgData name="lakshmikanth" userId="34ec4a14-2b32-4e23-8e6c-bf79444b9b1f" providerId="ADAL" clId="{0704FE2E-9E52-4A6C-B70E-E03832489322}" dt="2022-03-17T10:24:06.362" v="7" actId="2696"/>
          <pc:sldLayoutMkLst>
            <pc:docMk/>
            <pc:sldMasterMk cId="371782926" sldId="2147483667"/>
            <pc:sldLayoutMk cId="267116416" sldId="2147483682"/>
          </pc:sldLayoutMkLst>
        </pc:sldLayoutChg>
        <pc:sldLayoutChg chg="del">
          <pc:chgData name="lakshmikanth" userId="34ec4a14-2b32-4e23-8e6c-bf79444b9b1f" providerId="ADAL" clId="{0704FE2E-9E52-4A6C-B70E-E03832489322}" dt="2022-03-17T10:24:06.363" v="8" actId="2696"/>
          <pc:sldLayoutMkLst>
            <pc:docMk/>
            <pc:sldMasterMk cId="371782926" sldId="2147483667"/>
            <pc:sldLayoutMk cId="2141556215" sldId="2147483683"/>
          </pc:sldLayoutMkLst>
        </pc:sldLayoutChg>
      </pc:sldMasterChg>
      <pc:sldMasterChg chg="delSldLayout">
        <pc:chgData name="lakshmikanth" userId="34ec4a14-2b32-4e23-8e6c-bf79444b9b1f" providerId="ADAL" clId="{0704FE2E-9E52-4A6C-B70E-E03832489322}" dt="2022-03-17T10:24:01.661" v="3" actId="2696"/>
        <pc:sldMasterMkLst>
          <pc:docMk/>
          <pc:sldMasterMk cId="4000528223" sldId="2147483684"/>
        </pc:sldMasterMkLst>
        <pc:sldLayoutChg chg="del">
          <pc:chgData name="lakshmikanth" userId="34ec4a14-2b32-4e23-8e6c-bf79444b9b1f" providerId="ADAL" clId="{0704FE2E-9E52-4A6C-B70E-E03832489322}" dt="2022-03-17T10:24:01.661" v="3" actId="2696"/>
          <pc:sldLayoutMkLst>
            <pc:docMk/>
            <pc:sldMasterMk cId="4000528223" sldId="2147483684"/>
            <pc:sldLayoutMk cId="1926339809" sldId="2147483650"/>
          </pc:sldLayoutMkLst>
        </pc:sldLayoutChg>
        <pc:sldLayoutChg chg="del">
          <pc:chgData name="lakshmikanth" userId="34ec4a14-2b32-4e23-8e6c-bf79444b9b1f" providerId="ADAL" clId="{0704FE2E-9E52-4A6C-B70E-E03832489322}" dt="2022-03-17T10:24:00.394" v="1" actId="2696"/>
          <pc:sldLayoutMkLst>
            <pc:docMk/>
            <pc:sldMasterMk cId="4000528223" sldId="2147483684"/>
            <pc:sldLayoutMk cId="1639728466" sldId="2147483655"/>
          </pc:sldLayoutMkLst>
        </pc:sldLayoutChg>
        <pc:sldLayoutChg chg="del">
          <pc:chgData name="lakshmikanth" userId="34ec4a14-2b32-4e23-8e6c-bf79444b9b1f" providerId="ADAL" clId="{0704FE2E-9E52-4A6C-B70E-E03832489322}" dt="2022-03-17T10:24:01.001" v="2" actId="2696"/>
          <pc:sldLayoutMkLst>
            <pc:docMk/>
            <pc:sldMasterMk cId="4000528223" sldId="2147483684"/>
            <pc:sldLayoutMk cId="2228977936" sldId="2147483666"/>
          </pc:sldLayoutMkLst>
        </pc:sldLayoutChg>
      </pc:sldMasterChg>
    </pc:docChg>
  </pc:docChgLst>
  <pc:docChgLst>
    <pc:chgData name="Subramani K" userId="bf009f75-d47a-408b-a678-4666a6eafc4c" providerId="ADAL" clId="{12800F5C-F6DE-4D83-A0FD-6124BFF8530D}"/>
    <pc:docChg chg="undo custSel modSld">
      <pc:chgData name="Subramani K" userId="bf009f75-d47a-408b-a678-4666a6eafc4c" providerId="ADAL" clId="{12800F5C-F6DE-4D83-A0FD-6124BFF8530D}" dt="2022-03-16T07:23:41.527" v="15" actId="1076"/>
      <pc:docMkLst>
        <pc:docMk/>
      </pc:docMkLst>
      <pc:sldChg chg="addSp delSp modSp mod">
        <pc:chgData name="Subramani K" userId="bf009f75-d47a-408b-a678-4666a6eafc4c" providerId="ADAL" clId="{12800F5C-F6DE-4D83-A0FD-6124BFF8530D}" dt="2022-03-16T07:23:41.527" v="15" actId="1076"/>
        <pc:sldMkLst>
          <pc:docMk/>
          <pc:sldMk cId="2508173990" sldId="1202"/>
        </pc:sldMkLst>
        <pc:spChg chg="mod">
          <ac:chgData name="Subramani K" userId="bf009f75-d47a-408b-a678-4666a6eafc4c" providerId="ADAL" clId="{12800F5C-F6DE-4D83-A0FD-6124BFF8530D}" dt="2022-03-16T07:23:13.601" v="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0" creationId="{BC95729D-B7AA-469F-AC09-0690AD9DD1CD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5" creationId="{00A95AC6-B860-483F-A64C-9A6E9B910A8A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8" creationId="{C9572D99-FC5E-4B5C-B88B-980D48B7FCAA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9" creationId="{2983088C-AA4F-4303-9054-A4E177DB28C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0" creationId="{481D5104-EB74-42D8-9293-473CCE2C76C4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1" creationId="{05E52C63-8F33-463F-9239-A60FAAB1CDBF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2" creationId="{8642CA2A-C89C-4090-B695-3FEAEA5F42D5}"/>
          </ac:spMkLst>
        </pc:spChg>
        <pc:spChg chg="add del mod">
          <ac:chgData name="Subramani K" userId="bf009f75-d47a-408b-a678-4666a6eafc4c" providerId="ADAL" clId="{12800F5C-F6DE-4D83-A0FD-6124BFF8530D}" dt="2022-03-16T07:23:24.746" v="7" actId="478"/>
          <ac:spMkLst>
            <pc:docMk/>
            <pc:sldMk cId="2508173990" sldId="1202"/>
            <ac:spMk id="24" creationId="{BFF32EB9-0BB2-496E-B995-4A2B08414348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5" creationId="{F7F7CC51-E7E8-4B20-9D52-507BE678730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6" creationId="{4B76F2FC-C7F9-4FB1-88E4-0C5FF9263258}"/>
          </ac:spMkLst>
        </pc:spChg>
        <pc:spChg chg="add mod">
          <ac:chgData name="Subramani K" userId="bf009f75-d47a-408b-a678-4666a6eafc4c" providerId="ADAL" clId="{12800F5C-F6DE-4D83-A0FD-6124BFF8530D}" dt="2022-03-16T07:23:38.997" v="14" actId="1036"/>
          <ac:spMkLst>
            <pc:docMk/>
            <pc:sldMk cId="2508173990" sldId="1202"/>
            <ac:spMk id="28" creationId="{C8A6333C-88E7-4C71-9D66-EA36F804B94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42" creationId="{F8E6E74A-225B-4AE4-9AD8-35C4EA611AA3}"/>
          </ac:spMkLst>
        </pc:spChg>
        <pc:grpChg chg="add 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3" creationId="{F25FF3C4-B420-4669-A590-2336FED8738D}"/>
          </ac:grpSpMkLst>
        </pc:grpChg>
        <pc:grpChg chg="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6" creationId="{0D2BEDDD-8556-4F53-AEC6-345735456738}"/>
          </ac:grpSpMkLst>
        </pc:grpChg>
        <pc:picChg chg="mod">
          <ac:chgData name="Subramani K" userId="bf009f75-d47a-408b-a678-4666a6eafc4c" providerId="ADAL" clId="{12800F5C-F6DE-4D83-A0FD-6124BFF8530D}" dt="2022-03-16T07:23:03.885" v="3"/>
          <ac:picMkLst>
            <pc:docMk/>
            <pc:sldMk cId="2508173990" sldId="1202"/>
            <ac:picMk id="17" creationId="{B911E346-6267-434E-AC11-58BAA1A7E921}"/>
          </ac:picMkLst>
        </pc:picChg>
        <pc:picChg chg="add del">
          <ac:chgData name="Subramani K" userId="bf009f75-d47a-408b-a678-4666a6eafc4c" providerId="ADAL" clId="{12800F5C-F6DE-4D83-A0FD-6124BFF8530D}" dt="2022-03-16T07:22:11.524" v="2" actId="478"/>
          <ac:picMkLst>
            <pc:docMk/>
            <pc:sldMk cId="2508173990" sldId="1202"/>
            <ac:picMk id="23" creationId="{AB78B9E1-5C73-435D-9636-19AD8A9E847E}"/>
          </ac:picMkLst>
        </pc:picChg>
        <pc:picChg chg="add mod">
          <ac:chgData name="Subramani K" userId="bf009f75-d47a-408b-a678-4666a6eafc4c" providerId="ADAL" clId="{12800F5C-F6DE-4D83-A0FD-6124BFF8530D}" dt="2022-03-16T07:23:41.527" v="15" actId="1076"/>
          <ac:picMkLst>
            <pc:docMk/>
            <pc:sldMk cId="2508173990" sldId="1202"/>
            <ac:picMk id="27" creationId="{1C887B42-FB89-4FF2-8D82-31C00464F397}"/>
          </ac:picMkLst>
        </pc:picChg>
      </pc:sldChg>
    </pc:docChg>
  </pc:docChgLst>
  <pc:docChgLst>
    <pc:chgData name="Subramani K" userId="bf009f75-d47a-408b-a678-4666a6eafc4c" providerId="ADAL" clId="{24061184-6205-4817-8DE0-0FFF028F80E7}"/>
    <pc:docChg chg="undo custSel addSld delSld modSld">
      <pc:chgData name="Subramani K" userId="bf009f75-d47a-408b-a678-4666a6eafc4c" providerId="ADAL" clId="{24061184-6205-4817-8DE0-0FFF028F80E7}" dt="2022-04-10T11:22:35.433" v="869"/>
      <pc:docMkLst>
        <pc:docMk/>
      </pc:docMkLst>
      <pc:sldChg chg="addSp delSp modSp mod">
        <pc:chgData name="Subramani K" userId="bf009f75-d47a-408b-a678-4666a6eafc4c" providerId="ADAL" clId="{24061184-6205-4817-8DE0-0FFF028F80E7}" dt="2022-04-07T19:06:21.266" v="692"/>
        <pc:sldMkLst>
          <pc:docMk/>
          <pc:sldMk cId="2508173990" sldId="1202"/>
        </pc:sldMkLst>
        <pc:spChg chg="mod">
          <ac:chgData name="Subramani K" userId="bf009f75-d47a-408b-a678-4666a6eafc4c" providerId="ADAL" clId="{24061184-6205-4817-8DE0-0FFF028F80E7}" dt="2022-04-07T19:06:21.266" v="692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24061184-6205-4817-8DE0-0FFF028F80E7}" dt="2022-04-07T18:53:05.752" v="214" actId="20577"/>
          <ac:spMkLst>
            <pc:docMk/>
            <pc:sldMk cId="2508173990" sldId="1202"/>
            <ac:spMk id="10" creationId="{BC95729D-B7AA-469F-AC09-0690AD9DD1CD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24" creationId="{D748E77E-54FF-4FCA-98C6-3C49402CBEC8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1" creationId="{015D03AE-ACC0-4760-909D-6042BEE8FDDA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34" creationId="{4BFB072D-7876-4BE1-BB1E-AE73BC267F10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9" creationId="{8D66DD37-6F10-4802-B985-F366D68BD57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42" creationId="{7ECAD6B7-84FD-4698-88F2-52F4B30C7A57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7" creationId="{FE1560ED-75B3-4124-9F7F-469911EAD6E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50" creationId="{800B876E-EA6B-4B72-AE97-45E0AD1C7FB5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24061184-6205-4817-8DE0-0FFF028F80E7}" dt="2022-04-07T18:54:13.722" v="415" actId="20577"/>
          <ac:spMkLst>
            <pc:docMk/>
            <pc:sldMk cId="2508173990" sldId="1202"/>
            <ac:spMk id="58" creationId="{80EC1139-A85A-4812-8263-BE7CCFF26585}"/>
          </ac:spMkLst>
        </pc:spChg>
        <pc:spChg chg="add mod">
          <ac:chgData name="Subramani K" userId="bf009f75-d47a-408b-a678-4666a6eafc4c" providerId="ADAL" clId="{24061184-6205-4817-8DE0-0FFF028F80E7}" dt="2022-04-07T18:57:30.950" v="502" actId="20577"/>
          <ac:spMkLst>
            <pc:docMk/>
            <pc:sldMk cId="2508173990" sldId="1202"/>
            <ac:spMk id="66" creationId="{ABDDA41A-A3F3-4999-8C67-22302E4D960F}"/>
          </ac:spMkLst>
        </pc:spChg>
        <pc:spChg chg="add mod">
          <ac:chgData name="Subramani K" userId="bf009f75-d47a-408b-a678-4666a6eafc4c" providerId="ADAL" clId="{24061184-6205-4817-8DE0-0FFF028F80E7}" dt="2022-04-07T18:59:58.809" v="594" actId="1076"/>
          <ac:spMkLst>
            <pc:docMk/>
            <pc:sldMk cId="2508173990" sldId="1202"/>
            <ac:spMk id="67" creationId="{58FB30D1-B5F7-4C36-B93A-3881E48D6706}"/>
          </ac:spMkLst>
        </pc:s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23" creationId="{D01A5577-5820-4A12-9C9D-E15303D49CC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25" creationId="{6B82AAA5-4204-439D-A5CB-7DBBBA35AFB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33" creationId="{0B93414D-951B-4AD3-BB9C-9D2EA19C8770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35" creationId="{B71D3B73-CB05-4C68-A9B2-58F77CEA0C17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1" creationId="{A97582DD-110D-4C91-B040-EFC470078CE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43" creationId="{EFE9DF6C-1F22-4DF7-B581-14D63C9AAF8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9" creationId="{B86CA52F-C3E3-4D34-AFA4-246B4FA5E8A1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51" creationId="{0C12D049-9ACC-48DC-82E3-A4FCFD47CFCC}"/>
          </ac:grpSpMkLst>
        </pc:grpChg>
        <pc:picChg chg="add mod or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3" creationId="{C4441BB5-4B31-477C-B190-F258785B7DA7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56" creationId="{1E5301A9-9004-4F08-8918-1093812B26E3}"/>
          </ac:picMkLst>
        </pc:picChg>
        <pc:picChg chg="add del mod">
          <ac:chgData name="Subramani K" userId="bf009f75-d47a-408b-a678-4666a6eafc4c" providerId="ADAL" clId="{24061184-6205-4817-8DE0-0FFF028F80E7}" dt="2022-04-07T18:57:45.855" v="506" actId="478"/>
          <ac:picMkLst>
            <pc:docMk/>
            <pc:sldMk cId="2508173990" sldId="1202"/>
            <ac:picMk id="62" creationId="{0D84D3A8-BD02-4564-BDFC-8AB1D448C479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3" creationId="{3F16F4BA-C58C-41A4-AAE6-EC6AFC8A94BD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4" creationId="{D3E72F1B-120C-4775-A43F-7CC9D0DDCBEA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5" creationId="{8F85E042-BD0F-4611-AC6D-61D5691F7E30}"/>
          </ac:picMkLst>
        </pc:picChg>
      </pc:sldChg>
      <pc:sldChg chg="addSp delSp modSp mod">
        <pc:chgData name="Subramani K" userId="bf009f75-d47a-408b-a678-4666a6eafc4c" providerId="ADAL" clId="{24061184-6205-4817-8DE0-0FFF028F80E7}" dt="2022-04-07T19:01:10.361" v="641" actId="1035"/>
        <pc:sldMkLst>
          <pc:docMk/>
          <pc:sldMk cId="2285015065" sldId="1203"/>
        </pc:sldMkLst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8" creationId="{C41CE023-1BFE-4872-B3A9-A78B9E65C56C}"/>
          </ac:spMkLst>
        </pc:spChg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9" creationId="{23C8286F-68EC-4948-B96B-80A695F2CDB7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0" creationId="{AAF34AE8-15E6-4F75-8509-19B839EF6B98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2" creationId="{297A8F4B-0601-4022-8D8C-E972FB5B238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3" creationId="{77B1F52D-26E6-484E-9E07-1D4C9AFB0B1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5" creationId="{7882CD0F-3E5E-441B-872F-320ADB95E3D7}"/>
          </ac:spMkLst>
        </pc:spChg>
        <pc:spChg chg="mod">
          <ac:chgData name="Subramani K" userId="bf009f75-d47a-408b-a678-4666a6eafc4c" providerId="ADAL" clId="{24061184-6205-4817-8DE0-0FFF028F80E7}" dt="2022-04-07T19:00:51.159" v="626" actId="14100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Subramani K" userId="bf009f75-d47a-408b-a678-4666a6eafc4c" providerId="ADAL" clId="{24061184-6205-4817-8DE0-0FFF028F80E7}" dt="2022-04-07T19:00:45.150" v="624" actId="1035"/>
          <ac:spMkLst>
            <pc:docMk/>
            <pc:sldMk cId="2285015065" sldId="1203"/>
            <ac:spMk id="21" creationId="{6F7C91BE-B61F-48F4-92AA-1F820DE4EF90}"/>
          </ac:spMkLst>
        </pc:spChg>
        <pc:spChg chg="del">
          <ac:chgData name="Subramani K" userId="bf009f75-d47a-408b-a678-4666a6eafc4c" providerId="ADAL" clId="{24061184-6205-4817-8DE0-0FFF028F80E7}" dt="2022-04-07T19:00:34.475" v="605" actId="478"/>
          <ac:spMkLst>
            <pc:docMk/>
            <pc:sldMk cId="2285015065" sldId="1203"/>
            <ac:spMk id="22" creationId="{C25CF31D-ADAC-4DA9-868B-1855F1803D55}"/>
          </ac:spMkLst>
        </pc:spChg>
        <pc:spChg chg="del">
          <ac:chgData name="Subramani K" userId="bf009f75-d47a-408b-a678-4666a6eafc4c" providerId="ADAL" clId="{24061184-6205-4817-8DE0-0FFF028F80E7}" dt="2022-04-07T19:00:36.904" v="606" actId="478"/>
          <ac:spMkLst>
            <pc:docMk/>
            <pc:sldMk cId="2285015065" sldId="1203"/>
            <ac:spMk id="27" creationId="{B38438DC-8F79-4707-9926-890E97655C06}"/>
          </ac:spMkLst>
        </pc:spChg>
      </pc:sldChg>
      <pc:sldChg chg="del">
        <pc:chgData name="Subramani K" userId="bf009f75-d47a-408b-a678-4666a6eafc4c" providerId="ADAL" clId="{24061184-6205-4817-8DE0-0FFF028F80E7}" dt="2022-04-07T19:01:13.741" v="642" actId="47"/>
        <pc:sldMkLst>
          <pc:docMk/>
          <pc:sldMk cId="3675761090" sldId="1204"/>
        </pc:sldMkLst>
      </pc:sldChg>
      <pc:sldChg chg="addSp delSp modSp add mod">
        <pc:chgData name="Subramani K" userId="bf009f75-d47a-408b-a678-4666a6eafc4c" providerId="ADAL" clId="{24061184-6205-4817-8DE0-0FFF028F80E7}" dt="2022-04-07T19:06:25.172" v="693"/>
        <pc:sldMkLst>
          <pc:docMk/>
          <pc:sldMk cId="186046281" sldId="1205"/>
        </pc:sldMkLst>
        <pc:spChg chg="add del mod">
          <ac:chgData name="Subramani K" userId="bf009f75-d47a-408b-a678-4666a6eafc4c" providerId="ADAL" clId="{24061184-6205-4817-8DE0-0FFF028F80E7}" dt="2022-04-07T19:00:01.699" v="595" actId="478"/>
          <ac:spMkLst>
            <pc:docMk/>
            <pc:sldMk cId="186046281" sldId="1205"/>
            <ac:spMk id="2" creationId="{AD76BF80-4A57-444B-A4E3-30F11EA30070}"/>
          </ac:spMkLst>
        </pc:spChg>
        <pc:spChg chg="mod">
          <ac:chgData name="Subramani K" userId="bf009f75-d47a-408b-a678-4666a6eafc4c" providerId="ADAL" clId="{24061184-6205-4817-8DE0-0FFF028F80E7}" dt="2022-04-07T19:06:25.172" v="693"/>
          <ac:spMkLst>
            <pc:docMk/>
            <pc:sldMk cId="186046281" sldId="1205"/>
            <ac:spMk id="9" creationId="{B7E2EC3C-9883-47AA-9BD1-48DE0A1C8C38}"/>
          </ac:spMkLst>
        </pc:spChg>
        <pc:spChg chg="add mod">
          <ac:chgData name="Subramani K" userId="bf009f75-d47a-408b-a678-4666a6eafc4c" providerId="ADAL" clId="{24061184-6205-4817-8DE0-0FFF028F80E7}" dt="2022-04-07T19:00:06.275" v="602" actId="20577"/>
          <ac:spMkLst>
            <pc:docMk/>
            <pc:sldMk cId="186046281" sldId="1205"/>
            <ac:spMk id="27" creationId="{92972604-99E1-4063-88DD-2F0540F1BDD3}"/>
          </ac:spMkLst>
        </pc:sp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3" creationId="{C4441BB5-4B31-477C-B190-F258785B7DA7}"/>
          </ac:picMkLst>
        </pc:picChg>
        <pc:picChg chg="add mod">
          <ac:chgData name="Subramani K" userId="bf009f75-d47a-408b-a678-4666a6eafc4c" providerId="ADAL" clId="{24061184-6205-4817-8DE0-0FFF028F80E7}" dt="2022-04-07T18:59:07.239" v="534" actId="1037"/>
          <ac:picMkLst>
            <pc:docMk/>
            <pc:sldMk cId="186046281" sldId="1205"/>
            <ac:picMk id="22" creationId="{6D6D3B42-0319-4950-9D86-89D5EF01547E}"/>
          </ac:picMkLst>
        </pc:picChg>
        <pc:picChg chg="add mod">
          <ac:chgData name="Subramani K" userId="bf009f75-d47a-408b-a678-4666a6eafc4c" providerId="ADAL" clId="{24061184-6205-4817-8DE0-0FFF028F80E7}" dt="2022-04-07T18:59:05.071" v="530" actId="1038"/>
          <ac:picMkLst>
            <pc:docMk/>
            <pc:sldMk cId="186046281" sldId="1205"/>
            <ac:picMk id="23" creationId="{8EC530E9-5B31-4615-895E-8B2297739E1D}"/>
          </ac:picMkLst>
        </pc:picChg>
        <pc:picChg chg="add mod">
          <ac:chgData name="Subramani K" userId="bf009f75-d47a-408b-a678-4666a6eafc4c" providerId="ADAL" clId="{24061184-6205-4817-8DE0-0FFF028F80E7}" dt="2022-04-07T18:59:02.128" v="521" actId="1037"/>
          <ac:picMkLst>
            <pc:docMk/>
            <pc:sldMk cId="186046281" sldId="1205"/>
            <ac:picMk id="24" creationId="{DD536E4E-896E-4874-8175-F57267834F70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3" creationId="{3F16F4BA-C58C-41A4-AAE6-EC6AFC8A94BD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4" creationId="{D3E72F1B-120C-4775-A43F-7CC9D0DDCBEA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5" creationId="{8F85E042-BD0F-4611-AC6D-61D5691F7E30}"/>
          </ac:picMkLst>
        </pc:picChg>
        <pc:picChg chg="add mod">
          <ac:chgData name="Subramani K" userId="bf009f75-d47a-408b-a678-4666a6eafc4c" providerId="ADAL" clId="{24061184-6205-4817-8DE0-0FFF028F80E7}" dt="2022-04-07T18:59:09.157" v="535" actId="1038"/>
          <ac:picMkLst>
            <pc:docMk/>
            <pc:sldMk cId="186046281" sldId="1205"/>
            <ac:picMk id="1026" creationId="{DFF837CA-A8B9-4E47-8A37-623DFFEBD49E}"/>
          </ac:picMkLst>
        </pc:picChg>
      </pc:sldChg>
      <pc:sldChg chg="addSp delSp modSp add mod">
        <pc:chgData name="Subramani K" userId="bf009f75-d47a-408b-a678-4666a6eafc4c" providerId="ADAL" clId="{24061184-6205-4817-8DE0-0FFF028F80E7}" dt="2022-04-07T19:06:29.924" v="694" actId="478"/>
        <pc:sldMkLst>
          <pc:docMk/>
          <pc:sldMk cId="2974886625" sldId="1206"/>
        </pc:sldMkLst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9" creationId="{B7E2EC3C-9883-47AA-9BD1-48DE0A1C8C38}"/>
          </ac:spMkLst>
        </pc:spChg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12" creationId="{B4BEA475-7A09-41F4-B29E-D01CEF32D3D4}"/>
          </ac:spMkLst>
        </pc:spChg>
        <pc:spChg chg="mod">
          <ac:chgData name="Subramani K" userId="bf009f75-d47a-408b-a678-4666a6eafc4c" providerId="ADAL" clId="{24061184-6205-4817-8DE0-0FFF028F80E7}" dt="2022-04-07T19:01:48.119" v="662" actId="20577"/>
          <ac:spMkLst>
            <pc:docMk/>
            <pc:sldMk cId="2974886625" sldId="1206"/>
            <ac:spMk id="30" creationId="{A7F3710A-8EE6-42B3-9C88-7DEAD57D2295}"/>
          </ac:spMkLst>
        </pc:spChg>
        <pc:spChg chg="add mod ord">
          <ac:chgData name="Subramani K" userId="bf009f75-d47a-408b-a678-4666a6eafc4c" providerId="ADAL" clId="{24061184-6205-4817-8DE0-0FFF028F80E7}" dt="2022-04-07T19:03:24.080" v="673" actId="167"/>
          <ac:spMkLst>
            <pc:docMk/>
            <pc:sldMk cId="2974886625" sldId="1206"/>
            <ac:spMk id="35" creationId="{0D0F2E0D-A3A4-402F-9519-2C290C0ECBB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36" creationId="{715984BC-AFD0-465C-917C-36A368AC9E48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6" creationId="{2E4B71AC-C220-48FC-B962-766896C0B170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7" creationId="{BDA086D6-938A-41EC-94D9-F34166B8649D}"/>
          </ac:spMkLst>
        </pc:spChg>
        <pc:spChg chg="del mod topLvl">
          <ac:chgData name="Subramani K" userId="bf009f75-d47a-408b-a678-4666a6eafc4c" providerId="ADAL" clId="{24061184-6205-4817-8DE0-0FFF028F80E7}" dt="2022-04-07T19:03:06.249" v="668" actId="478"/>
          <ac:spMkLst>
            <pc:docMk/>
            <pc:sldMk cId="2974886625" sldId="1206"/>
            <ac:spMk id="48" creationId="{D710028C-B5CB-4A58-8D04-5C0F2E5C5B6F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5" creationId="{6FC30419-8508-4324-9CB5-DFFA9EA8B04A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6" creationId="{67FEA691-BFB2-431A-9E79-1EDAA36405C0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7" creationId="{C4264BB1-610F-4EEF-8CB8-9B2D9D724E8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8" creationId="{42802A8C-F2C2-44EC-AB7C-AA1CA46E5D7B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4" creationId="{63FE7987-BEFB-451F-B412-F78C74A73B0E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5" creationId="{9A8209EC-B072-4E97-A5BD-89F4C48D1D29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7" creationId="{1CE34700-2501-46DD-9E2D-819BE787F3FD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8" creationId="{C1248685-3B50-4AC8-8CF2-F0797ACD532A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0" creationId="{81AB16C6-07C4-4C92-B1C5-C554C096E48C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1" creationId="{7E382CB3-EB33-47B3-A531-581A75EFC143}"/>
          </ac:spMkLst>
        </pc:spChg>
        <pc:grpChg chg="add mod">
          <ac:chgData name="Subramani K" userId="bf009f75-d47a-408b-a678-4666a6eafc4c" providerId="ADAL" clId="{24061184-6205-4817-8DE0-0FFF028F80E7}" dt="2022-04-07T19:03:35.322" v="677" actId="164"/>
          <ac:grpSpMkLst>
            <pc:docMk/>
            <pc:sldMk cId="2974886625" sldId="1206"/>
            <ac:grpSpMk id="2" creationId="{384DD0E1-0FB1-4E63-BA93-E7E0F9B0291E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31" creationId="{1FDC16F1-F83C-4874-8E15-4EE0BE06DD01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40" creationId="{F0EABFED-BB8F-4562-905A-795911A5BA3E}"/>
          </ac:grpSpMkLst>
        </pc:grpChg>
        <pc:grpChg chg="add del">
          <ac:chgData name="Subramani K" userId="bf009f75-d47a-408b-a678-4666a6eafc4c" providerId="ADAL" clId="{24061184-6205-4817-8DE0-0FFF028F80E7}" dt="2022-04-07T19:03:04.151" v="667" actId="165"/>
          <ac:grpSpMkLst>
            <pc:docMk/>
            <pc:sldMk cId="2974886625" sldId="1206"/>
            <ac:grpSpMk id="45" creationId="{AF2A5D50-BF12-41E6-9D69-58605BCDA82B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50" creationId="{F2E9B5FB-E077-4ACE-A34F-44523A396CDF}"/>
          </ac:grpSpMkLst>
        </pc:grpChg>
        <pc:grpChg chg="add mod">
          <ac:chgData name="Subramani K" userId="bf009f75-d47a-408b-a678-4666a6eafc4c" providerId="ADAL" clId="{24061184-6205-4817-8DE0-0FFF028F80E7}" dt="2022-04-07T19:03:53.512" v="687" actId="1076"/>
          <ac:grpSpMkLst>
            <pc:docMk/>
            <pc:sldMk cId="2974886625" sldId="1206"/>
            <ac:grpSpMk id="63" creationId="{1F9FF552-E64E-4AF5-A037-B8B8657A0CB4}"/>
          </ac:grpSpMkLst>
        </pc:grpChg>
        <pc:grpChg chg="add mod">
          <ac:chgData name="Subramani K" userId="bf009f75-d47a-408b-a678-4666a6eafc4c" providerId="ADAL" clId="{24061184-6205-4817-8DE0-0FFF028F80E7}" dt="2022-04-07T19:04:01.823" v="689" actId="1076"/>
          <ac:grpSpMkLst>
            <pc:docMk/>
            <pc:sldMk cId="2974886625" sldId="1206"/>
            <ac:grpSpMk id="66" creationId="{D40D513A-DB33-499F-82EF-1BD14BAC8B2C}"/>
          </ac:grpSpMkLst>
        </pc:grpChg>
        <pc:grpChg chg="add mod">
          <ac:chgData name="Subramani K" userId="bf009f75-d47a-408b-a678-4666a6eafc4c" providerId="ADAL" clId="{24061184-6205-4817-8DE0-0FFF028F80E7}" dt="2022-04-07T19:04:06.895" v="691" actId="1076"/>
          <ac:grpSpMkLst>
            <pc:docMk/>
            <pc:sldMk cId="2974886625" sldId="1206"/>
            <ac:grpSpMk id="69" creationId="{EBD2863D-3855-4BEC-B5F8-C3D08CB15C9E}"/>
          </ac:grpSpMkLst>
        </pc:grpChg>
        <pc:picChg chg="add del mod">
          <ac:chgData name="Subramani K" userId="bf009f75-d47a-408b-a678-4666a6eafc4c" providerId="ADAL" clId="{24061184-6205-4817-8DE0-0FFF028F80E7}" dt="2022-04-07T19:03:45.330" v="685" actId="1076"/>
          <ac:picMkLst>
            <pc:docMk/>
            <pc:sldMk cId="2974886625" sldId="1206"/>
            <ac:picMk id="54" creationId="{EA282528-617A-4068-B459-48D3062D3A89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59" creationId="{47364602-CDDA-4C7B-B094-7284E8AB72AC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0" creationId="{3D59E8BF-0A36-4BC3-BB59-E49A83E4E831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1" creationId="{CA90FB12-F630-4396-941B-C8705364148D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2" creationId="{0FB794E6-DD03-4EB0-AF1E-E6A764B23A04}"/>
          </ac:picMkLst>
        </pc:picChg>
        <pc:cxnChg chg="del mod topLvl">
          <ac:chgData name="Subramani K" userId="bf009f75-d47a-408b-a678-4666a6eafc4c" providerId="ADAL" clId="{24061184-6205-4817-8DE0-0FFF028F80E7}" dt="2022-04-07T19:03:06.249" v="668" actId="478"/>
          <ac:cxnSpMkLst>
            <pc:docMk/>
            <pc:sldMk cId="2974886625" sldId="1206"/>
            <ac:cxnSpMk id="49" creationId="{A4B45AD2-55BD-4E62-8810-18C31664807E}"/>
          </ac:cxnSpMkLst>
        </pc:cxnChg>
      </pc:sldChg>
      <pc:sldChg chg="add">
        <pc:chgData name="Subramani K" userId="bf009f75-d47a-408b-a678-4666a6eafc4c" providerId="ADAL" clId="{24061184-6205-4817-8DE0-0FFF028F80E7}" dt="2022-04-07T19:01:28.950" v="643"/>
        <pc:sldMkLst>
          <pc:docMk/>
          <pc:sldMk cId="1940554314" sldId="1207"/>
        </pc:sldMkLst>
      </pc:sldChg>
      <pc:sldChg chg="addSp delSp modSp add mod">
        <pc:chgData name="Subramani K" userId="bf009f75-d47a-408b-a678-4666a6eafc4c" providerId="ADAL" clId="{24061184-6205-4817-8DE0-0FFF028F80E7}" dt="2022-04-08T06:12:56.947" v="865" actId="20577"/>
        <pc:sldMkLst>
          <pc:docMk/>
          <pc:sldMk cId="2075535278" sldId="1208"/>
        </pc:sldMkLst>
        <pc:spChg chg="mod">
          <ac:chgData name="Subramani K" userId="bf009f75-d47a-408b-a678-4666a6eafc4c" providerId="ADAL" clId="{24061184-6205-4817-8DE0-0FFF028F80E7}" dt="2022-04-08T06:12:56.947" v="865" actId="20577"/>
          <ac:spMkLst>
            <pc:docMk/>
            <pc:sldMk cId="2075535278" sldId="1208"/>
            <ac:spMk id="14" creationId="{D4C948DF-669C-42CA-B0CC-3EF35C283FEC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8T06:10:14.806" v="730" actId="1037"/>
          <ac:spMkLst>
            <pc:docMk/>
            <pc:sldMk cId="2075535278" sldId="1208"/>
            <ac:spMk id="27" creationId="{92972604-99E1-4063-88DD-2F0540F1BDD3}"/>
          </ac:spMkLst>
        </pc:spChg>
        <pc:spChg chg="del mod topLvl">
          <ac:chgData name="Subramani K" userId="bf009f75-d47a-408b-a678-4666a6eafc4c" providerId="ADAL" clId="{24061184-6205-4817-8DE0-0FFF028F80E7}" dt="2022-04-08T06:10:44.759" v="736" actId="478"/>
          <ac:spMkLst>
            <pc:docMk/>
            <pc:sldMk cId="2075535278" sldId="1208"/>
            <ac:spMk id="29" creationId="{F1F90892-E4EF-4C0F-A063-15A7B5D2E340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52" creationId="{D8CA654E-A9E3-4F39-92FD-FBBB4B1DA699}"/>
          </ac:spMkLst>
        </pc:spChg>
        <pc:grpChg chg="add del mod">
          <ac:chgData name="Subramani K" userId="bf009f75-d47a-408b-a678-4666a6eafc4c" providerId="ADAL" clId="{24061184-6205-4817-8DE0-0FFF028F80E7}" dt="2022-04-08T06:10:42.462" v="735" actId="165"/>
          <ac:grpSpMkLst>
            <pc:docMk/>
            <pc:sldMk cId="2075535278" sldId="1208"/>
            <ac:grpSpMk id="25" creationId="{E846BFFE-CF6A-4AA7-B34D-DFEE7CA84FAD}"/>
          </ac:grpSpMkLst>
        </pc:grp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2" creationId="{6D6D3B42-0319-4950-9D86-89D5EF01547E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3" creationId="{8EC530E9-5B31-4615-895E-8B2297739E1D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4" creationId="{DD536E4E-896E-4874-8175-F57267834F70}"/>
          </ac:picMkLst>
        </pc:picChg>
        <pc:picChg chg="mod topLvl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28" creationId="{0D29E9A1-7145-4BA0-A575-1A7B2C48A42C}"/>
          </ac:picMkLst>
        </pc:picChg>
        <pc:picChg chg="add mod">
          <ac:chgData name="Subramani K" userId="bf009f75-d47a-408b-a678-4666a6eafc4c" providerId="ADAL" clId="{24061184-6205-4817-8DE0-0FFF028F80E7}" dt="2022-04-08T06:11:25.166" v="754" actId="1038"/>
          <ac:picMkLst>
            <pc:docMk/>
            <pc:sldMk cId="2075535278" sldId="1208"/>
            <ac:picMk id="30" creationId="{F52BD54F-3103-4DD9-A9C8-3A873BCF20A4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1" creationId="{C10EB654-8F77-4646-9C31-B15ABFDD3C6F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2" creationId="{D6D01A42-873F-4AC1-B157-60FE6FF17CA3}"/>
          </ac:picMkLst>
        </pc:picChg>
        <pc:picChg chg="del mod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1026" creationId="{DFF837CA-A8B9-4E47-8A37-623DFFEBD49E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25.667" v="867"/>
        <pc:sldMkLst>
          <pc:docMk/>
          <pc:sldMk cId="4064706311" sldId="1209"/>
        </pc:sldMkLst>
        <pc:picChg chg="add mod">
          <ac:chgData name="Subramani K" userId="bf009f75-d47a-408b-a678-4666a6eafc4c" providerId="ADAL" clId="{24061184-6205-4817-8DE0-0FFF028F80E7}" dt="2022-04-10T11:22:25.667" v="867"/>
          <ac:picMkLst>
            <pc:docMk/>
            <pc:sldMk cId="4064706311" sldId="1209"/>
            <ac:picMk id="2" creationId="{846B0A12-1620-45C1-BF4F-F6267719337A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35.433" v="869"/>
        <pc:sldMkLst>
          <pc:docMk/>
          <pc:sldMk cId="1816320550" sldId="1210"/>
        </pc:sldMkLst>
        <pc:picChg chg="add mod">
          <ac:chgData name="Subramani K" userId="bf009f75-d47a-408b-a678-4666a6eafc4c" providerId="ADAL" clId="{24061184-6205-4817-8DE0-0FFF028F80E7}" dt="2022-04-10T11:22:35.433" v="869"/>
          <ac:picMkLst>
            <pc:docMk/>
            <pc:sldMk cId="1816320550" sldId="1210"/>
            <ac:picMk id="2" creationId="{C03E0674-3F98-435A-8E4F-52B90220F203}"/>
          </ac:picMkLst>
        </pc:picChg>
      </pc:sldChg>
    </pc:docChg>
  </pc:docChgLst>
  <pc:docChgLst>
    <pc:chgData name="subramani@eidesign.net" userId="bf009f75-d47a-408b-a678-4666a6eafc4c" providerId="ADAL" clId="{98638EEA-18EB-40B4-8ADD-283A9CF775F6}"/>
    <pc:docChg chg="custSel modSld">
      <pc:chgData name="subramani@eidesign.net" userId="bf009f75-d47a-408b-a678-4666a6eafc4c" providerId="ADAL" clId="{98638EEA-18EB-40B4-8ADD-283A9CF775F6}" dt="2022-03-17T13:48:07.057" v="1" actId="478"/>
      <pc:docMkLst>
        <pc:docMk/>
      </pc:docMkLst>
      <pc:sldChg chg="delSp mod">
        <pc:chgData name="subramani@eidesign.net" userId="bf009f75-d47a-408b-a678-4666a6eafc4c" providerId="ADAL" clId="{98638EEA-18EB-40B4-8ADD-283A9CF775F6}" dt="2022-03-17T13:48:03.346" v="0" actId="478"/>
        <pc:sldMkLst>
          <pc:docMk/>
          <pc:sldMk cId="2285015065" sldId="1203"/>
        </pc:sldMkLst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12" creationId="{B4BEA475-7A09-41F4-B29E-D01CEF32D3D4}"/>
          </ac:spMkLst>
        </pc:spChg>
      </pc:sldChg>
      <pc:sldChg chg="delSp mod">
        <pc:chgData name="subramani@eidesign.net" userId="bf009f75-d47a-408b-a678-4666a6eafc4c" providerId="ADAL" clId="{98638EEA-18EB-40B4-8ADD-283A9CF775F6}" dt="2022-03-17T13:48:07.057" v="1" actId="478"/>
        <pc:sldMkLst>
          <pc:docMk/>
          <pc:sldMk cId="3675761090" sldId="1204"/>
        </pc:sldMkLst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12" creationId="{B4BEA475-7A09-41F4-B29E-D01CEF32D3D4}"/>
          </ac:spMkLst>
        </pc:spChg>
      </pc:sldChg>
    </pc:docChg>
  </pc:docChgLst>
  <pc:docChgLst>
    <pc:chgData name="Subramani K" userId="bf009f75-d47a-408b-a678-4666a6eafc4c" providerId="ADAL" clId="{225D53E6-453E-47BC-8EAA-CCA061213C2E}"/>
    <pc:docChg chg="undo custSel modSld">
      <pc:chgData name="Subramani K" userId="bf009f75-d47a-408b-a678-4666a6eafc4c" providerId="ADAL" clId="{225D53E6-453E-47BC-8EAA-CCA061213C2E}" dt="2022-03-16T06:10:18.419" v="126"/>
      <pc:docMkLst>
        <pc:docMk/>
      </pc:docMkLst>
      <pc:sldChg chg="addSp delSp modSp mod">
        <pc:chgData name="Subramani K" userId="bf009f75-d47a-408b-a678-4666a6eafc4c" providerId="ADAL" clId="{225D53E6-453E-47BC-8EAA-CCA061213C2E}" dt="2022-03-16T06:10:18.419" v="126"/>
        <pc:sldMkLst>
          <pc:docMk/>
          <pc:sldMk cId="2508173990" sldId="1202"/>
        </pc:sldMkLst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6" creationId="{225EA034-7FEC-4B55-9E47-01A2191D5A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8" creationId="{7CADB652-EBBD-41A2-90DB-03DE8A3E5668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9" creationId="{6588B96B-5141-43BF-AF28-EDC6A8062267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1" creationId="{8F42208D-7DB1-4A8D-A5BD-47426C44E472}"/>
          </ac:spMkLst>
        </pc:spChg>
        <pc:spChg chg="mod topLvl">
          <ac:chgData name="Subramani K" userId="bf009f75-d47a-408b-a678-4666a6eafc4c" providerId="ADAL" clId="{225D53E6-453E-47BC-8EAA-CCA061213C2E}" dt="2022-03-16T06:10:15.991" v="124"/>
          <ac:spMkLst>
            <pc:docMk/>
            <pc:sldMk cId="2508173990" sldId="1202"/>
            <ac:spMk id="22" creationId="{08B2B303-E3EB-42AD-B97F-4A4482E487D6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3" creationId="{75759C79-B769-44CB-B86F-F20B407DF08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27" creationId="{605AF365-D596-40A5-93DD-02AA63F62D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8" creationId="{AF97F43B-DA83-42A9-AE8B-F98E5C5CF72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9" creationId="{4AA3291F-B78A-45D7-BFAA-E848CF1C41E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33" creationId="{DC2470C5-FE34-46C1-9524-10E6CF2502F4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5" creationId="{D41AD454-97BD-4FC0-8BC2-A76840D595E5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6" creationId="{A178787D-3FF6-4157-8904-43CE4CFE993B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9" creationId="{59CF4A97-B251-43C5-B79D-C1C783A6097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40" creationId="{8DEDB37C-0362-4C49-838A-4AC6B1A07A91}"/>
          </ac:spMkLst>
        </pc:spChg>
        <pc:spChg chg="add 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42" creationId="{F8E6E74A-225B-4AE4-9AD8-35C4EA611AA3}"/>
          </ac:spMkLst>
        </pc:spChg>
        <pc:spChg chg="add mod">
          <ac:chgData name="Subramani K" userId="bf009f75-d47a-408b-a678-4666a6eafc4c" providerId="ADAL" clId="{225D53E6-453E-47BC-8EAA-CCA061213C2E}" dt="2022-03-16T06:10:14.138" v="123" actId="20577"/>
          <ac:spMkLst>
            <pc:docMk/>
            <pc:sldMk cId="2508173990" sldId="1202"/>
            <ac:spMk id="44" creationId="{E6631364-11D8-4A99-849B-7F4C110E1531}"/>
          </ac:spMkLst>
        </pc:spChg>
        <pc:spChg chg="add del mod">
          <ac:chgData name="Subramani K" userId="bf009f75-d47a-408b-a678-4666a6eafc4c" providerId="ADAL" clId="{225D53E6-453E-47BC-8EAA-CCA061213C2E}" dt="2022-03-16T06:07:23.577" v="24"/>
          <ac:spMkLst>
            <pc:docMk/>
            <pc:sldMk cId="2508173990" sldId="1202"/>
            <ac:spMk id="46" creationId="{869A34C7-09F1-4EE3-96B8-2CCE44AC0D92}"/>
          </ac:spMkLst>
        </pc:spChg>
        <pc:spChg chg="add mod">
          <ac:chgData name="Subramani K" userId="bf009f75-d47a-408b-a678-4666a6eafc4c" providerId="ADAL" clId="{225D53E6-453E-47BC-8EAA-CCA061213C2E}" dt="2022-03-16T06:10:17.426" v="125"/>
          <ac:spMkLst>
            <pc:docMk/>
            <pc:sldMk cId="2508173990" sldId="1202"/>
            <ac:spMk id="47" creationId="{CF9E73D6-20FB-4F6A-BF06-39E8C52520D3}"/>
          </ac:spMkLst>
        </pc:spChg>
        <pc:spChg chg="add mod">
          <ac:chgData name="Subramani K" userId="bf009f75-d47a-408b-a678-4666a6eafc4c" providerId="ADAL" clId="{225D53E6-453E-47BC-8EAA-CCA061213C2E}" dt="2022-03-16T06:10:18.419" v="126"/>
          <ac:spMkLst>
            <pc:docMk/>
            <pc:sldMk cId="2508173990" sldId="1202"/>
            <ac:spMk id="50" creationId="{1BBB2100-0646-49CB-B787-84A43634528D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4" creationId="{9C8D4826-29E7-4FDB-B873-C0083CDDAB91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5" creationId="{F5EBB1A0-AF06-434E-9EA6-B0964CEE6498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6" creationId="{24F21A2C-43BD-4D9B-955A-76AB60E7ECB2}"/>
          </ac:spMkLst>
        </pc:spChg>
        <pc:grpChg chg="add del mod">
          <ac:chgData name="Subramani K" userId="bf009f75-d47a-408b-a678-4666a6eafc4c" providerId="ADAL" clId="{225D53E6-453E-47BC-8EAA-CCA061213C2E}" dt="2022-03-16T05:57:54.865" v="4" actId="165"/>
          <ac:grpSpMkLst>
            <pc:docMk/>
            <pc:sldMk cId="2508173990" sldId="1202"/>
            <ac:grpSpMk id="20" creationId="{931646EE-BC77-4CF5-9CB6-DE3409647F6D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26" creationId="{47C452E3-B3DA-434F-8FCE-2C19FB6FEB61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32" creationId="{BE544A1F-9677-4B1F-8FFA-D5B7A14F4BBB}"/>
          </ac:grpSpMkLst>
        </pc:grpChg>
        <pc:picChg chg="mod topLvl">
          <ac:chgData name="Subramani K" userId="bf009f75-d47a-408b-a678-4666a6eafc4c" providerId="ADAL" clId="{225D53E6-453E-47BC-8EAA-CCA061213C2E}" dt="2022-03-16T05:58:03.122" v="8" actId="1076"/>
          <ac:picMkLst>
            <pc:docMk/>
            <pc:sldMk cId="2508173990" sldId="1202"/>
            <ac:picMk id="24" creationId="{9B7350A4-9B33-45A7-A8A2-418E3A339233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30" creationId="{611E74C2-4B27-4001-98AF-59FC8CF8E57F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4" creationId="{E03B05F1-B4DF-47E5-8D5A-7331FF5B004C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7" creationId="{EBCC1E09-6CA6-47CC-B319-A733A4A10980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8" creationId="{10E80A81-23C1-4CEE-A746-2F5E8011D59A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41" creationId="{583C252F-41C1-46B3-9C4F-BB6AE5EAD7DF}"/>
          </ac:picMkLst>
        </pc:picChg>
        <pc:picChg chg="add mod">
          <ac:chgData name="Subramani K" userId="bf009f75-d47a-408b-a678-4666a6eafc4c" providerId="ADAL" clId="{225D53E6-453E-47BC-8EAA-CCA061213C2E}" dt="2022-03-16T06:07:21.217" v="22" actId="1076"/>
          <ac:picMkLst>
            <pc:docMk/>
            <pc:sldMk cId="2508173990" sldId="1202"/>
            <ac:picMk id="43" creationId="{7E0C7D7C-DA25-484B-8B6A-7526FDAC3741}"/>
          </ac:picMkLst>
        </pc:picChg>
        <pc:picChg chg="add del mod">
          <ac:chgData name="Subramani K" userId="bf009f75-d47a-408b-a678-4666a6eafc4c" providerId="ADAL" clId="{225D53E6-453E-47BC-8EAA-CCA061213C2E}" dt="2022-03-16T06:07:23.577" v="24"/>
          <ac:picMkLst>
            <pc:docMk/>
            <pc:sldMk cId="2508173990" sldId="1202"/>
            <ac:picMk id="45" creationId="{8FB87B58-4962-4111-BC09-FF7F1D6E27F9}"/>
          </ac:picMkLst>
        </pc:picChg>
        <pc:picChg chg="add mod">
          <ac:chgData name="Subramani K" userId="bf009f75-d47a-408b-a678-4666a6eafc4c" providerId="ADAL" clId="{225D53E6-453E-47BC-8EAA-CCA061213C2E}" dt="2022-03-16T06:07:32.206" v="27" actId="1076"/>
          <ac:picMkLst>
            <pc:docMk/>
            <pc:sldMk cId="2508173990" sldId="1202"/>
            <ac:picMk id="48" creationId="{4FC33848-77E1-44A9-BDB1-4A143EC08C04}"/>
          </ac:picMkLst>
        </pc:picChg>
        <pc:picChg chg="add mod">
          <ac:chgData name="Subramani K" userId="bf009f75-d47a-408b-a678-4666a6eafc4c" providerId="ADAL" clId="{225D53E6-453E-47BC-8EAA-CCA061213C2E}" dt="2022-03-16T06:07:39.261" v="38" actId="1037"/>
          <ac:picMkLst>
            <pc:docMk/>
            <pc:sldMk cId="2508173990" sldId="1202"/>
            <ac:picMk id="49" creationId="{AD6021AC-22A1-422D-AFC2-710F0CB39706}"/>
          </ac:picMkLst>
        </pc:picChg>
        <pc:cxnChg chg="add mod">
          <ac:chgData name="Subramani K" userId="bf009f75-d47a-408b-a678-4666a6eafc4c" providerId="ADAL" clId="{225D53E6-453E-47BC-8EAA-CCA061213C2E}" dt="2022-03-16T06:07:48.836" v="42" actId="1036"/>
          <ac:cxnSpMkLst>
            <pc:docMk/>
            <pc:sldMk cId="2508173990" sldId="1202"/>
            <ac:cxnSpMk id="3" creationId="{D2BAB3E4-17D6-4C40-988C-76181A47957B}"/>
          </ac:cxnSpMkLst>
        </pc:cxnChg>
        <pc:cxnChg chg="add">
          <ac:chgData name="Subramani K" userId="bf009f75-d47a-408b-a678-4666a6eafc4c" providerId="ADAL" clId="{225D53E6-453E-47BC-8EAA-CCA061213C2E}" dt="2022-03-16T06:07:58.613" v="45" actId="11529"/>
          <ac:cxnSpMkLst>
            <pc:docMk/>
            <pc:sldMk cId="2508173990" sldId="1202"/>
            <ac:cxnSpMk id="5" creationId="{3B1195A0-5F14-47AC-8AB4-2C5EE6597E66}"/>
          </ac:cxnSpMkLst>
        </pc:cxnChg>
        <pc:cxnChg chg="del mod topLvl">
          <ac:chgData name="Subramani K" userId="bf009f75-d47a-408b-a678-4666a6eafc4c" providerId="ADAL" clId="{225D53E6-453E-47BC-8EAA-CCA061213C2E}" dt="2022-03-16T05:57:56.845" v="5" actId="478"/>
          <ac:cxnSpMkLst>
            <pc:docMk/>
            <pc:sldMk cId="2508173990" sldId="1202"/>
            <ac:cxnSpMk id="25" creationId="{A6661658-2DD2-4FDB-A745-10991597C9B4}"/>
          </ac:cxnSpMkLst>
        </pc:cxnChg>
        <pc:cxnChg chg="mod">
          <ac:chgData name="Subramani K" userId="bf009f75-d47a-408b-a678-4666a6eafc4c" providerId="ADAL" clId="{225D53E6-453E-47BC-8EAA-CCA061213C2E}" dt="2022-03-16T05:57:37.094" v="1"/>
          <ac:cxnSpMkLst>
            <pc:docMk/>
            <pc:sldMk cId="2508173990" sldId="1202"/>
            <ac:cxnSpMk id="31" creationId="{92B7F284-AF54-4EA4-816C-27E29F0D6619}"/>
          </ac:cxnSpMkLst>
        </pc:cxnChg>
        <pc:cxnChg chg="add del mod">
          <ac:chgData name="Subramani K" userId="bf009f75-d47a-408b-a678-4666a6eafc4c" providerId="ADAL" clId="{225D53E6-453E-47BC-8EAA-CCA061213C2E}" dt="2022-03-16T06:07:50.341" v="44"/>
          <ac:cxnSpMkLst>
            <pc:docMk/>
            <pc:sldMk cId="2508173990" sldId="1202"/>
            <ac:cxnSpMk id="51" creationId="{6F8F163E-78C5-4B5C-8F48-C87F73CD235A}"/>
          </ac:cxnSpMkLst>
        </pc:cxnChg>
        <pc:cxnChg chg="add mod">
          <ac:chgData name="Subramani K" userId="bf009f75-d47a-408b-a678-4666a6eafc4c" providerId="ADAL" clId="{225D53E6-453E-47BC-8EAA-CCA061213C2E}" dt="2022-03-16T06:08:01.592" v="47" actId="1076"/>
          <ac:cxnSpMkLst>
            <pc:docMk/>
            <pc:sldMk cId="2508173990" sldId="1202"/>
            <ac:cxnSpMk id="52" creationId="{62CBA750-8A82-49D6-BACD-D9D93E8AB6B2}"/>
          </ac:cxnSpMkLst>
        </pc:cxnChg>
        <pc:cxnChg chg="add mod">
          <ac:chgData name="Subramani K" userId="bf009f75-d47a-408b-a678-4666a6eafc4c" providerId="ADAL" clId="{225D53E6-453E-47BC-8EAA-CCA061213C2E}" dt="2022-03-16T06:08:05.508" v="49" actId="1076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Subramani K" userId="bf009f75-d47a-408b-a678-4666a6eafc4c" providerId="ADAL" clId="{5FCE6499-D586-40CB-B01A-1C261EEF3A96}"/>
    <pc:docChg chg="modSld">
      <pc:chgData name="Subramani K" userId="bf009f75-d47a-408b-a678-4666a6eafc4c" providerId="ADAL" clId="{5FCE6499-D586-40CB-B01A-1C261EEF3A96}" dt="2022-03-16T06:10:47.628" v="0"/>
      <pc:docMkLst>
        <pc:docMk/>
      </pc:docMkLst>
      <pc:sldChg chg="modSp mod">
        <pc:chgData name="Subramani K" userId="bf009f75-d47a-408b-a678-4666a6eafc4c" providerId="ADAL" clId="{5FCE6499-D586-40CB-B01A-1C261EEF3A96}" dt="2022-03-16T06:10:47.628" v="0"/>
        <pc:sldMkLst>
          <pc:docMk/>
          <pc:sldMk cId="2508173990" sldId="1202"/>
        </pc:sldMkLst>
        <pc:spChg chg="mod">
          <ac:chgData name="Subramani K" userId="bf009f75-d47a-408b-a678-4666a6eafc4c" providerId="ADAL" clId="{5FCE6499-D586-40CB-B01A-1C261EEF3A96}" dt="2022-03-16T06:10:47.628" v="0"/>
          <ac:spMkLst>
            <pc:docMk/>
            <pc:sldMk cId="2508173990" sldId="1202"/>
            <ac:spMk id="9" creationId="{B7E2EC3C-9883-47AA-9BD1-48DE0A1C8C38}"/>
          </ac:spMkLst>
        </pc:spChg>
      </pc:sldChg>
    </pc:docChg>
  </pc:docChgLst>
  <pc:docChgLst>
    <pc:chgData name="lakshmikanth" userId="34ec4a14-2b32-4e23-8e6c-bf79444b9b1f" providerId="ADAL" clId="{76E0BB6C-9709-4398-B9A5-D077848682D5}"/>
    <pc:docChg chg="modSld">
      <pc:chgData name="lakshmikanth" userId="34ec4a14-2b32-4e23-8e6c-bf79444b9b1f" providerId="ADAL" clId="{76E0BB6C-9709-4398-B9A5-D077848682D5}" dt="2022-08-19T12:49:54.699" v="0" actId="113"/>
      <pc:docMkLst>
        <pc:docMk/>
      </pc:docMkLst>
      <pc:sldChg chg="modSp mod">
        <pc:chgData name="lakshmikanth" userId="34ec4a14-2b32-4e23-8e6c-bf79444b9b1f" providerId="ADAL" clId="{76E0BB6C-9709-4398-B9A5-D077848682D5}" dt="2022-08-19T12:49:54.699" v="0" actId="113"/>
        <pc:sldMkLst>
          <pc:docMk/>
          <pc:sldMk cId="2974886625" sldId="1206"/>
        </pc:sldMkLst>
        <pc:spChg chg="mod">
          <ac:chgData name="lakshmikanth" userId="34ec4a14-2b32-4e23-8e6c-bf79444b9b1f" providerId="ADAL" clId="{76E0BB6C-9709-4398-B9A5-D077848682D5}" dt="2022-08-19T12:49:54.699" v="0" actId="113"/>
          <ac:spMkLst>
            <pc:docMk/>
            <pc:sldMk cId="2974886625" sldId="1206"/>
            <ac:spMk id="24" creationId="{62F3301F-AA21-45D3-83FC-D7D1CF0B16D5}"/>
          </ac:spMkLst>
        </pc:spChg>
      </pc:sldChg>
    </pc:docChg>
  </pc:docChgLst>
  <pc:docChgLst>
    <pc:chgData name="Balaji P." userId="ba4046ed-d6ed-4f8a-b33b-fec4378fc225" providerId="ADAL" clId="{778F8CF8-34C6-4F2B-85D0-378468186F96}"/>
    <pc:docChg chg="undo custSel addSld delSld modSld">
      <pc:chgData name="Balaji P." userId="ba4046ed-d6ed-4f8a-b33b-fec4378fc225" providerId="ADAL" clId="{778F8CF8-34C6-4F2B-85D0-378468186F96}" dt="2023-03-24T05:21:30.375" v="243" actId="47"/>
      <pc:docMkLst>
        <pc:docMk/>
      </pc:docMkLst>
      <pc:sldChg chg="addSp delSp modSp mod">
        <pc:chgData name="Balaji P." userId="ba4046ed-d6ed-4f8a-b33b-fec4378fc225" providerId="ADAL" clId="{778F8CF8-34C6-4F2B-85D0-378468186F96}" dt="2023-03-24T05:12:07.757" v="138" actId="207"/>
        <pc:sldMkLst>
          <pc:docMk/>
          <pc:sldMk cId="2285015065" sldId="1203"/>
        </pc:sldMkLst>
        <pc:spChg chg="add mod">
          <ac:chgData name="Balaji P." userId="ba4046ed-d6ed-4f8a-b33b-fec4378fc225" providerId="ADAL" clId="{778F8CF8-34C6-4F2B-85D0-378468186F96}" dt="2023-03-24T05:10:45.697" v="47" actId="14100"/>
          <ac:spMkLst>
            <pc:docMk/>
            <pc:sldMk cId="2285015065" sldId="1203"/>
            <ac:spMk id="2" creationId="{F2DE7787-AFB3-813D-E8CF-A5C605D0AAA7}"/>
          </ac:spMkLst>
        </pc:spChg>
        <pc:spChg chg="add mod">
          <ac:chgData name="Balaji P." userId="ba4046ed-d6ed-4f8a-b33b-fec4378fc225" providerId="ADAL" clId="{778F8CF8-34C6-4F2B-85D0-378468186F96}" dt="2023-03-24T05:11:28.962" v="124" actId="552"/>
          <ac:spMkLst>
            <pc:docMk/>
            <pc:sldMk cId="2285015065" sldId="1203"/>
            <ac:spMk id="3" creationId="{BB6F408C-A7F1-3CF3-D934-07AB67C78EBF}"/>
          </ac:spMkLst>
        </pc:spChg>
        <pc:spChg chg="add mod ord">
          <ac:chgData name="Balaji P." userId="ba4046ed-d6ed-4f8a-b33b-fec4378fc225" providerId="ADAL" clId="{778F8CF8-34C6-4F2B-85D0-378468186F96}" dt="2023-03-24T05:11:01.423" v="119" actId="1036"/>
          <ac:spMkLst>
            <pc:docMk/>
            <pc:sldMk cId="2285015065" sldId="1203"/>
            <ac:spMk id="4" creationId="{C1954D8D-609D-A5D6-A24F-B7507A3035D6}"/>
          </ac:spMkLst>
        </pc:spChg>
        <pc:spChg chg="add mod">
          <ac:chgData name="Balaji P." userId="ba4046ed-d6ed-4f8a-b33b-fec4378fc225" providerId="ADAL" clId="{778F8CF8-34C6-4F2B-85D0-378468186F96}" dt="2023-03-24T05:11:33.047" v="130" actId="403"/>
          <ac:spMkLst>
            <pc:docMk/>
            <pc:sldMk cId="2285015065" sldId="1203"/>
            <ac:spMk id="5" creationId="{EDBCFF3D-F0CC-9275-028B-28661CB3B5D0}"/>
          </ac:spMkLst>
        </pc:spChg>
        <pc:spChg chg="add mod">
          <ac:chgData name="Balaji P." userId="ba4046ed-d6ed-4f8a-b33b-fec4378fc225" providerId="ADAL" clId="{778F8CF8-34C6-4F2B-85D0-378468186F96}" dt="2023-03-24T05:12:07.757" v="138" actId="207"/>
          <ac:spMkLst>
            <pc:docMk/>
            <pc:sldMk cId="2285015065" sldId="1203"/>
            <ac:spMk id="6" creationId="{4968EE84-2E4A-0F31-8D36-A6CE5B2694EE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7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8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9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0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13" creationId="{00000000-0000-0000-0000-000000000000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4" creationId="{3D8179C7-550A-4E0B-9B16-90B599F3EC21}"/>
          </ac:spMkLst>
        </pc:spChg>
        <pc:spChg chg="del">
          <ac:chgData name="Balaji P." userId="ba4046ed-d6ed-4f8a-b33b-fec4378fc225" providerId="ADAL" clId="{778F8CF8-34C6-4F2B-85D0-378468186F96}" dt="2023-03-24T05:09:26.955" v="32" actId="478"/>
          <ac:spMkLst>
            <pc:docMk/>
            <pc:sldMk cId="2285015065" sldId="1203"/>
            <ac:spMk id="29" creationId="{00000000-0000-0000-0000-000000000000}"/>
          </ac:spMkLst>
        </pc:s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25" creationId="{01357A2A-8D9D-45EC-8948-63935F1C329B}"/>
          </ac:grpSpMkLst>
        </pc:grpChg>
        <pc:grpChg chg="del">
          <ac:chgData name="Balaji P." userId="ba4046ed-d6ed-4f8a-b33b-fec4378fc225" providerId="ADAL" clId="{778F8CF8-34C6-4F2B-85D0-378468186F96}" dt="2023-03-24T05:09:26.955" v="32" actId="478"/>
          <ac:grpSpMkLst>
            <pc:docMk/>
            <pc:sldMk cId="2285015065" sldId="1203"/>
            <ac:grpSpMk id="37" creationId="{00000000-0000-0000-0000-000000000000}"/>
          </ac:grpSpMkLst>
        </pc:grp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1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9:26.955" v="32" actId="478"/>
          <ac:picMkLst>
            <pc:docMk/>
            <pc:sldMk cId="2285015065" sldId="1203"/>
            <ac:picMk id="36" creationId="{00000000-0000-0000-0000-000000000000}"/>
          </ac:picMkLst>
        </pc:picChg>
      </pc:sldChg>
      <pc:sldChg chg="addSp modSp add mod">
        <pc:chgData name="Balaji P." userId="ba4046ed-d6ed-4f8a-b33b-fec4378fc225" providerId="ADAL" clId="{778F8CF8-34C6-4F2B-85D0-378468186F96}" dt="2023-03-24T05:18:58.839" v="165" actId="13926"/>
        <pc:sldMkLst>
          <pc:docMk/>
          <pc:sldMk cId="573313520" sldId="1204"/>
        </pc:sldMkLst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4" creationId="{3EC94CDB-E038-05FF-287F-242A097CD34D}"/>
          </ac:spMkLst>
        </pc:spChg>
        <pc:spChg chg="add mod">
          <ac:chgData name="Balaji P." userId="ba4046ed-d6ed-4f8a-b33b-fec4378fc225" providerId="ADAL" clId="{778F8CF8-34C6-4F2B-85D0-378468186F96}" dt="2023-03-24T05:18:58.839" v="165" actId="13926"/>
          <ac:spMkLst>
            <pc:docMk/>
            <pc:sldMk cId="573313520" sldId="1204"/>
            <ac:spMk id="5" creationId="{91AEA412-BCF1-1ACA-B273-72134194F2A2}"/>
          </ac:spMkLst>
        </pc:spChg>
        <pc:picChg chg="add mod">
          <ac:chgData name="Balaji P." userId="ba4046ed-d6ed-4f8a-b33b-fec4378fc225" providerId="ADAL" clId="{778F8CF8-34C6-4F2B-85D0-378468186F96}" dt="2023-03-24T05:18:25.496" v="160" actId="1076"/>
          <ac:picMkLst>
            <pc:docMk/>
            <pc:sldMk cId="573313520" sldId="1204"/>
            <ac:picMk id="3" creationId="{6247A290-CFC7-B664-5857-EB0BD089C15B}"/>
          </ac:picMkLst>
        </pc:picChg>
      </pc:sldChg>
      <pc:sldChg chg="addSp modSp add">
        <pc:chgData name="Balaji P." userId="ba4046ed-d6ed-4f8a-b33b-fec4378fc225" providerId="ADAL" clId="{778F8CF8-34C6-4F2B-85D0-378468186F96}" dt="2023-03-24T05:19:13.572" v="166"/>
        <pc:sldMkLst>
          <pc:docMk/>
          <pc:sldMk cId="1030197283" sldId="1205"/>
        </pc:sldMkLst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2" creationId="{253BE0A2-53CE-FCE4-68DE-8BFD836F32E2}"/>
          </ac:spMkLst>
        </pc:spChg>
        <pc:spChg chg="add mod">
          <ac:chgData name="Balaji P." userId="ba4046ed-d6ed-4f8a-b33b-fec4378fc225" providerId="ADAL" clId="{778F8CF8-34C6-4F2B-85D0-378468186F96}" dt="2023-03-24T05:19:13.572" v="166"/>
          <ac:spMkLst>
            <pc:docMk/>
            <pc:sldMk cId="1030197283" sldId="1205"/>
            <ac:spMk id="3" creationId="{DC77E33E-5005-E938-E583-8695E70407F8}"/>
          </ac:spMkLst>
        </pc:sp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4886625" sldId="120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940554314" sldId="1207"/>
        </pc:sldMkLst>
      </pc:sldChg>
      <pc:sldChg chg="addSp delSp modSp mod">
        <pc:chgData name="Balaji P." userId="ba4046ed-d6ed-4f8a-b33b-fec4378fc225" providerId="ADAL" clId="{778F8CF8-34C6-4F2B-85D0-378468186F96}" dt="2023-03-24T05:13:00.216" v="144" actId="1076"/>
        <pc:sldMkLst>
          <pc:docMk/>
          <pc:sldMk cId="2075535278" sldId="1208"/>
        </pc:sldMkLst>
        <pc:spChg chg="add mod">
          <ac:chgData name="Balaji P." userId="ba4046ed-d6ed-4f8a-b33b-fec4378fc225" providerId="ADAL" clId="{778F8CF8-34C6-4F2B-85D0-378468186F96}" dt="2023-03-24T05:08:40.048" v="25" actId="113"/>
          <ac:spMkLst>
            <pc:docMk/>
            <pc:sldMk cId="2075535278" sldId="1208"/>
            <ac:spMk id="3" creationId="{163DED9D-F06E-4408-EB98-707F55AA7E32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5" creationId="{1C5A7B10-9832-BEB7-14CB-9CE3CF471BF8}"/>
          </ac:spMkLst>
        </pc:spChg>
        <pc:spChg chg="add mod">
          <ac:chgData name="Balaji P." userId="ba4046ed-d6ed-4f8a-b33b-fec4378fc225" providerId="ADAL" clId="{778F8CF8-34C6-4F2B-85D0-378468186F96}" dt="2023-03-24T05:09:12.624" v="31" actId="113"/>
          <ac:spMkLst>
            <pc:docMk/>
            <pc:sldMk cId="2075535278" sldId="1208"/>
            <ac:spMk id="6" creationId="{14173DC6-9AA5-FF5F-0A2F-468CC82F44CD}"/>
          </ac:spMkLst>
        </pc:spChg>
        <pc:spChg chg="add mod">
          <ac:chgData name="Balaji P." userId="ba4046ed-d6ed-4f8a-b33b-fec4378fc225" providerId="ADAL" clId="{778F8CF8-34C6-4F2B-85D0-378468186F96}" dt="2023-03-24T05:08:34.149" v="21" actId="6549"/>
          <ac:spMkLst>
            <pc:docMk/>
            <pc:sldMk cId="2075535278" sldId="1208"/>
            <ac:spMk id="7" creationId="{89DA270E-9601-A42F-821A-7F489F469F22}"/>
          </ac:spMkLst>
        </pc:spChg>
        <pc:spChg chg="del mod">
          <ac:chgData name="Balaji P." userId="ba4046ed-d6ed-4f8a-b33b-fec4378fc225" providerId="ADAL" clId="{778F8CF8-34C6-4F2B-85D0-378468186F96}" dt="2023-03-24T05:12:57.801" v="143" actId="478"/>
          <ac:spMkLst>
            <pc:docMk/>
            <pc:sldMk cId="2075535278" sldId="1208"/>
            <ac:spMk id="14" creationId="{D4C948DF-669C-42CA-B0CC-3EF35C283FEC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3" creationId="{0F15D7D6-94C6-41F5-94BD-E178DF887DA6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Balaji P." userId="ba4046ed-d6ed-4f8a-b33b-fec4378fc225" providerId="ADAL" clId="{778F8CF8-34C6-4F2B-85D0-378468186F96}" dt="2023-03-24T05:06:34.574" v="0"/>
          <ac:spMkLst>
            <pc:docMk/>
            <pc:sldMk cId="2075535278" sldId="1208"/>
            <ac:spMk id="37" creationId="{8CD6464F-2923-4A60-8373-36C3E756C44A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3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7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49" creationId="{2FD53339-6A45-4689-9E0A-C36E58832918}"/>
          </ac:spMkLst>
        </pc:spChg>
        <pc:spChg chg="del">
          <ac:chgData name="Balaji P." userId="ba4046ed-d6ed-4f8a-b33b-fec4378fc225" providerId="ADAL" clId="{778F8CF8-34C6-4F2B-85D0-378468186F96}" dt="2023-03-24T05:06:41.127" v="1" actId="478"/>
          <ac:spMkLst>
            <pc:docMk/>
            <pc:sldMk cId="2075535278" sldId="1208"/>
            <ac:spMk id="51" creationId="{2FD53339-6A45-4689-9E0A-C36E58832918}"/>
          </ac:spMkLst>
        </pc:spChg>
        <pc:grpChg chg="del">
          <ac:chgData name="Balaji P." userId="ba4046ed-d6ed-4f8a-b33b-fec4378fc225" providerId="ADAL" clId="{778F8CF8-34C6-4F2B-85D0-378468186F96}" dt="2023-03-24T05:06:41.127" v="1" actId="478"/>
          <ac:grpSpMkLst>
            <pc:docMk/>
            <pc:sldMk cId="2075535278" sldId="1208"/>
            <ac:grpSpMk id="24" creationId="{0AC8A0C6-30C3-4ABC-BD59-CD7408DDE8B8}"/>
          </ac:grpSpMkLst>
        </pc:grp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" creationId="{00000000-0000-0000-0000-000000000000}"/>
          </ac:picMkLst>
        </pc:picChg>
        <pc:picChg chg="add mod">
          <ac:chgData name="Balaji P." userId="ba4046ed-d6ed-4f8a-b33b-fec4378fc225" providerId="ADAL" clId="{778F8CF8-34C6-4F2B-85D0-378468186F96}" dt="2023-03-24T05:13:00.216" v="144" actId="1076"/>
          <ac:picMkLst>
            <pc:docMk/>
            <pc:sldMk cId="2075535278" sldId="1208"/>
            <ac:picMk id="9" creationId="{5D23F055-F2D6-9E2A-12C6-916B3EA464D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2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6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1.127" v="1" actId="478"/>
          <ac:picMkLst>
            <pc:docMk/>
            <pc:sldMk cId="2075535278" sldId="1208"/>
            <ac:picMk id="48" creationId="{00000000-0000-0000-0000-000000000000}"/>
          </ac:picMkLst>
        </pc:picChg>
        <pc:picChg chg="del">
          <ac:chgData name="Balaji P." userId="ba4046ed-d6ed-4f8a-b33b-fec4378fc225" providerId="ADAL" clId="{778F8CF8-34C6-4F2B-85D0-378468186F96}" dt="2023-03-24T05:06:42.169" v="2" actId="478"/>
          <ac:picMkLst>
            <pc:docMk/>
            <pc:sldMk cId="2075535278" sldId="1208"/>
            <ac:picMk id="50" creationId="{00000000-0000-0000-0000-000000000000}"/>
          </ac:picMkLst>
        </pc:picChg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97098969" sldId="120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579284912" sldId="1210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805523670" sldId="1211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332022202" sldId="1212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1072574384" sldId="1213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31598334" sldId="1214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693801777" sldId="1215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546306635" sldId="1216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485415958" sldId="1217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3670679072" sldId="1218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13204929" sldId="1219"/>
        </pc:sldMkLst>
      </pc:sldChg>
      <pc:sldChg chg="del">
        <pc:chgData name="Balaji P." userId="ba4046ed-d6ed-4f8a-b33b-fec4378fc225" providerId="ADAL" clId="{778F8CF8-34C6-4F2B-85D0-378468186F96}" dt="2023-03-24T05:21:30.375" v="243" actId="47"/>
        <pc:sldMkLst>
          <pc:docMk/>
          <pc:sldMk cId="2423839986" sldId="1220"/>
        </pc:sldMkLst>
      </pc:sldChg>
      <pc:sldChg chg="addSp delSp modSp add mod">
        <pc:chgData name="Balaji P." userId="ba4046ed-d6ed-4f8a-b33b-fec4378fc225" providerId="ADAL" clId="{778F8CF8-34C6-4F2B-85D0-378468186F96}" dt="2023-03-24T05:17:55.501" v="157" actId="1076"/>
        <pc:sldMkLst>
          <pc:docMk/>
          <pc:sldMk cId="2733545749" sldId="1221"/>
        </pc:sldMkLst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5" creationId="{628D1D48-094C-8B52-33B4-9A3BC4E86EB8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6" creationId="{AC842B61-0077-A2FC-BC6D-A5D783816AEF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8" creationId="{CD21EBA3-5461-338F-D792-BE6DF92C5899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9" creationId="{F788AD3E-CFD1-26C1-BD3D-32405A6FC55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2" creationId="{04F5A57D-02BC-A6A4-4787-5103772B01D3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3" creationId="{DCB6ED4A-7A02-E900-2C9F-EA0702AC4631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6" creationId="{8A24B10B-3949-FCE8-D18F-EA2DDAD40924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7" creationId="{198DC13F-7AC1-C435-CB2E-D5CEA2E2012A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19" creationId="{801EF19B-3EA9-97B8-2EB3-7CD32D799AC7}"/>
          </ac:spMkLst>
        </pc:spChg>
        <pc:spChg chg="mod">
          <ac:chgData name="Balaji P." userId="ba4046ed-d6ed-4f8a-b33b-fec4378fc225" providerId="ADAL" clId="{778F8CF8-34C6-4F2B-85D0-378468186F96}" dt="2023-03-24T05:16:33.456" v="150"/>
          <ac:spMkLst>
            <pc:docMk/>
            <pc:sldMk cId="2733545749" sldId="1221"/>
            <ac:spMk id="20" creationId="{570E8312-F0DD-C66E-2BC8-95E532B87A83}"/>
          </ac:spMkLst>
        </pc:spChg>
        <pc:spChg chg="add mod ord">
          <ac:chgData name="Balaji P." userId="ba4046ed-d6ed-4f8a-b33b-fec4378fc225" providerId="ADAL" clId="{778F8CF8-34C6-4F2B-85D0-378468186F96}" dt="2023-03-24T05:16:59.078" v="154" actId="207"/>
          <ac:spMkLst>
            <pc:docMk/>
            <pc:sldMk cId="2733545749" sldId="1221"/>
            <ac:spMk id="21" creationId="{0CFADE0F-879A-835C-51DD-AED34D1FC065}"/>
          </ac:spMkLst>
        </pc:s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4" creationId="{9FD16F56-48A9-3C09-7A39-1E92D4484004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7" creationId="{1FE2D998-A68D-7E9D-1F9D-31079A32A2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0" creationId="{13EF36CF-22D4-4B75-B483-9B0B1E16B546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5" creationId="{69C89CE5-67C2-B4A8-3E27-961C663A44F1}"/>
          </ac:grpSpMkLst>
        </pc:grpChg>
        <pc:grpChg chg="add mod">
          <ac:chgData name="Balaji P." userId="ba4046ed-d6ed-4f8a-b33b-fec4378fc225" providerId="ADAL" clId="{778F8CF8-34C6-4F2B-85D0-378468186F96}" dt="2023-03-24T05:16:42.774" v="151" actId="1076"/>
          <ac:grpSpMkLst>
            <pc:docMk/>
            <pc:sldMk cId="2733545749" sldId="1221"/>
            <ac:grpSpMk id="18" creationId="{9BC7DB90-CDA9-8B6E-6845-B5A769B2093E}"/>
          </ac:grpSpMkLst>
        </pc:grpChg>
        <pc:picChg chg="add del mod">
          <ac:chgData name="Balaji P." userId="ba4046ed-d6ed-4f8a-b33b-fec4378fc225" providerId="ADAL" clId="{778F8CF8-34C6-4F2B-85D0-378468186F96}" dt="2023-03-24T05:16:14.097" v="149" actId="478"/>
          <ac:picMkLst>
            <pc:docMk/>
            <pc:sldMk cId="2733545749" sldId="1221"/>
            <ac:picMk id="3" creationId="{7B2171CB-C337-52CE-F491-79A108DA8EF7}"/>
          </ac:picMkLst>
        </pc:picChg>
        <pc:picChg chg="add mod">
          <ac:chgData name="Balaji P." userId="ba4046ed-d6ed-4f8a-b33b-fec4378fc225" providerId="ADAL" clId="{778F8CF8-34C6-4F2B-85D0-378468186F96}" dt="2023-03-24T05:17:55.501" v="157" actId="1076"/>
          <ac:picMkLst>
            <pc:docMk/>
            <pc:sldMk cId="2733545749" sldId="1221"/>
            <ac:picMk id="23" creationId="{E57C8BFA-E4F1-2EE5-7F83-DF6ED433677F}"/>
          </ac:picMkLst>
        </pc:picChg>
      </pc:sldChg>
      <pc:sldChg chg="addSp modSp add">
        <pc:chgData name="Balaji P." userId="ba4046ed-d6ed-4f8a-b33b-fec4378fc225" providerId="ADAL" clId="{778F8CF8-34C6-4F2B-85D0-378468186F96}" dt="2023-03-24T05:19:15.376" v="167"/>
        <pc:sldMkLst>
          <pc:docMk/>
          <pc:sldMk cId="699761513" sldId="1222"/>
        </pc:sldMkLst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2" creationId="{166C703C-6570-216F-9C47-A4BA0B0FECDE}"/>
          </ac:spMkLst>
        </pc:spChg>
        <pc:spChg chg="add mod">
          <ac:chgData name="Balaji P." userId="ba4046ed-d6ed-4f8a-b33b-fec4378fc225" providerId="ADAL" clId="{778F8CF8-34C6-4F2B-85D0-378468186F96}" dt="2023-03-24T05:19:15.376" v="167"/>
          <ac:spMkLst>
            <pc:docMk/>
            <pc:sldMk cId="699761513" sldId="1222"/>
            <ac:spMk id="3" creationId="{41B0EC7B-AF0B-8D1F-AFB2-B7D4A9B29271}"/>
          </ac:spMkLst>
        </pc:spChg>
      </pc:sldChg>
      <pc:sldChg chg="addSp modSp add">
        <pc:chgData name="Balaji P." userId="ba4046ed-d6ed-4f8a-b33b-fec4378fc225" providerId="ADAL" clId="{778F8CF8-34C6-4F2B-85D0-378468186F96}" dt="2023-03-24T05:19:17.365" v="168"/>
        <pc:sldMkLst>
          <pc:docMk/>
          <pc:sldMk cId="1287100027" sldId="1223"/>
        </pc:sldMkLst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2" creationId="{5FE25551-A370-0938-DDE9-454EB7CF927C}"/>
          </ac:spMkLst>
        </pc:spChg>
        <pc:spChg chg="add mod">
          <ac:chgData name="Balaji P." userId="ba4046ed-d6ed-4f8a-b33b-fec4378fc225" providerId="ADAL" clId="{778F8CF8-34C6-4F2B-85D0-378468186F96}" dt="2023-03-24T05:19:17.365" v="168"/>
          <ac:spMkLst>
            <pc:docMk/>
            <pc:sldMk cId="1287100027" sldId="1223"/>
            <ac:spMk id="3" creationId="{E0BBF914-0BC5-4B0E-119C-0EF214AE4F1C}"/>
          </ac:spMkLst>
        </pc:spChg>
      </pc:sldChg>
      <pc:sldChg chg="addSp modSp add">
        <pc:chgData name="Balaji P." userId="ba4046ed-d6ed-4f8a-b33b-fec4378fc225" providerId="ADAL" clId="{778F8CF8-34C6-4F2B-85D0-378468186F96}" dt="2023-03-24T05:19:19.612" v="169"/>
        <pc:sldMkLst>
          <pc:docMk/>
          <pc:sldMk cId="468551850" sldId="1224"/>
        </pc:sldMkLst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2" creationId="{9066567C-D2B8-D09E-87B5-394D1E3ADFC7}"/>
          </ac:spMkLst>
        </pc:spChg>
        <pc:spChg chg="add mod">
          <ac:chgData name="Balaji P." userId="ba4046ed-d6ed-4f8a-b33b-fec4378fc225" providerId="ADAL" clId="{778F8CF8-34C6-4F2B-85D0-378468186F96}" dt="2023-03-24T05:19:19.612" v="169"/>
          <ac:spMkLst>
            <pc:docMk/>
            <pc:sldMk cId="468551850" sldId="1224"/>
            <ac:spMk id="3" creationId="{62E842F3-5EB4-18C6-D8A2-F12D6E673454}"/>
          </ac:spMkLst>
        </pc:spChg>
      </pc:sldChg>
      <pc:sldChg chg="modSp add mod">
        <pc:chgData name="Balaji P." userId="ba4046ed-d6ed-4f8a-b33b-fec4378fc225" providerId="ADAL" clId="{778F8CF8-34C6-4F2B-85D0-378468186F96}" dt="2023-03-24T05:20:18.959" v="188" actId="6549"/>
        <pc:sldMkLst>
          <pc:docMk/>
          <pc:sldMk cId="1302813399" sldId="1225"/>
        </pc:sldMkLst>
        <pc:spChg chg="mod">
          <ac:chgData name="Balaji P." userId="ba4046ed-d6ed-4f8a-b33b-fec4378fc225" providerId="ADAL" clId="{778F8CF8-34C6-4F2B-85D0-378468186F96}" dt="2023-03-24T05:20:18.959" v="188" actId="6549"/>
          <ac:spMkLst>
            <pc:docMk/>
            <pc:sldMk cId="1302813399" sldId="1225"/>
            <ac:spMk id="2" creationId="{6BAE6B55-047E-4C59-F7A8-93530464EAA3}"/>
          </ac:spMkLst>
        </pc:spChg>
        <pc:spChg chg="mod">
          <ac:chgData name="Balaji P." userId="ba4046ed-d6ed-4f8a-b33b-fec4378fc225" providerId="ADAL" clId="{778F8CF8-34C6-4F2B-85D0-378468186F96}" dt="2023-03-24T05:20:09.428" v="180" actId="6549"/>
          <ac:spMkLst>
            <pc:docMk/>
            <pc:sldMk cId="1302813399" sldId="1225"/>
            <ac:spMk id="10" creationId="{BC95729D-B7AA-469F-AC09-0690AD9DD1CD}"/>
          </ac:spMkLst>
        </pc:spChg>
      </pc:sldChg>
      <pc:sldChg chg="modSp add mod">
        <pc:chgData name="Balaji P." userId="ba4046ed-d6ed-4f8a-b33b-fec4378fc225" providerId="ADAL" clId="{778F8CF8-34C6-4F2B-85D0-378468186F96}" dt="2023-03-24T05:21:18.648" v="242" actId="20577"/>
        <pc:sldMkLst>
          <pc:docMk/>
          <pc:sldMk cId="3262165006" sldId="1226"/>
        </pc:sldMkLst>
        <pc:spChg chg="mod">
          <ac:chgData name="Balaji P." userId="ba4046ed-d6ed-4f8a-b33b-fec4378fc225" providerId="ADAL" clId="{778F8CF8-34C6-4F2B-85D0-378468186F96}" dt="2023-03-24T05:21:18.648" v="242" actId="20577"/>
          <ac:spMkLst>
            <pc:docMk/>
            <pc:sldMk cId="3262165006" sldId="1226"/>
            <ac:spMk id="2" creationId="{8219633F-A579-515A-25B6-324328D3E293}"/>
          </ac:spMkLst>
        </pc:spChg>
        <pc:spChg chg="mod">
          <ac:chgData name="Balaji P." userId="ba4046ed-d6ed-4f8a-b33b-fec4378fc225" providerId="ADAL" clId="{778F8CF8-34C6-4F2B-85D0-378468186F96}" dt="2023-03-24T05:21:14.037" v="234" actId="20577"/>
          <ac:spMkLst>
            <pc:docMk/>
            <pc:sldMk cId="3262165006" sldId="1226"/>
            <ac:spMk id="10" creationId="{BC95729D-B7AA-469F-AC09-0690AD9DD1CD}"/>
          </ac:spMkLst>
        </pc:spChg>
      </pc:sldChg>
    </pc:docChg>
  </pc:docChgLst>
  <pc:docChgLst>
    <pc:chgData name="Subramani K" userId="bf009f75-d47a-408b-a678-4666a6eafc4c" providerId="ADAL" clId="{0DE68FA3-B9B3-4ABD-95A8-6EB68E1C3242}"/>
    <pc:docChg chg="undo custSel delSld modSld">
      <pc:chgData name="Subramani K" userId="bf009f75-d47a-408b-a678-4666a6eafc4c" providerId="ADAL" clId="{0DE68FA3-B9B3-4ABD-95A8-6EB68E1C3242}" dt="2022-03-16T02:03:38.528" v="44" actId="207"/>
      <pc:docMkLst>
        <pc:docMk/>
      </pc:docMkLst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280253278" sldId="918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3516150905" sldId="963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02798844" sldId="964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529230612" sldId="965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16588319" sldId="1063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938408761" sldId="1080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4256484723" sldId="1081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552151777" sldId="1184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744988023" sldId="1185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896177132" sldId="1201"/>
        </pc:sldMkLst>
      </pc:sldChg>
      <pc:sldChg chg="addSp modSp mod">
        <pc:chgData name="Subramani K" userId="bf009f75-d47a-408b-a678-4666a6eafc4c" providerId="ADAL" clId="{0DE68FA3-B9B3-4ABD-95A8-6EB68E1C3242}" dt="2022-03-16T02:03:38.528" v="44" actId="207"/>
        <pc:sldMkLst>
          <pc:docMk/>
          <pc:sldMk cId="2508173990" sldId="1202"/>
        </pc:sldMkLst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3" creationId="{38A89BC3-EBB0-4E8E-866E-B407DA92EA64}"/>
          </ac:spMkLst>
        </pc:spChg>
        <pc:spChg chg="add mod">
          <ac:chgData name="Subramani K" userId="bf009f75-d47a-408b-a678-4666a6eafc4c" providerId="ADAL" clId="{0DE68FA3-B9B3-4ABD-95A8-6EB68E1C3242}" dt="2022-03-16T02:02:39.447" v="27" actId="1076"/>
          <ac:spMkLst>
            <pc:docMk/>
            <pc:sldMk cId="2508173990" sldId="1202"/>
            <ac:spMk id="4" creationId="{153BB5DD-E787-40D5-9AA0-9848D6EB31CB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5" creationId="{033A932D-BF4B-43C7-A1A0-F760C585C0B1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6" creationId="{C6766735-5C97-4DB5-867B-E58506869CD8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7" creationId="{FCF8EDEA-6D00-4669-86AE-64498ABE4998}"/>
          </ac:spMkLst>
        </pc:spChg>
        <pc:spChg chg="add mod">
          <ac:chgData name="Subramani K" userId="bf009f75-d47a-408b-a678-4666a6eafc4c" providerId="ADAL" clId="{0DE68FA3-B9B3-4ABD-95A8-6EB68E1C3242}" dt="2022-03-16T02:03:38.528" v="44" actId="207"/>
          <ac:spMkLst>
            <pc:docMk/>
            <pc:sldMk cId="2508173990" sldId="1202"/>
            <ac:spMk id="9" creationId="{B7E2EC3C-9883-47AA-9BD1-48DE0A1C8C38}"/>
          </ac:spMkLst>
        </pc:spChg>
        <pc:picChg chg="add mod">
          <ac:chgData name="Subramani K" userId="bf009f75-d47a-408b-a678-4666a6eafc4c" providerId="ADAL" clId="{0DE68FA3-B9B3-4ABD-95A8-6EB68E1C3242}" dt="2022-03-16T01:25:09.989" v="4" actId="1076"/>
          <ac:picMkLst>
            <pc:docMk/>
            <pc:sldMk cId="2508173990" sldId="1202"/>
            <ac:picMk id="2" creationId="{3D01B861-C612-4D42-8B49-955BD7FE5614}"/>
          </ac:picMkLst>
        </pc:picChg>
      </pc:sldChg>
      <pc:sldChg chg="del">
        <pc:chgData name="Subramani K" userId="bf009f75-d47a-408b-a678-4666a6eafc4c" providerId="ADAL" clId="{0DE68FA3-B9B3-4ABD-95A8-6EB68E1C3242}" dt="2022-03-16T01:24:45.745" v="2" actId="47"/>
        <pc:sldMkLst>
          <pc:docMk/>
          <pc:sldMk cId="3955926053" sldId="1204"/>
        </pc:sldMkLst>
      </pc:sldChg>
    </pc:docChg>
  </pc:docChgLst>
  <pc:docChgLst>
    <pc:chgData name="Subramani K" userId="bf009f75-d47a-408b-a678-4666a6eafc4c" providerId="ADAL" clId="{98638EEA-18EB-40B4-8ADD-283A9CF775F6}"/>
    <pc:docChg chg="custSel addSld modSld">
      <pc:chgData name="Subramani K" userId="bf009f75-d47a-408b-a678-4666a6eafc4c" providerId="ADAL" clId="{98638EEA-18EB-40B4-8ADD-283A9CF775F6}" dt="2022-03-16T14:27:35.614" v="5"/>
      <pc:docMkLst>
        <pc:docMk/>
      </pc:docMkLst>
      <pc:sldChg chg="addSp delSp modSp mod">
        <pc:chgData name="Subramani K" userId="bf009f75-d47a-408b-a678-4666a6eafc4c" providerId="ADAL" clId="{98638EEA-18EB-40B4-8ADD-283A9CF775F6}" dt="2022-03-16T12:50:49.506" v="4" actId="20577"/>
        <pc:sldMkLst>
          <pc:docMk/>
          <pc:sldMk cId="2508173990" sldId="1202"/>
        </pc:sldMkLst>
        <pc:spChg chg="mod">
          <ac:chgData name="Subramani K" userId="bf009f75-d47a-408b-a678-4666a6eafc4c" providerId="ADAL" clId="{98638EEA-18EB-40B4-8ADD-283A9CF775F6}" dt="2022-03-16T12:50:49.506" v="4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19" creationId="{2983088C-AA4F-4303-9054-A4E177DB28C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0" creationId="{481D5104-EB74-42D8-9293-473CCE2C76C4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1" creationId="{05E52C63-8F33-463F-9239-A60FAAB1CDBF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2" creationId="{8642CA2A-C89C-4090-B695-3FEAEA5F42D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4" creationId="{D748E77E-54FF-4FCA-98C6-3C49402CBEC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6" creationId="{2FD53339-6A45-4689-9E0A-C36E5883291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8" creationId="{C8A6333C-88E7-4C71-9D66-EA36F804B94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1" creationId="{015D03AE-ACC0-4760-909D-6042BEE8FDD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4" creationId="{4BFB072D-7876-4BE1-BB1E-AE73BC267F10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9" creationId="{8D66DD37-6F10-4802-B985-F366D68BD57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2" creationId="{7ECAD6B7-84FD-4698-88F2-52F4B30C7A57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7" creationId="{FE1560ED-75B3-4124-9F7F-469911EAD6E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0" creationId="{800B876E-EA6B-4B72-AE97-45E0AD1C7FB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58" creationId="{80EC1139-A85A-4812-8263-BE7CCFF26585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61" creationId="{07EF8900-E1DF-4DD5-8C24-07153CE7F54E}"/>
          </ac:spMkLst>
        </pc:spChg>
        <pc:grpChg chg="del">
          <ac:chgData name="Subramani K" userId="bf009f75-d47a-408b-a678-4666a6eafc4c" providerId="ADAL" clId="{98638EEA-18EB-40B4-8ADD-283A9CF775F6}" dt="2022-03-16T12:50:18.341" v="0" actId="478"/>
          <ac:grpSpMkLst>
            <pc:docMk/>
            <pc:sldMk cId="2508173990" sldId="1202"/>
            <ac:grpSpMk id="13" creationId="{F25FF3C4-B420-4669-A590-2336FED8738D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5" creationId="{6B82AAA5-4204-439D-A5CB-7DBBBA35AFB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5" creationId="{B71D3B73-CB05-4C68-A9B2-58F77CEA0C17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3" creationId="{EFE9DF6C-1F22-4DF7-B581-14D63C9AAF8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51" creationId="{0C12D049-9ACC-48DC-82E3-A4FCFD47CFCC}"/>
          </ac:grpSpMkLst>
        </pc:grpChg>
        <pc:grpChg chg="add 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7" creationId="{5464A22C-6720-4997-AFB0-FEC5992B68EC}"/>
          </ac:grpSpMkLst>
        </pc:grpChg>
        <pc:grpChg chg="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9" creationId="{4646ECCE-4F1E-48B4-9AF9-EEA203BBFA37}"/>
          </ac:grpSpMkLst>
        </pc:grpChg>
        <pc:picChg chg="del">
          <ac:chgData name="Subramani K" userId="bf009f75-d47a-408b-a678-4666a6eafc4c" providerId="ADAL" clId="{98638EEA-18EB-40B4-8ADD-283A9CF775F6}" dt="2022-03-16T12:50:18.341" v="0" actId="478"/>
          <ac:picMkLst>
            <pc:docMk/>
            <pc:sldMk cId="2508173990" sldId="1202"/>
            <ac:picMk id="27" creationId="{1C887B42-FB89-4FF2-8D82-31C00464F397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56" creationId="{1E5301A9-9004-4F08-8918-1093812B26E3}"/>
          </ac:picMkLst>
        </pc:picChg>
        <pc:picChg chg="mod">
          <ac:chgData name="Subramani K" userId="bf009f75-d47a-408b-a678-4666a6eafc4c" providerId="ADAL" clId="{98638EEA-18EB-40B4-8ADD-283A9CF775F6}" dt="2022-03-16T12:50:45.622" v="2"/>
          <ac:picMkLst>
            <pc:docMk/>
            <pc:sldMk cId="2508173990" sldId="1202"/>
            <ac:picMk id="60" creationId="{A093EA35-5063-45CF-9F44-980EDCAB7D8C}"/>
          </ac:picMkLst>
        </pc:picChg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2285015065" sldId="1203"/>
        </pc:sldMkLst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3675761090" sldId="1204"/>
        </pc:sldMkLst>
      </pc:sldChg>
    </pc:docChg>
  </pc:docChgLst>
  <pc:docChgLst>
    <pc:chgData name="Subramani K" userId="bf009f75-d47a-408b-a678-4666a6eafc4c" providerId="ADAL" clId="{C9FC676C-A27E-4DE7-8DBF-52506DE52585}"/>
    <pc:docChg chg="undo custSel modSld">
      <pc:chgData name="Subramani K" userId="bf009f75-d47a-408b-a678-4666a6eafc4c" providerId="ADAL" clId="{C9FC676C-A27E-4DE7-8DBF-52506DE52585}" dt="2022-03-16T02:22:04.026" v="156" actId="1035"/>
      <pc:docMkLst>
        <pc:docMk/>
      </pc:docMkLst>
      <pc:sldChg chg="addSp delSp modSp mod">
        <pc:chgData name="Subramani K" userId="bf009f75-d47a-408b-a678-4666a6eafc4c" providerId="ADAL" clId="{C9FC676C-A27E-4DE7-8DBF-52506DE52585}" dt="2022-03-16T02:22:04.026" v="156" actId="1035"/>
        <pc:sldMkLst>
          <pc:docMk/>
          <pc:sldMk cId="2508173990" sldId="1202"/>
        </pc:sldMkLst>
        <pc:spChg chg="del mod">
          <ac:chgData name="Subramani K" userId="bf009f75-d47a-408b-a678-4666a6eafc4c" providerId="ADAL" clId="{C9FC676C-A27E-4DE7-8DBF-52506DE52585}" dt="2022-03-16T02:17:59.954" v="56" actId="478"/>
          <ac:spMkLst>
            <pc:docMk/>
            <pc:sldMk cId="2508173990" sldId="1202"/>
            <ac:spMk id="4" creationId="{153BB5DD-E787-40D5-9AA0-9848D6EB31CB}"/>
          </ac:spMkLst>
        </pc:spChg>
        <pc:spChg chg="mod">
          <ac:chgData name="Subramani K" userId="bf009f75-d47a-408b-a678-4666a6eafc4c" providerId="ADAL" clId="{C9FC676C-A27E-4DE7-8DBF-52506DE52585}" dt="2022-03-16T02:13:47.820" v="5" actId="40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1" creationId="{A7B00251-C2D9-4A67-B8BF-963F0B8C8DF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2" creationId="{B4BEA475-7A09-41F4-B29E-D01CEF32D3D4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3" creationId="{627F2011-0F99-4B42-BC2C-8F72C5D3FD8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4" creationId="{D4C948DF-669C-42CA-B0CC-3EF35C283FEC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7" creationId="{0CAF469B-8902-4338-847C-D2CF56245C69}"/>
          </ac:spMkLst>
        </pc:spChg>
        <pc:spChg chg="add mod">
          <ac:chgData name="Subramani K" userId="bf009f75-d47a-408b-a678-4666a6eafc4c" providerId="ADAL" clId="{C9FC676C-A27E-4DE7-8DBF-52506DE52585}" dt="2022-03-16T02:19:30.356" v="106" actId="14100"/>
          <ac:spMkLst>
            <pc:docMk/>
            <pc:sldMk cId="2508173990" sldId="1202"/>
            <ac:spMk id="18" creationId="{7CADB652-EBBD-41A2-90DB-03DE8A3E5668}"/>
          </ac:spMkLst>
        </pc:spChg>
        <pc:spChg chg="add mod ord">
          <ac:chgData name="Subramani K" userId="bf009f75-d47a-408b-a678-4666a6eafc4c" providerId="ADAL" clId="{C9FC676C-A27E-4DE7-8DBF-52506DE52585}" dt="2022-03-16T02:18:58.348" v="101" actId="1076"/>
          <ac:spMkLst>
            <pc:docMk/>
            <pc:sldMk cId="2508173990" sldId="1202"/>
            <ac:spMk id="19" creationId="{6588B96B-5141-43BF-AF28-EDC6A8062267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1" creationId="{8F42208D-7DB1-4A8D-A5BD-47426C44E472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22" creationId="{0508B001-D35B-4372-9283-6934C0C3B788}"/>
          </ac:spMkLst>
        </pc:spChg>
        <pc:spChg chg="add mod">
          <ac:chgData name="Subramani K" userId="bf009f75-d47a-408b-a678-4666a6eafc4c" providerId="ADAL" clId="{C9FC676C-A27E-4DE7-8DBF-52506DE52585}" dt="2022-03-16T02:18:54.846" v="100" actId="14100"/>
          <ac:spMkLst>
            <pc:docMk/>
            <pc:sldMk cId="2508173990" sldId="1202"/>
            <ac:spMk id="23" creationId="{75759C79-B769-44CB-B86F-F20B407DF086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8" creationId="{AF97F43B-DA83-42A9-AE8B-F98E5C5CF72F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9" creationId="{4AA3291F-B78A-45D7-BFAA-E848CF1C41E6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0" creationId="{0633E7B4-0EE4-4F61-B983-BA077288D3D8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1" creationId="{1688B45E-CC47-4980-A7E6-BFF5D28CF094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3" creationId="{B8AEB2F9-F7DC-4904-A315-E906675DCDDE}"/>
          </ac:spMkLst>
        </pc:spChg>
        <pc:spChg chg="add mod">
          <ac:chgData name="Subramani K" userId="bf009f75-d47a-408b-a678-4666a6eafc4c" providerId="ADAL" clId="{C9FC676C-A27E-4DE7-8DBF-52506DE52585}" dt="2022-03-16T02:20:29.753" v="124"/>
          <ac:spMkLst>
            <pc:docMk/>
            <pc:sldMk cId="2508173990" sldId="1202"/>
            <ac:spMk id="35" creationId="{D41AD454-97BD-4FC0-8BC2-A76840D595E5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6" creationId="{A178787D-3FF6-4157-8904-43CE4CFE993B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9" creationId="{59CF4A97-B251-43C5-B79D-C1C783A60972}"/>
          </ac:spMkLst>
        </pc:spChg>
        <pc:spChg chg="add mod">
          <ac:chgData name="Subramani K" userId="bf009f75-d47a-408b-a678-4666a6eafc4c" providerId="ADAL" clId="{C9FC676C-A27E-4DE7-8DBF-52506DE52585}" dt="2022-03-16T02:22:04.026" v="156" actId="1035"/>
          <ac:spMkLst>
            <pc:docMk/>
            <pc:sldMk cId="2508173990" sldId="1202"/>
            <ac:spMk id="40" creationId="{8DEDB37C-0362-4C49-838A-4AC6B1A07A91}"/>
          </ac:spMkLst>
        </pc:spChg>
        <pc:picChg chg="del">
          <ac:chgData name="Subramani K" userId="bf009f75-d47a-408b-a678-4666a6eafc4c" providerId="ADAL" clId="{C9FC676C-A27E-4DE7-8DBF-52506DE52585}" dt="2022-03-16T02:16:46.403" v="7" actId="478"/>
          <ac:picMkLst>
            <pc:docMk/>
            <pc:sldMk cId="2508173990" sldId="1202"/>
            <ac:picMk id="10" creationId="{5446DAD8-7161-4A32-9DE1-4098BD14CFF1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5" creationId="{A2713AA8-B718-4E9E-B8AF-FB03D6128D33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20" creationId="{EF351370-2942-43F1-8DF2-F85387EC1824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4" creationId="{15188EAA-D95A-493B-9546-1C7BBDDE2633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5" creationId="{1DDAD8BD-1D97-4097-A0A1-CC7FDB935C05}"/>
          </ac:picMkLst>
        </pc:picChg>
        <pc:picChg chg="add del mod">
          <ac:chgData name="Subramani K" userId="bf009f75-d47a-408b-a678-4666a6eafc4c" providerId="ADAL" clId="{C9FC676C-A27E-4DE7-8DBF-52506DE52585}" dt="2022-03-16T02:17:16.705" v="17" actId="478"/>
          <ac:picMkLst>
            <pc:docMk/>
            <pc:sldMk cId="2508173990" sldId="1202"/>
            <ac:picMk id="26" creationId="{7AF64B25-B458-4873-9E57-7009C6B0681E}"/>
          </ac:picMkLst>
        </pc:picChg>
        <pc:picChg chg="add del mod">
          <ac:chgData name="Subramani K" userId="bf009f75-d47a-408b-a678-4666a6eafc4c" providerId="ADAL" clId="{C9FC676C-A27E-4DE7-8DBF-52506DE52585}" dt="2022-03-16T02:17:16.106" v="16" actId="478"/>
          <ac:picMkLst>
            <pc:docMk/>
            <pc:sldMk cId="2508173990" sldId="1202"/>
            <ac:picMk id="27" creationId="{C93B414A-2684-4373-9EE1-BA916B787050}"/>
          </ac:picMkLst>
        </pc:picChg>
        <pc:picChg chg="add del mod">
          <ac:chgData name="Subramani K" userId="bf009f75-d47a-408b-a678-4666a6eafc4c" providerId="ADAL" clId="{C9FC676C-A27E-4DE7-8DBF-52506DE52585}" dt="2022-03-16T02:19:16.363" v="103"/>
          <ac:picMkLst>
            <pc:docMk/>
            <pc:sldMk cId="2508173990" sldId="1202"/>
            <ac:picMk id="32" creationId="{14D7412D-EF4A-4891-9BE1-0531B53AFCD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4" creationId="{E03B05F1-B4DF-47E5-8D5A-7331FF5B004C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7" creationId="{EBCC1E09-6CA6-47CC-B319-A733A4A1098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8" creationId="{10E80A81-23C1-4CEE-A746-2F5E8011D59A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Subramani K" userId="bf009f75-d47a-408b-a678-4666a6eafc4c" providerId="ADAL" clId="{3C7C74F0-C3F5-47D6-80E1-9153CD92ADAB}"/>
    <pc:docChg chg="custSel modSld">
      <pc:chgData name="Subramani K" userId="bf009f75-d47a-408b-a678-4666a6eafc4c" providerId="ADAL" clId="{3C7C74F0-C3F5-47D6-80E1-9153CD92ADAB}" dt="2022-03-16T06:57:58.428" v="6" actId="1076"/>
      <pc:docMkLst>
        <pc:docMk/>
      </pc:docMkLst>
      <pc:sldChg chg="delSp modSp mod">
        <pc:chgData name="Subramani K" userId="bf009f75-d47a-408b-a678-4666a6eafc4c" providerId="ADAL" clId="{3C7C74F0-C3F5-47D6-80E1-9153CD92ADAB}" dt="2022-03-16T06:57:58.428" v="6" actId="1076"/>
        <pc:sldMkLst>
          <pc:docMk/>
          <pc:sldMk cId="2508173990" sldId="1202"/>
        </pc:sldMkLst>
        <pc:spChg chg="mod">
          <ac:chgData name="Subramani K" userId="bf009f75-d47a-408b-a678-4666a6eafc4c" providerId="ADAL" clId="{3C7C74F0-C3F5-47D6-80E1-9153CD92ADAB}" dt="2022-03-16T06:57:42.784" v="1" actId="20577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3C7C74F0-C3F5-47D6-80E1-9153CD92ADAB}" dt="2022-03-16T06:57:54.157" v="3" actId="1076"/>
          <ac:spMkLst>
            <pc:docMk/>
            <pc:sldMk cId="2508173990" sldId="1202"/>
            <ac:spMk id="25" creationId="{F7F7CC51-E7E8-4B20-9D52-507BE6787303}"/>
          </ac:spMkLst>
        </pc:spChg>
        <pc:spChg chg="mod">
          <ac:chgData name="Subramani K" userId="bf009f75-d47a-408b-a678-4666a6eafc4c" providerId="ADAL" clId="{3C7C74F0-C3F5-47D6-80E1-9153CD92ADAB}" dt="2022-03-16T06:57:57.574" v="5" actId="1076"/>
          <ac:spMkLst>
            <pc:docMk/>
            <pc:sldMk cId="2508173990" sldId="1202"/>
            <ac:spMk id="26" creationId="{4B76F2FC-C7F9-4FB1-88E4-0C5FF9263258}"/>
          </ac:spMkLst>
        </pc:spChg>
        <pc:picChg chg="mod">
          <ac:chgData name="Subramani K" userId="bf009f75-d47a-408b-a678-4666a6eafc4c" providerId="ADAL" clId="{3C7C74F0-C3F5-47D6-80E1-9153CD92ADAB}" dt="2022-03-16T06:57:58.428" v="6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3C7C74F0-C3F5-47D6-80E1-9153CD92ADAB}" dt="2022-03-16T06:57:51.279" v="2" actId="478"/>
          <ac:picMkLst>
            <pc:docMk/>
            <pc:sldMk cId="2508173990" sldId="1202"/>
            <ac:picMk id="24" creationId="{9B7350A4-9B33-45A7-A8A2-418E3A339233}"/>
          </ac:picMkLst>
        </pc:picChg>
      </pc:sldChg>
    </pc:docChg>
  </pc:docChgLst>
  <pc:docChgLst>
    <pc:chgData name="Subramani K" userId="bf009f75-d47a-408b-a678-4666a6eafc4c" providerId="ADAL" clId="{C788E4F0-C91F-4CED-B573-0FB7EDC9B791}"/>
    <pc:docChg chg="undo redo custSel modSld">
      <pc:chgData name="Subramani K" userId="bf009f75-d47a-408b-a678-4666a6eafc4c" providerId="ADAL" clId="{C788E4F0-C91F-4CED-B573-0FB7EDC9B791}" dt="2022-03-16T06:29:56.192" v="85" actId="20577"/>
      <pc:docMkLst>
        <pc:docMk/>
      </pc:docMkLst>
      <pc:sldChg chg="addSp delSp modSp mod">
        <pc:chgData name="Subramani K" userId="bf009f75-d47a-408b-a678-4666a6eafc4c" providerId="ADAL" clId="{C788E4F0-C91F-4CED-B573-0FB7EDC9B791}" dt="2022-03-16T06:29:56.192" v="85" actId="20577"/>
        <pc:sldMkLst>
          <pc:docMk/>
          <pc:sldMk cId="2508173990" sldId="1202"/>
        </pc:sldMkLst>
        <pc:spChg chg="del">
          <ac:chgData name="Subramani K" userId="bf009f75-d47a-408b-a678-4666a6eafc4c" providerId="ADAL" clId="{C788E4F0-C91F-4CED-B573-0FB7EDC9B791}" dt="2022-03-16T06:14:38.798" v="3" actId="478"/>
          <ac:spMkLst>
            <pc:docMk/>
            <pc:sldMk cId="2508173990" sldId="1202"/>
            <ac:spMk id="6" creationId="{225EA034-7FEC-4B55-9E47-01A2191D5A32}"/>
          </ac:spMkLst>
        </pc:spChg>
        <pc:spChg chg="mod">
          <ac:chgData name="Subramani K" userId="bf009f75-d47a-408b-a678-4666a6eafc4c" providerId="ADAL" clId="{C788E4F0-C91F-4CED-B573-0FB7EDC9B791}" dt="2022-03-16T06:29:56.192" v="85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22" creationId="{08B2B303-E3EB-42AD-B97F-4A4482E487D6}"/>
          </ac:spMkLst>
        </pc:spChg>
        <pc:spChg chg="add del mod">
          <ac:chgData name="Subramani K" userId="bf009f75-d47a-408b-a678-4666a6eafc4c" providerId="ADAL" clId="{C788E4F0-C91F-4CED-B573-0FB7EDC9B791}" dt="2022-03-16T06:26:40.220" v="81" actId="20577"/>
          <ac:spMkLst>
            <pc:docMk/>
            <pc:sldMk cId="2508173990" sldId="1202"/>
            <ac:spMk id="25" creationId="{F7F7CC51-E7E8-4B20-9D52-507BE6787303}"/>
          </ac:spMkLst>
        </pc:spChg>
        <pc:spChg chg="add mod">
          <ac:chgData name="Subramani K" userId="bf009f75-d47a-408b-a678-4666a6eafc4c" providerId="ADAL" clId="{C788E4F0-C91F-4CED-B573-0FB7EDC9B791}" dt="2022-03-16T06:29:36.874" v="83" actId="1076"/>
          <ac:spMkLst>
            <pc:docMk/>
            <pc:sldMk cId="2508173990" sldId="1202"/>
            <ac:spMk id="26" creationId="{4B76F2FC-C7F9-4FB1-88E4-0C5FF9263258}"/>
          </ac:spMkLst>
        </pc:spChg>
        <pc:spChg chg="add del mod">
          <ac:chgData name="Subramani K" userId="bf009f75-d47a-408b-a678-4666a6eafc4c" providerId="ADAL" clId="{C788E4F0-C91F-4CED-B573-0FB7EDC9B791}" dt="2022-03-16T06:25:36.579" v="58" actId="478"/>
          <ac:spMkLst>
            <pc:docMk/>
            <pc:sldMk cId="2508173990" sldId="1202"/>
            <ac:spMk id="44" creationId="{E6631364-11D8-4A99-849B-7F4C110E153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47" creationId="{CF9E73D6-20FB-4F6A-BF06-39E8C52520D3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0" creationId="{1BBB2100-0646-49CB-B787-84A43634528D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4" creationId="{9C8D4826-29E7-4FDB-B873-C0083CDDAB9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5" creationId="{F5EBB1A0-AF06-434E-9EA6-B0964CEE649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6" creationId="{24F21A2C-43BD-4D9B-955A-76AB60E7ECB2}"/>
          </ac:spMkLst>
        </pc:spChg>
        <pc:picChg chg="add mod">
          <ac:chgData name="Subramani K" userId="bf009f75-d47a-408b-a678-4666a6eafc4c" providerId="ADAL" clId="{C788E4F0-C91F-4CED-B573-0FB7EDC9B791}" dt="2022-03-16T06:15:10.748" v="13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3" creationId="{7E0C7D7C-DA25-484B-8B6A-7526FDAC3741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8" creationId="{4FC33848-77E1-44A9-BDB1-4A143EC08C04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9" creationId="{AD6021AC-22A1-422D-AFC2-710F0CB39706}"/>
          </ac:picMkLst>
        </pc:picChg>
        <pc:cxnChg chg="add del">
          <ac:chgData name="Subramani K" userId="bf009f75-d47a-408b-a678-4666a6eafc4c" providerId="ADAL" clId="{C788E4F0-C91F-4CED-B573-0FB7EDC9B791}" dt="2022-03-16T06:14:55.519" v="8" actId="478"/>
          <ac:cxnSpMkLst>
            <pc:docMk/>
            <pc:sldMk cId="2508173990" sldId="1202"/>
            <ac:cxnSpMk id="3" creationId="{D2BAB3E4-17D6-4C40-988C-76181A47957B}"/>
          </ac:cxnSpMkLst>
        </pc:cxnChg>
        <pc:cxnChg chg="add del mod">
          <ac:chgData name="Subramani K" userId="bf009f75-d47a-408b-a678-4666a6eafc4c" providerId="ADAL" clId="{C788E4F0-C91F-4CED-B573-0FB7EDC9B791}" dt="2022-03-16T06:15:04.284" v="11" actId="478"/>
          <ac:cxnSpMkLst>
            <pc:docMk/>
            <pc:sldMk cId="2508173990" sldId="1202"/>
            <ac:cxnSpMk id="5" creationId="{3B1195A0-5F14-47AC-8AB4-2C5EE6597E66}"/>
          </ac:cxnSpMkLst>
        </pc:cxnChg>
        <pc:cxnChg chg="del">
          <ac:chgData name="Subramani K" userId="bf009f75-d47a-408b-a678-4666a6eafc4c" providerId="ADAL" clId="{C788E4F0-C91F-4CED-B573-0FB7EDC9B791}" dt="2022-03-16T06:14:18.572" v="2" actId="478"/>
          <ac:cxnSpMkLst>
            <pc:docMk/>
            <pc:sldMk cId="2508173990" sldId="1202"/>
            <ac:cxnSpMk id="52" creationId="{62CBA750-8A82-49D6-BACD-D9D93E8AB6B2}"/>
          </ac:cxnSpMkLst>
        </pc:cxnChg>
        <pc:cxnChg chg="del">
          <ac:chgData name="Subramani K" userId="bf009f75-d47a-408b-a678-4666a6eafc4c" providerId="ADAL" clId="{C788E4F0-C91F-4CED-B573-0FB7EDC9B791}" dt="2022-03-16T06:14:17.835" v="1" actId="478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Balaji P." userId="ba4046ed-d6ed-4f8a-b33b-fec4378fc225" providerId="ADAL" clId="{D077C506-CC54-4B12-8C73-51C8B5570BBB}"/>
    <pc:docChg chg="modSld">
      <pc:chgData name="Balaji P." userId="ba4046ed-d6ed-4f8a-b33b-fec4378fc225" providerId="ADAL" clId="{D077C506-CC54-4B12-8C73-51C8B5570BBB}" dt="2023-01-30T05:34:06.888" v="111" actId="207"/>
      <pc:docMkLst>
        <pc:docMk/>
      </pc:docMkLst>
      <pc:sldChg chg="modSp mod">
        <pc:chgData name="Balaji P." userId="ba4046ed-d6ed-4f8a-b33b-fec4378fc225" providerId="ADAL" clId="{D077C506-CC54-4B12-8C73-51C8B5570BBB}" dt="2023-01-30T05:32:11.180" v="45" actId="1038"/>
        <pc:sldMkLst>
          <pc:docMk/>
          <pc:sldMk cId="1940554314" sldId="1207"/>
        </pc:sldMkLst>
        <pc:spChg chg="mod">
          <ac:chgData name="Balaji P." userId="ba4046ed-d6ed-4f8a-b33b-fec4378fc225" providerId="ADAL" clId="{D077C506-CC54-4B12-8C73-51C8B5570BBB}" dt="2023-01-30T05:31:52.394" v="0" actId="14100"/>
          <ac:spMkLst>
            <pc:docMk/>
            <pc:sldMk cId="1940554314" sldId="1207"/>
            <ac:spMk id="7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1:54.891" v="1" actId="14100"/>
          <ac:spMkLst>
            <pc:docMk/>
            <pc:sldMk cId="1940554314" sldId="1207"/>
            <ac:spMk id="19" creationId="{00000000-0000-0000-0000-000000000000}"/>
          </ac:spMkLst>
        </pc:spChg>
        <pc:spChg chg="mod">
          <ac:chgData name="Balaji P." userId="ba4046ed-d6ed-4f8a-b33b-fec4378fc225" providerId="ADAL" clId="{D077C506-CC54-4B12-8C73-51C8B5570BBB}" dt="2023-01-30T05:32:11.180" v="45" actId="1038"/>
          <ac:spMkLst>
            <pc:docMk/>
            <pc:sldMk cId="1940554314" sldId="1207"/>
            <ac:spMk id="22" creationId="{00000000-0000-0000-0000-000000000000}"/>
          </ac:spMkLst>
        </pc:spChg>
      </pc:sldChg>
      <pc:sldChg chg="modSp mod">
        <pc:chgData name="Balaji P." userId="ba4046ed-d6ed-4f8a-b33b-fec4378fc225" providerId="ADAL" clId="{D077C506-CC54-4B12-8C73-51C8B5570BBB}" dt="2023-01-30T05:32:20.870" v="49" actId="1035"/>
        <pc:sldMkLst>
          <pc:docMk/>
          <pc:sldMk cId="297098969" sldId="1209"/>
        </pc:sldMkLst>
        <pc:picChg chg="mod">
          <ac:chgData name="Balaji P." userId="ba4046ed-d6ed-4f8a-b33b-fec4378fc225" providerId="ADAL" clId="{D077C506-CC54-4B12-8C73-51C8B5570BBB}" dt="2023-01-30T05:32:20.870" v="49" actId="1035"/>
          <ac:picMkLst>
            <pc:docMk/>
            <pc:sldMk cId="297098969" sldId="1209"/>
            <ac:picMk id="30" creationId="{00000000-0000-0000-0000-000000000000}"/>
          </ac:picMkLst>
        </pc:picChg>
      </pc:sldChg>
      <pc:sldChg chg="modSp mod">
        <pc:chgData name="Balaji P." userId="ba4046ed-d6ed-4f8a-b33b-fec4378fc225" providerId="ADAL" clId="{D077C506-CC54-4B12-8C73-51C8B5570BBB}" dt="2023-01-30T05:33:14.986" v="109" actId="14100"/>
        <pc:sldMkLst>
          <pc:docMk/>
          <pc:sldMk cId="2579284912" sldId="1210"/>
        </pc:sldMkLst>
        <pc:spChg chg="mod">
          <ac:chgData name="Balaji P." userId="ba4046ed-d6ed-4f8a-b33b-fec4378fc225" providerId="ADAL" clId="{D077C506-CC54-4B12-8C73-51C8B5570BBB}" dt="2023-01-30T05:33:14.986" v="109" actId="14100"/>
          <ac:spMkLst>
            <pc:docMk/>
            <pc:sldMk cId="2579284912" sldId="1210"/>
            <ac:spMk id="10" creationId="{3D8179C7-550A-4E0B-9B16-90B599F3EC21}"/>
          </ac:spMkLst>
        </pc:spChg>
        <pc:grpChg chg="mod">
          <ac:chgData name="Balaji P." userId="ba4046ed-d6ed-4f8a-b33b-fec4378fc225" providerId="ADAL" clId="{D077C506-CC54-4B12-8C73-51C8B5570BBB}" dt="2023-01-30T05:33:06.322" v="81" actId="1037"/>
          <ac:grpSpMkLst>
            <pc:docMk/>
            <pc:sldMk cId="2579284912" sldId="1210"/>
            <ac:grpSpMk id="25" creationId="{00000000-0000-0000-0000-000000000000}"/>
          </ac:grpSpMkLst>
        </pc:grpChg>
        <pc:grpChg chg="mod">
          <ac:chgData name="Balaji P." userId="ba4046ed-d6ed-4f8a-b33b-fec4378fc225" providerId="ADAL" clId="{D077C506-CC54-4B12-8C73-51C8B5570BBB}" dt="2023-01-30T05:33:02.867" v="66" actId="1038"/>
          <ac:grpSpMkLst>
            <pc:docMk/>
            <pc:sldMk cId="2579284912" sldId="1210"/>
            <ac:grpSpMk id="26" creationId="{00000000-0000-0000-0000-000000000000}"/>
          </ac:grpSpMkLst>
        </pc:grpChg>
      </pc:sldChg>
      <pc:sldChg chg="modSp mod">
        <pc:chgData name="Balaji P." userId="ba4046ed-d6ed-4f8a-b33b-fec4378fc225" providerId="ADAL" clId="{D077C506-CC54-4B12-8C73-51C8B5570BBB}" dt="2023-01-30T05:34:06.888" v="111" actId="207"/>
        <pc:sldMkLst>
          <pc:docMk/>
          <pc:sldMk cId="213204929" sldId="1219"/>
        </pc:sldMkLst>
        <pc:spChg chg="mod">
          <ac:chgData name="Balaji P." userId="ba4046ed-d6ed-4f8a-b33b-fec4378fc225" providerId="ADAL" clId="{D077C506-CC54-4B12-8C73-51C8B5570BBB}" dt="2023-01-30T05:34:06.888" v="111" actId="207"/>
          <ac:spMkLst>
            <pc:docMk/>
            <pc:sldMk cId="213204929" sldId="1219"/>
            <ac:spMk id="61" creationId="{3D8179C7-550A-4E0B-9B16-90B599F3EC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A59B-9CC3-41B5-A00B-4661D45AAE86}" type="datetimeFigureOut">
              <a:rPr lang="en-GB" smtClean="0"/>
              <a:t>24/03/2023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857250"/>
            <a:ext cx="4902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F3CD-0CB1-4656-AC50-21EED46B25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14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962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21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8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43AA0-E779-4343-B859-22F1C060878D}"/>
              </a:ext>
            </a:extLst>
          </p:cNvPr>
          <p:cNvSpPr/>
          <p:nvPr userDrawn="1"/>
        </p:nvSpPr>
        <p:spPr>
          <a:xfrm>
            <a:off x="10774" y="5752217"/>
            <a:ext cx="6480175" cy="321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71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CyberSAFE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EF0984-7CEB-4BD2-B22A-EF45018E6E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8801265"/>
              </p:ext>
            </p:extLst>
          </p:nvPr>
        </p:nvGraphicFramePr>
        <p:xfrm>
          <a:off x="9678390" y="0"/>
          <a:ext cx="3281961" cy="609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961">
                  <a:extLst>
                    <a:ext uri="{9D8B030D-6E8A-4147-A177-3AD203B41FA5}">
                      <a16:colId xmlns:a16="http://schemas.microsoft.com/office/drawing/2014/main" val="1440731263"/>
                    </a:ext>
                  </a:extLst>
                </a:gridCol>
              </a:tblGrid>
              <a:tr h="759162">
                <a:tc>
                  <a:txBody>
                    <a:bodyPr/>
                    <a:lstStyle/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5972"/>
                  </a:ext>
                </a:extLst>
              </a:tr>
              <a:tr h="3283105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Audio Transcript:</a:t>
                      </a: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19096"/>
                  </a:ext>
                </a:extLst>
              </a:tr>
              <a:tr h="2041060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Graphic Notes and Image IDs:</a:t>
                      </a:r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val="2372894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A5A78-630A-4F3D-8066-ABBA4AA00A49}"/>
              </a:ext>
            </a:extLst>
          </p:cNvPr>
          <p:cNvSpPr txBox="1"/>
          <p:nvPr userDrawn="1"/>
        </p:nvSpPr>
        <p:spPr>
          <a:xfrm>
            <a:off x="9716713" y="440142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Screen 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0DFBA-8794-4B6C-A49B-77E10380DD70}"/>
              </a:ext>
            </a:extLst>
          </p:cNvPr>
          <p:cNvSpPr txBox="1"/>
          <p:nvPr userDrawn="1"/>
        </p:nvSpPr>
        <p:spPr>
          <a:xfrm>
            <a:off x="9720829" y="36486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Template ID:</a:t>
            </a:r>
          </a:p>
        </p:txBody>
      </p:sp>
    </p:spTree>
    <p:extLst>
      <p:ext uri="{BB962C8B-B14F-4D97-AF65-F5344CB8AC3E}">
        <p14:creationId xmlns:p14="http://schemas.microsoft.com/office/powerpoint/2010/main" val="40005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G05-H-Games-009-SL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06EA5C-905C-3968-5274-0947B41FBB29}"/>
              </a:ext>
            </a:extLst>
          </p:cNvPr>
          <p:cNvSpPr txBox="1"/>
          <p:nvPr/>
        </p:nvSpPr>
        <p:spPr>
          <a:xfrm>
            <a:off x="727797" y="674637"/>
            <a:ext cx="751214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Game: </a:t>
            </a:r>
            <a:r>
              <a:rPr lang="en-US" sz="1600" b="1" dirty="0"/>
              <a:t>Laser down the invader spaceships. </a:t>
            </a: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b="1" dirty="0"/>
              <a:t>Functionality: </a:t>
            </a:r>
            <a:r>
              <a:rPr lang="en-IN" sz="1600" dirty="0"/>
              <a:t>User should be able to shoot the answers with wrong options. while the options are moving on the screen fast.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(Give sound/audio as in video games when the user attempts to catch the option.)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Also show some dummy missiles falling as distracters and increase level of difficulty.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Options move top to down and left to right.  (Give sound/audio as in video games for moment) </a:t>
            </a:r>
            <a:br>
              <a:rPr lang="en-IN" sz="1600" dirty="0"/>
            </a:br>
            <a:endParaRPr lang="en-IN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/>
              <a:t>Add timer to the game.  </a:t>
            </a:r>
            <a:br>
              <a:rPr lang="en-IN" sz="1600" dirty="0"/>
            </a:br>
            <a:endParaRPr lang="en-IN" sz="16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Shoot down all Incorrect options – Give 20 points (Show performance indicator green when all incorrect answers are shot)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If user shoots on correct option - 0 points (Show performance indicator red and a try again option)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100 points total for 5 questions. 80% passing criteria.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600" dirty="0"/>
              <a:t>Give a golden key when all 5 questions are correct. </a:t>
            </a:r>
          </a:p>
          <a:p>
            <a:endParaRPr lang="en-IN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34FA4F-A4F4-8E63-1B93-7F340F773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513" y="4326116"/>
            <a:ext cx="2490040" cy="1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G05-H-Games-010-SL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DED9D-F06E-4408-EB98-707F55AA7E32}"/>
              </a:ext>
            </a:extLst>
          </p:cNvPr>
          <p:cNvSpPr txBox="1"/>
          <p:nvPr/>
        </p:nvSpPr>
        <p:spPr>
          <a:xfrm>
            <a:off x="1385027" y="2131692"/>
            <a:ext cx="7389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Are you ready? </a:t>
            </a:r>
          </a:p>
          <a:p>
            <a:r>
              <a:rPr lang="en-IN" sz="1600" dirty="0">
                <a:latin typeface="Arial" panose="020B0604020202020204" pitchFamily="34" charset="0"/>
                <a:cs typeface="Arial" panose="020B0604020202020204" pitchFamily="34" charset="0"/>
              </a:rPr>
              <a:t>View the game instructions before you begin the game. </a:t>
            </a:r>
          </a:p>
          <a:p>
            <a:endParaRPr lang="en-I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A7B10-9832-BEB7-14CB-9CE3CF471BF8}"/>
              </a:ext>
            </a:extLst>
          </p:cNvPr>
          <p:cNvSpPr txBox="1"/>
          <p:nvPr/>
        </p:nvSpPr>
        <p:spPr>
          <a:xfrm>
            <a:off x="4732655" y="3255076"/>
            <a:ext cx="234930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Begin Game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73DC6-9AA5-FF5F-0A2F-468CC82F44CD}"/>
              </a:ext>
            </a:extLst>
          </p:cNvPr>
          <p:cNvSpPr txBox="1"/>
          <p:nvPr/>
        </p:nvSpPr>
        <p:spPr>
          <a:xfrm>
            <a:off x="1479157" y="3270465"/>
            <a:ext cx="2487725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rial" panose="020B0604020202020204" pitchFamily="34" charset="0"/>
                <a:cs typeface="Arial" panose="020B0604020202020204" pitchFamily="34" charset="0"/>
              </a:rPr>
              <a:t>Game Instructions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2E6143-B2F7-7A44-22FC-98164EAC99CE}"/>
              </a:ext>
            </a:extLst>
          </p:cNvPr>
          <p:cNvSpPr txBox="1"/>
          <p:nvPr/>
        </p:nvSpPr>
        <p:spPr>
          <a:xfrm>
            <a:off x="1479157" y="1091249"/>
            <a:ext cx="6266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US" sz="24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BIaster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156AC-2A03-D323-973B-DCF945D9F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513" y="4326116"/>
            <a:ext cx="2490040" cy="140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2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954D8D-609D-A5D6-A24F-B7507A3035D6}"/>
              </a:ext>
            </a:extLst>
          </p:cNvPr>
          <p:cNvSpPr/>
          <p:nvPr/>
        </p:nvSpPr>
        <p:spPr>
          <a:xfrm>
            <a:off x="1506071" y="1424670"/>
            <a:ext cx="6548717" cy="28152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6F408C-A7F1-3CF3-D934-07AB67C78EBF}"/>
              </a:ext>
            </a:extLst>
          </p:cNvPr>
          <p:cNvSpPr txBox="1"/>
          <p:nvPr/>
        </p:nvSpPr>
        <p:spPr>
          <a:xfrm>
            <a:off x="1913243" y="2298915"/>
            <a:ext cx="5724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UFOs with correct and incorrect answers.</a:t>
            </a: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Shoot the wrong invader UFOs move left/right and release.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Earn 60 points to get a Golden Key. 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CFF3D-F0CC-9275-028B-28661CB3B5D0}"/>
              </a:ext>
            </a:extLst>
          </p:cNvPr>
          <p:cNvSpPr txBox="1"/>
          <p:nvPr/>
        </p:nvSpPr>
        <p:spPr>
          <a:xfrm>
            <a:off x="1913243" y="1744362"/>
            <a:ext cx="572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Instructions </a:t>
            </a:r>
          </a:p>
        </p:txBody>
      </p:sp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4968EE84-2E4A-0F31-8D36-A6CE5B2694EE}"/>
              </a:ext>
            </a:extLst>
          </p:cNvPr>
          <p:cNvSpPr/>
          <p:nvPr/>
        </p:nvSpPr>
        <p:spPr>
          <a:xfrm>
            <a:off x="7628242" y="1438270"/>
            <a:ext cx="407172" cy="407172"/>
          </a:xfrm>
          <a:prstGeom prst="mathMultiply">
            <a:avLst>
              <a:gd name="adj1" fmla="val 1031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1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EF5DC-F3E2-FF2B-D61B-8F3FBEE46EF9}"/>
              </a:ext>
            </a:extLst>
          </p:cNvPr>
          <p:cNvSpPr txBox="1"/>
          <p:nvPr/>
        </p:nvSpPr>
        <p:spPr>
          <a:xfrm>
            <a:off x="98474" y="667594"/>
            <a:ext cx="78218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Keys 2 Empower &amp; Grow is a web app that helps you build_____________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73778-AC52-EAC6-B1DC-A6AA265F4867}"/>
              </a:ext>
            </a:extLst>
          </p:cNvPr>
          <p:cNvSpPr txBox="1"/>
          <p:nvPr/>
        </p:nvSpPr>
        <p:spPr>
          <a:xfrm>
            <a:off x="990395" y="2821859"/>
            <a:ext cx="1653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ighlight>
                  <a:srgbClr val="00FF00"/>
                </a:highlight>
              </a:rPr>
              <a:t>Good Character</a:t>
            </a:r>
            <a:endParaRPr lang="en-IN" sz="1600" dirty="0">
              <a:highlight>
                <a:srgbClr val="00FF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7F051-2CB0-F8F6-A962-F318932A0A31}"/>
              </a:ext>
            </a:extLst>
          </p:cNvPr>
          <p:cNvSpPr txBox="1"/>
          <p:nvPr/>
        </p:nvSpPr>
        <p:spPr>
          <a:xfrm>
            <a:off x="4259328" y="2698963"/>
            <a:ext cx="200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Weak friendship</a:t>
            </a:r>
            <a:endParaRPr lang="en-IN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80E35-0D49-C3D0-7116-2D979D801A37}"/>
              </a:ext>
            </a:extLst>
          </p:cNvPr>
          <p:cNvSpPr txBox="1"/>
          <p:nvPr/>
        </p:nvSpPr>
        <p:spPr>
          <a:xfrm>
            <a:off x="6298510" y="3160413"/>
            <a:ext cx="2001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Bad habits</a:t>
            </a:r>
            <a:endParaRPr lang="en-IN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2601F2-F115-CDB3-20E3-70BF737072EB}"/>
              </a:ext>
            </a:extLst>
          </p:cNvPr>
          <p:cNvSpPr txBox="1"/>
          <p:nvPr/>
        </p:nvSpPr>
        <p:spPr>
          <a:xfrm>
            <a:off x="3088138" y="3339649"/>
            <a:ext cx="1979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/>
              <a:t>Easy grades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8D55E-BE96-6CCC-56FF-A2655F0D248A}"/>
              </a:ext>
            </a:extLst>
          </p:cNvPr>
          <p:cNvSpPr txBox="1"/>
          <p:nvPr/>
        </p:nvSpPr>
        <p:spPr>
          <a:xfrm>
            <a:off x="-1" y="1200263"/>
            <a:ext cx="4948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IN" b="1" i="1" dirty="0"/>
              <a:t>Shoot down all the Incorrect invader UFOs. </a:t>
            </a:r>
            <a:br>
              <a:rPr lang="en-US" b="1" i="1" dirty="0"/>
            </a:br>
            <a:endParaRPr lang="en-US" b="1" i="1" dirty="0"/>
          </a:p>
          <a:p>
            <a:endParaRPr lang="en-IN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F175AB-73DD-69AD-260B-ACD403E083A4}"/>
              </a:ext>
            </a:extLst>
          </p:cNvPr>
          <p:cNvSpPr txBox="1"/>
          <p:nvPr/>
        </p:nvSpPr>
        <p:spPr>
          <a:xfrm>
            <a:off x="1068523" y="4799691"/>
            <a:ext cx="7568419" cy="14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87705A-5777-AF02-C216-CB023EF9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37508" y="4663013"/>
            <a:ext cx="297172" cy="369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BE49BF-5DFE-A014-2110-0667D2F8C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1074" y="3634123"/>
            <a:ext cx="300788" cy="2793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F818DD6-E359-70ED-A102-4C8E6EB75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23" y="3139409"/>
            <a:ext cx="300788" cy="279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979E6D-EB54-E083-3430-C50CBA5ED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9904" y="3026867"/>
            <a:ext cx="300788" cy="2793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ADF9AD-7987-2E3A-9B7A-69707ADB7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908" y="3420763"/>
            <a:ext cx="300788" cy="2793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B7712F8-A728-83A2-FE89-7907FC600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735" y="2308097"/>
            <a:ext cx="323850" cy="361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C8CAF9-210F-4C8D-32E6-D506DC77F5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916" y="2476910"/>
            <a:ext cx="323850" cy="361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800557E-CB92-D424-9830-46DC6A30E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2950" y="3560122"/>
            <a:ext cx="323850" cy="361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934C9C-B643-DCA6-F266-E301777EFF06}"/>
              </a:ext>
            </a:extLst>
          </p:cNvPr>
          <p:cNvCxnSpPr/>
          <p:nvPr/>
        </p:nvCxnSpPr>
        <p:spPr>
          <a:xfrm flipV="1">
            <a:off x="3572573" y="4447998"/>
            <a:ext cx="0" cy="25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A20D4B9-D590-03EE-F4C3-C656DFE4AB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7522" y="2308097"/>
            <a:ext cx="323850" cy="361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E51C86-CA92-F712-ABA6-61D074311D31}"/>
              </a:ext>
            </a:extLst>
          </p:cNvPr>
          <p:cNvCxnSpPr/>
          <p:nvPr/>
        </p:nvCxnSpPr>
        <p:spPr>
          <a:xfrm flipV="1">
            <a:off x="6890203" y="4445653"/>
            <a:ext cx="0" cy="25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CD1823-276C-1462-6279-53DAEA91BD94}"/>
              </a:ext>
            </a:extLst>
          </p:cNvPr>
          <p:cNvCxnSpPr/>
          <p:nvPr/>
        </p:nvCxnSpPr>
        <p:spPr>
          <a:xfrm flipV="1">
            <a:off x="5216148" y="4417518"/>
            <a:ext cx="0" cy="25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C331F3-DE1E-C01D-D97E-3B55E6354684}"/>
              </a:ext>
            </a:extLst>
          </p:cNvPr>
          <p:cNvCxnSpPr/>
          <p:nvPr/>
        </p:nvCxnSpPr>
        <p:spPr>
          <a:xfrm flipV="1">
            <a:off x="1795355" y="4457376"/>
            <a:ext cx="0" cy="2532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F12EFE8-532F-9787-95FA-4CC7A42BD3FF}"/>
              </a:ext>
            </a:extLst>
          </p:cNvPr>
          <p:cNvSpPr txBox="1"/>
          <p:nvPr/>
        </p:nvSpPr>
        <p:spPr>
          <a:xfrm>
            <a:off x="7905691" y="1487520"/>
            <a:ext cx="157558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30 Seconds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CB9AED-2127-8459-9C82-581C2CB39EEE}"/>
              </a:ext>
            </a:extLst>
          </p:cNvPr>
          <p:cNvSpPr txBox="1"/>
          <p:nvPr/>
        </p:nvSpPr>
        <p:spPr>
          <a:xfrm>
            <a:off x="6426377" y="5041919"/>
            <a:ext cx="305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Oops! You Shot down the friendly spaceship. Please Try Again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2293C6-699D-6977-426C-47E9D43FB4C8}"/>
              </a:ext>
            </a:extLst>
          </p:cNvPr>
          <p:cNvSpPr txBox="1"/>
          <p:nvPr/>
        </p:nvSpPr>
        <p:spPr>
          <a:xfrm>
            <a:off x="8011834" y="1913322"/>
            <a:ext cx="20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Out of Time!</a:t>
            </a:r>
          </a:p>
          <a:p>
            <a:r>
              <a:rPr lang="en-IN" sz="1600" dirty="0">
                <a:highlight>
                  <a:srgbClr val="FFFF00"/>
                </a:highlight>
              </a:rPr>
              <a:t>Continue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DCECD3-A613-957D-2D5B-355B0B71A5B7}"/>
              </a:ext>
            </a:extLst>
          </p:cNvPr>
          <p:cNvSpPr txBox="1"/>
          <p:nvPr/>
        </p:nvSpPr>
        <p:spPr>
          <a:xfrm>
            <a:off x="4103111" y="5161004"/>
            <a:ext cx="226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Good Job! Continue</a:t>
            </a:r>
          </a:p>
        </p:txBody>
      </p:sp>
      <p:pic>
        <p:nvPicPr>
          <p:cNvPr id="40" name="Picture 2" descr="Vector realistic hourglass, sand clock timer">
            <a:extLst>
              <a:ext uri="{FF2B5EF4-FFF2-40B4-BE49-F238E27FC236}">
                <a16:creationId xmlns:a16="http://schemas.microsoft.com/office/drawing/2014/main" id="{37F64E88-E767-D25D-338F-4551B299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23" y="1913322"/>
            <a:ext cx="486655" cy="48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F469B0-92AF-FCFA-31DB-8A936784F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52012" y="4752643"/>
            <a:ext cx="2039815" cy="11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/>
              <a:t>Background image ID &lt;&gt;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3EF5DC-F3E2-FF2B-D61B-8F3FBEE46EF9}"/>
              </a:ext>
            </a:extLst>
          </p:cNvPr>
          <p:cNvSpPr txBox="1"/>
          <p:nvPr/>
        </p:nvSpPr>
        <p:spPr>
          <a:xfrm>
            <a:off x="98474" y="667594"/>
            <a:ext cx="782184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When you speak to someone, always have good ________ movement.</a:t>
            </a:r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48D55E-BE96-6CCC-56FF-A2655F0D248A}"/>
              </a:ext>
            </a:extLst>
          </p:cNvPr>
          <p:cNvSpPr txBox="1"/>
          <p:nvPr/>
        </p:nvSpPr>
        <p:spPr>
          <a:xfrm>
            <a:off x="-1" y="1200263"/>
            <a:ext cx="4948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IN" b="1" i="1" dirty="0"/>
              <a:t>Shoot down all the Incorrect invader UFOs. </a:t>
            </a:r>
            <a:br>
              <a:rPr lang="en-US" b="1" i="1" dirty="0"/>
            </a:br>
            <a:endParaRPr lang="en-US" b="1" i="1" dirty="0"/>
          </a:p>
          <a:p>
            <a:endParaRPr lang="en-IN" b="1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12EFE8-532F-9787-95FA-4CC7A42BD3FF}"/>
              </a:ext>
            </a:extLst>
          </p:cNvPr>
          <p:cNvSpPr txBox="1"/>
          <p:nvPr/>
        </p:nvSpPr>
        <p:spPr>
          <a:xfrm>
            <a:off x="7905691" y="1487520"/>
            <a:ext cx="157558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IN" dirty="0"/>
              <a:t>30 Seconds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CB9AED-2127-8459-9C82-581C2CB39EEE}"/>
              </a:ext>
            </a:extLst>
          </p:cNvPr>
          <p:cNvSpPr txBox="1"/>
          <p:nvPr/>
        </p:nvSpPr>
        <p:spPr>
          <a:xfrm>
            <a:off x="6426377" y="5041919"/>
            <a:ext cx="305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Oops! You Shot down the friendly spaceship. Please Try Again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02293C6-699D-6977-426C-47E9D43FB4C8}"/>
              </a:ext>
            </a:extLst>
          </p:cNvPr>
          <p:cNvSpPr txBox="1"/>
          <p:nvPr/>
        </p:nvSpPr>
        <p:spPr>
          <a:xfrm>
            <a:off x="8173254" y="1937856"/>
            <a:ext cx="2039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Out of Time!</a:t>
            </a:r>
          </a:p>
          <a:p>
            <a:r>
              <a:rPr lang="en-IN" sz="1600" dirty="0">
                <a:highlight>
                  <a:srgbClr val="FFFF00"/>
                </a:highlight>
              </a:rPr>
              <a:t>Continue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DCECD3-A613-957D-2D5B-355B0B71A5B7}"/>
              </a:ext>
            </a:extLst>
          </p:cNvPr>
          <p:cNvSpPr txBox="1"/>
          <p:nvPr/>
        </p:nvSpPr>
        <p:spPr>
          <a:xfrm>
            <a:off x="4103111" y="5161004"/>
            <a:ext cx="2269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highlight>
                  <a:srgbClr val="FFFF00"/>
                </a:highlight>
              </a:rPr>
              <a:t>Good Job! Continue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7FC9F9E-EA67-F509-B947-9A56827F29BF}"/>
              </a:ext>
            </a:extLst>
          </p:cNvPr>
          <p:cNvGrpSpPr/>
          <p:nvPr/>
        </p:nvGrpSpPr>
        <p:grpSpPr>
          <a:xfrm>
            <a:off x="367103" y="2205709"/>
            <a:ext cx="8054067" cy="2698459"/>
            <a:chOff x="555361" y="3273815"/>
            <a:chExt cx="8054067" cy="269845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D1BACF-4FEA-DE33-5E45-CDDF1D81A8DC}"/>
                </a:ext>
              </a:extLst>
            </p:cNvPr>
            <p:cNvSpPr txBox="1"/>
            <p:nvPr/>
          </p:nvSpPr>
          <p:spPr>
            <a:xfrm>
              <a:off x="555361" y="3805551"/>
              <a:ext cx="2001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eyes and hands</a:t>
              </a:r>
              <a:endParaRPr lang="en-IN" sz="16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555601-9D1C-BBAB-576F-82AEDF6C9D98}"/>
                </a:ext>
              </a:extLst>
            </p:cNvPr>
            <p:cNvSpPr txBox="1"/>
            <p:nvPr/>
          </p:nvSpPr>
          <p:spPr>
            <a:xfrm>
              <a:off x="2992651" y="4631584"/>
              <a:ext cx="200118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dirty="0"/>
                <a:t>body and toes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F58C44F-93A8-A4E3-65C2-9C83D7172D5F}"/>
                </a:ext>
              </a:extLst>
            </p:cNvPr>
            <p:cNvSpPr txBox="1"/>
            <p:nvPr/>
          </p:nvSpPr>
          <p:spPr>
            <a:xfrm>
              <a:off x="4478226" y="3844065"/>
              <a:ext cx="1653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highlight>
                    <a:srgbClr val="00FF00"/>
                  </a:highlight>
                </a:rPr>
                <a:t>eye and head</a:t>
              </a:r>
              <a:endParaRPr lang="en-IN" sz="1600" dirty="0">
                <a:highlight>
                  <a:srgbClr val="00FF00"/>
                </a:highlight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4D2C28-5425-6C59-4C21-0BB77B69C917}"/>
                </a:ext>
              </a:extLst>
            </p:cNvPr>
            <p:cNvSpPr txBox="1"/>
            <p:nvPr/>
          </p:nvSpPr>
          <p:spPr>
            <a:xfrm>
              <a:off x="1041009" y="5641145"/>
              <a:ext cx="7568419" cy="25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IN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F98BC5D-2156-C7AA-3805-E254E8733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24061" y="5602941"/>
              <a:ext cx="297172" cy="369333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E81AB1E-388C-EAC2-727B-6345A04C0B3B}"/>
                </a:ext>
              </a:extLst>
            </p:cNvPr>
            <p:cNvCxnSpPr/>
            <p:nvPr/>
          </p:nvCxnSpPr>
          <p:spPr>
            <a:xfrm flipV="1">
              <a:off x="3559126" y="5387926"/>
              <a:ext cx="0" cy="253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7193BAB-07E4-1547-D265-5FDE2901518C}"/>
                </a:ext>
              </a:extLst>
            </p:cNvPr>
            <p:cNvCxnSpPr/>
            <p:nvPr/>
          </p:nvCxnSpPr>
          <p:spPr>
            <a:xfrm flipV="1">
              <a:off x="6876756" y="5385581"/>
              <a:ext cx="0" cy="253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FAF68B-631B-2BE5-C8E5-5CB362385756}"/>
                </a:ext>
              </a:extLst>
            </p:cNvPr>
            <p:cNvCxnSpPr/>
            <p:nvPr/>
          </p:nvCxnSpPr>
          <p:spPr>
            <a:xfrm flipV="1">
              <a:off x="5202701" y="5357446"/>
              <a:ext cx="0" cy="253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4EE68B8-8F98-3DF0-022E-05BD1F2A2F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98320" y="5343378"/>
              <a:ext cx="0" cy="253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A17EE70-9D93-2DF9-4253-4F64D3E77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947" y="4109817"/>
              <a:ext cx="300788" cy="27930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EE93F03-6137-1669-6406-4B6E32EE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6637" y="4895264"/>
              <a:ext cx="300788" cy="27930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31D65E-8FCF-4C6C-8DF7-BF5468D2B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4932" y="4163743"/>
              <a:ext cx="300788" cy="27930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ABAA22-6E12-37A2-0F8C-DC2E18F67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3048" y="4473232"/>
              <a:ext cx="300788" cy="27930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E05BCAB-2E42-5201-57F9-0C391C13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4266" y="3276160"/>
              <a:ext cx="323850" cy="36195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91DBE33-763B-9E41-2E1B-6DA3CF345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2746" y="3344154"/>
              <a:ext cx="323850" cy="36195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A239313-9D68-C5BA-C6DE-95F5BFB78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2223" y="3273815"/>
              <a:ext cx="323850" cy="361950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C889560-0BF7-AEBE-BB37-AF0B1429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2012" y="4752643"/>
            <a:ext cx="2039815" cy="11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39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729D-B7AA-469F-AC09-0690AD9DD1CD}"/>
              </a:ext>
            </a:extLst>
          </p:cNvPr>
          <p:cNvSpPr/>
          <p:nvPr/>
        </p:nvSpPr>
        <p:spPr>
          <a:xfrm>
            <a:off x="288000" y="720000"/>
            <a:ext cx="8713694" cy="3223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Your Results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Sorry!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 haven’t earned the golden key.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Replay the game to earn the golden key.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AE6B55-047E-4C59-F7A8-93530464EAA3}"/>
              </a:ext>
            </a:extLst>
          </p:cNvPr>
          <p:cNvSpPr/>
          <p:nvPr/>
        </p:nvSpPr>
        <p:spPr>
          <a:xfrm>
            <a:off x="288000" y="3059906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E9656-B2E0-D1E2-2F12-70526F844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965" y="4715329"/>
            <a:ext cx="2176486" cy="12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95729D-B7AA-469F-AC09-0690AD9DD1CD}"/>
              </a:ext>
            </a:extLst>
          </p:cNvPr>
          <p:cNvSpPr/>
          <p:nvPr/>
        </p:nvSpPr>
        <p:spPr>
          <a:xfrm>
            <a:off x="288000" y="720000"/>
            <a:ext cx="5292529" cy="443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Your Results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Awesome!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You have successfully given the supplies to the scientists on Mineral Island and earned a Golden Key.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Replay the game if you wish . 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Select "Continue" to return to Adventure City.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D9E2DA-B3B3-4F16-AD70-B9A6CB74D685}"/>
              </a:ext>
            </a:extLst>
          </p:cNvPr>
          <p:cNvSpPr/>
          <p:nvPr/>
        </p:nvSpPr>
        <p:spPr>
          <a:xfrm>
            <a:off x="288000" y="3650987"/>
            <a:ext cx="8713694" cy="566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Graphic 3" descr="Trophy with solid fill">
            <a:extLst>
              <a:ext uri="{FF2B5EF4-FFF2-40B4-BE49-F238E27FC236}">
                <a16:creationId xmlns:a16="http://schemas.microsoft.com/office/drawing/2014/main" id="{BA9BF56D-6EC1-C387-354C-706CD6D1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1528" y="1440079"/>
            <a:ext cx="1903731" cy="19037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19633F-A579-515A-25B6-324328D3E293}"/>
              </a:ext>
            </a:extLst>
          </p:cNvPr>
          <p:cNvSpPr/>
          <p:nvPr/>
        </p:nvSpPr>
        <p:spPr>
          <a:xfrm>
            <a:off x="288000" y="4083620"/>
            <a:ext cx="1643063" cy="5370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Continue</a:t>
            </a:r>
          </a:p>
        </p:txBody>
      </p:sp>
    </p:spTree>
    <p:extLst>
      <p:ext uri="{BB962C8B-B14F-4D97-AF65-F5344CB8AC3E}">
        <p14:creationId xmlns:p14="http://schemas.microsoft.com/office/powerpoint/2010/main" val="32621650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/>
          </a:solidFill>
        </a:ln>
      </a:spPr>
      <a:bodyPr wrap="square" lIns="144000" tIns="144000" rIns="288000" bIns="144000" rtlCol="0" anchor="t" anchorCtr="0">
        <a:spAutoFit/>
      </a:bodyPr>
      <a:lstStyle>
        <a:defPPr algn="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17988</TotalTime>
  <Words>441</Words>
  <Application>Microsoft Office PowerPoint</Application>
  <PresentationFormat>Custom</PresentationFormat>
  <Paragraphs>81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Courier New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Donagh Hourihan</dc:creator>
  <cp:lastModifiedBy>Balaji P.</cp:lastModifiedBy>
  <cp:revision>2494</cp:revision>
  <dcterms:created xsi:type="dcterms:W3CDTF">2017-07-21T05:01:19Z</dcterms:created>
  <dcterms:modified xsi:type="dcterms:W3CDTF">2023-03-24T05:38:01Z</dcterms:modified>
</cp:coreProperties>
</file>