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6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179E8-EA40-4046-A42E-895211F4FE1A}" v="2" dt="2022-03-17T08:58:05.872"/>
    <p1510:client id="{64D1B0D9-C6D8-4859-836D-921DEAD46A3F}" v="9" dt="2022-03-17T06:00:36.242"/>
    <p1510:client id="{A155CE85-AE4C-4A05-8157-699F55C8B1C1}" v="13" dt="2022-03-17T07:30:21.736"/>
    <p1510:client id="{AD86113F-1C20-40FE-B576-69261555BA98}" v="9" dt="2022-03-17T06:45:59.934"/>
    <p1510:client id="{D27A4147-48A3-4CB1-862F-F5BAE0EF6CF1}" v="16" dt="2022-03-17T08:45:17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D0179E8-EA40-4046-A42E-895211F4FE1A}"/>
    <pc:docChg chg="custSel addSld delSld modSld">
      <pc:chgData name="Subramani K" userId="bf009f75-d47a-408b-a678-4666a6eafc4c" providerId="ADAL" clId="{2D0179E8-EA40-4046-A42E-895211F4FE1A}" dt="2022-03-17T08:58:16.369" v="8" actId="20577"/>
      <pc:docMkLst>
        <pc:docMk/>
      </pc:docMkLst>
      <pc:sldChg chg="addSp delSp modSp mod">
        <pc:chgData name="Subramani K" userId="bf009f75-d47a-408b-a678-4666a6eafc4c" providerId="ADAL" clId="{2D0179E8-EA40-4046-A42E-895211F4FE1A}" dt="2022-03-17T08:58:13.129" v="6"/>
        <pc:sldMkLst>
          <pc:docMk/>
          <pc:sldMk cId="2508173990" sldId="1202"/>
        </pc:sldMkLst>
        <pc:spChg chg="mod">
          <ac:chgData name="Subramani K" userId="bf009f75-d47a-408b-a678-4666a6eafc4c" providerId="ADAL" clId="{2D0179E8-EA40-4046-A42E-895211F4FE1A}" dt="2022-03-17T08:58:13.129" v="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24" creationId="{62F3301F-AA21-45D3-83FC-D7D1CF0B16D5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29" creationId="{D16ED6E8-4200-4608-9D53-26ED36BFFC5E}"/>
          </ac:spMkLst>
        </pc:spChg>
        <pc:spChg chg="del mod">
          <ac:chgData name="Subramani K" userId="bf009f75-d47a-408b-a678-4666a6eafc4c" providerId="ADAL" clId="{2D0179E8-EA40-4046-A42E-895211F4FE1A}" dt="2022-03-17T08:57:47.524" v="3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34" creationId="{7D88F10C-D2FF-400E-86B6-D03BC41AB24C}"/>
          </ac:spMkLst>
        </pc:spChg>
        <pc:spChg chg="del">
          <ac:chgData name="Subramani K" userId="bf009f75-d47a-408b-a678-4666a6eafc4c" providerId="ADAL" clId="{2D0179E8-EA40-4046-A42E-895211F4FE1A}" dt="2022-03-17T08:57:47.524" v="3" actId="478"/>
          <ac:spMkLst>
            <pc:docMk/>
            <pc:sldMk cId="2508173990" sldId="1202"/>
            <ac:spMk id="35" creationId="{F56929DF-CB96-4836-B318-EE20AFA9665D}"/>
          </ac:spMkLst>
        </pc:spChg>
        <pc:spChg chg="del mod">
          <ac:chgData name="Subramani K" userId="bf009f75-d47a-408b-a678-4666a6eafc4c" providerId="ADAL" clId="{2D0179E8-EA40-4046-A42E-895211F4FE1A}" dt="2022-03-17T08:57:47.524" v="3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37" creationId="{2F0ACE8B-3A65-4C0C-B114-434FD33F13A4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38" creationId="{390FB3F9-C1EC-4FF2-B282-C99209096F5B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1" creationId="{EC3549CE-269C-4E1F-B4F6-552FE079F8A4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2" creationId="{F7ADCC5C-36BF-40EC-9BBD-5C5C2D5CB2FB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3" creationId="{54BBAA71-BAF0-4EFD-A7CD-13E49C064A55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6" creationId="{2E4B71AC-C220-48FC-B962-766896C0B170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7" creationId="{BDA086D6-938A-41EC-94D9-F34166B8649D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8" creationId="{D710028C-B5CB-4A58-8D04-5C0F2E5C5B6F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1" creationId="{AFEB0977-870D-4227-B333-05ACD8CCBE18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2" creationId="{9458F25C-BB1F-48D4-BD43-5FE5B8EBA8D4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3" creationId="{528FE815-EDD3-4AE4-9C86-1CCC0DC990BE}"/>
          </ac:spMkLst>
        </pc:spChg>
        <pc:spChg chg="add 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5" creationId="{6FC30419-8508-4324-9CB5-DFFA9EA8B04A}"/>
          </ac:spMkLst>
        </pc:spChg>
        <pc:spChg chg="add 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6" creationId="{67FEA691-BFB2-431A-9E79-1EDAA36405C0}"/>
          </ac:spMkLst>
        </pc:spChg>
        <pc:grpChg chg="del mod">
          <ac:chgData name="Subramani K" userId="bf009f75-d47a-408b-a678-4666a6eafc4c" providerId="ADAL" clId="{2D0179E8-EA40-4046-A42E-895211F4FE1A}" dt="2022-03-17T08:57:47.524" v="3" actId="478"/>
          <ac:grpSpMkLst>
            <pc:docMk/>
            <pc:sldMk cId="2508173990" sldId="1202"/>
            <ac:grpSpMk id="10" creationId="{C56C960D-42CB-4AE0-9F8C-8AAB8929C23C}"/>
          </ac:grpSpMkLst>
        </pc:grpChg>
        <pc:grpChg chg="del mod">
          <ac:chgData name="Subramani K" userId="bf009f75-d47a-408b-a678-4666a6eafc4c" providerId="ADAL" clId="{2D0179E8-EA40-4046-A42E-895211F4FE1A}" dt="2022-03-17T08:57:47.524" v="3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23" creationId="{679D0743-D000-4300-9E37-D7C299DEDBDF}"/>
          </ac:grpSpMkLst>
        </pc:grpChg>
        <pc:grpChg chg="del">
          <ac:chgData name="Subramani K" userId="bf009f75-d47a-408b-a678-4666a6eafc4c" providerId="ADAL" clId="{2D0179E8-EA40-4046-A42E-895211F4FE1A}" dt="2022-03-17T08:57:47.524" v="3" actId="478"/>
          <ac:grpSpMkLst>
            <pc:docMk/>
            <pc:sldMk cId="2508173990" sldId="1202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26" creationId="{5BF52267-D808-4511-9D2C-79914A6F9A8B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31" creationId="{1FDC16F1-F83C-4874-8E15-4EE0BE06DD01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40" creationId="{F0EABFED-BB8F-4562-905A-795911A5BA3E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45" creationId="{AF2A5D50-BF12-41E6-9D69-58605BCDA82B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50" creationId="{F2E9B5FB-E077-4ACE-A34F-44523A396CDF}"/>
          </ac:grpSpMkLst>
        </pc:grpChg>
        <pc:picChg chg="mod">
          <ac:chgData name="Subramani K" userId="bf009f75-d47a-408b-a678-4666a6eafc4c" providerId="ADAL" clId="{2D0179E8-EA40-4046-A42E-895211F4FE1A}" dt="2022-03-17T08:57:57.349" v="4"/>
          <ac:picMkLst>
            <pc:docMk/>
            <pc:sldMk cId="2508173990" sldId="1202"/>
            <ac:picMk id="27" creationId="{DB465ECE-4AEF-4C0A-B479-F95C7C6F66E3}"/>
          </ac:picMkLst>
        </pc:picChg>
        <pc:picChg chg="add mod">
          <ac:chgData name="Subramani K" userId="bf009f75-d47a-408b-a678-4666a6eafc4c" providerId="ADAL" clId="{2D0179E8-EA40-4046-A42E-895211F4FE1A}" dt="2022-03-17T08:57:57.349" v="4"/>
          <ac:picMkLst>
            <pc:docMk/>
            <pc:sldMk cId="2508173990" sldId="1202"/>
            <ac:picMk id="54" creationId="{EA282528-617A-4068-B459-48D3062D3A89}"/>
          </ac:picMkLst>
        </pc:picChg>
        <pc:cxnChg chg="mod">
          <ac:chgData name="Subramani K" userId="bf009f75-d47a-408b-a678-4666a6eafc4c" providerId="ADAL" clId="{2D0179E8-EA40-4046-A42E-895211F4FE1A}" dt="2022-03-17T08:57:57.349" v="4"/>
          <ac:cxnSpMkLst>
            <pc:docMk/>
            <pc:sldMk cId="2508173990" sldId="1202"/>
            <ac:cxnSpMk id="39" creationId="{7DEB110C-0B18-45FC-88B3-022402CE4542}"/>
          </ac:cxnSpMkLst>
        </pc:cxnChg>
        <pc:cxnChg chg="mod">
          <ac:chgData name="Subramani K" userId="bf009f75-d47a-408b-a678-4666a6eafc4c" providerId="ADAL" clId="{2D0179E8-EA40-4046-A42E-895211F4FE1A}" dt="2022-03-17T08:57:57.349" v="4"/>
          <ac:cxnSpMkLst>
            <pc:docMk/>
            <pc:sldMk cId="2508173990" sldId="1202"/>
            <ac:cxnSpMk id="44" creationId="{982483FF-CE57-43EF-9246-3B04126FDAE1}"/>
          </ac:cxnSpMkLst>
        </pc:cxnChg>
        <pc:cxnChg chg="mod">
          <ac:chgData name="Subramani K" userId="bf009f75-d47a-408b-a678-4666a6eafc4c" providerId="ADAL" clId="{2D0179E8-EA40-4046-A42E-895211F4FE1A}" dt="2022-03-17T08:57:57.349" v="4"/>
          <ac:cxnSpMkLst>
            <pc:docMk/>
            <pc:sldMk cId="2508173990" sldId="1202"/>
            <ac:cxnSpMk id="49" creationId="{A4B45AD2-55BD-4E62-8810-18C31664807E}"/>
          </ac:cxnSpMkLst>
        </pc:cxnChg>
      </pc:sldChg>
      <pc:sldChg chg="del">
        <pc:chgData name="Subramani K" userId="bf009f75-d47a-408b-a678-4666a6eafc4c" providerId="ADAL" clId="{2D0179E8-EA40-4046-A42E-895211F4FE1A}" dt="2022-03-17T08:57:41.307" v="0" actId="47"/>
        <pc:sldMkLst>
          <pc:docMk/>
          <pc:sldMk cId="37492774" sldId="1205"/>
        </pc:sldMkLst>
      </pc:sldChg>
      <pc:sldChg chg="modSp add del mod">
        <pc:chgData name="Subramani K" userId="bf009f75-d47a-408b-a678-4666a6eafc4c" providerId="ADAL" clId="{2D0179E8-EA40-4046-A42E-895211F4FE1A}" dt="2022-03-17T08:58:16.369" v="8" actId="20577"/>
        <pc:sldMkLst>
          <pc:docMk/>
          <pc:sldMk cId="1940554314" sldId="1206"/>
        </pc:sldMkLst>
        <pc:spChg chg="mod">
          <ac:chgData name="Subramani K" userId="bf009f75-d47a-408b-a678-4666a6eafc4c" providerId="ADAL" clId="{2D0179E8-EA40-4046-A42E-895211F4FE1A}" dt="2022-03-17T08:58:16.369" v="8" actId="20577"/>
          <ac:spMkLst>
            <pc:docMk/>
            <pc:sldMk cId="1940554314" sldId="1206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18A0F718-114A-4178-B988-EAF506341756}"/>
    <pc:docChg chg="custSel modSld">
      <pc:chgData name="lakshmikanth" userId="34ec4a14-2b32-4e23-8e6c-bf79444b9b1f" providerId="ADAL" clId="{18A0F718-114A-4178-B988-EAF506341756}" dt="2022-03-17T12:14:35.924" v="0" actId="478"/>
      <pc:docMkLst>
        <pc:docMk/>
      </pc:docMkLst>
      <pc:sldChg chg="delSp mod">
        <pc:chgData name="lakshmikanth" userId="34ec4a14-2b32-4e23-8e6c-bf79444b9b1f" providerId="ADAL" clId="{18A0F718-114A-4178-B988-EAF506341756}" dt="2022-03-17T12:14:35.924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18A0F718-114A-4178-B988-EAF506341756}" dt="2022-03-17T12:14:35.924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18A0F718-114A-4178-B988-EAF506341756}" dt="2022-03-17T12:14:35.924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G05-L-MAMC-001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DC16F1-F83C-4874-8E15-4EE0BE06DD01}"/>
              </a:ext>
            </a:extLst>
          </p:cNvPr>
          <p:cNvGrpSpPr/>
          <p:nvPr/>
        </p:nvGrpSpPr>
        <p:grpSpPr>
          <a:xfrm>
            <a:off x="698976" y="2390345"/>
            <a:ext cx="5321162" cy="391265"/>
            <a:chOff x="584241" y="2409637"/>
            <a:chExt cx="5005699" cy="36806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D88F10C-D2FF-400E-86B6-D03BC41AB24C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F0ACE8B-3A65-4C0C-B114-434FD33F13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0FB3F9-C1EC-4FF2-B282-C99209096F5B}"/>
                </a:ext>
              </a:extLst>
            </p:cNvPr>
            <p:cNvSpPr txBox="1"/>
            <p:nvPr/>
          </p:nvSpPr>
          <p:spPr>
            <a:xfrm>
              <a:off x="851135" y="2409637"/>
              <a:ext cx="4635388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EB110C-0B18-45FC-88B3-022402CE4542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EABFED-BB8F-4562-905A-795911A5BA3E}"/>
              </a:ext>
            </a:extLst>
          </p:cNvPr>
          <p:cNvGrpSpPr/>
          <p:nvPr/>
        </p:nvGrpSpPr>
        <p:grpSpPr>
          <a:xfrm>
            <a:off x="698976" y="2873292"/>
            <a:ext cx="5383488" cy="391264"/>
            <a:chOff x="584241" y="2409638"/>
            <a:chExt cx="5064330" cy="36806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C3549CE-269C-4E1F-B4F6-552FE079F8A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7ADCC5C-36BF-40EC-9BBD-5C5C2D5CB2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4BBAA71-BAF0-4EFD-A7CD-13E49C064A55}"/>
                </a:ext>
              </a:extLst>
            </p:cNvPr>
            <p:cNvSpPr txBox="1"/>
            <p:nvPr/>
          </p:nvSpPr>
          <p:spPr>
            <a:xfrm>
              <a:off x="851134" y="2409638"/>
              <a:ext cx="4797437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82483FF-CE57-43EF-9246-3B04126FDAE1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2A5D50-BF12-41E6-9D69-58605BCDA82B}"/>
              </a:ext>
            </a:extLst>
          </p:cNvPr>
          <p:cNvGrpSpPr/>
          <p:nvPr/>
        </p:nvGrpSpPr>
        <p:grpSpPr>
          <a:xfrm>
            <a:off x="698976" y="3365409"/>
            <a:ext cx="5364017" cy="391264"/>
            <a:chOff x="584241" y="2409638"/>
            <a:chExt cx="5046013" cy="368068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10028C-B5CB-4A58-8D04-5C0F2E5C5B6F}"/>
                </a:ext>
              </a:extLst>
            </p:cNvPr>
            <p:cNvSpPr txBox="1"/>
            <p:nvPr/>
          </p:nvSpPr>
          <p:spPr>
            <a:xfrm>
              <a:off x="851134" y="2409638"/>
              <a:ext cx="4779120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4B45AD2-55BD-4E62-8810-18C31664807E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2E9B5FB-E077-4ACE-A34F-44523A396CDF}"/>
              </a:ext>
            </a:extLst>
          </p:cNvPr>
          <p:cNvGrpSpPr/>
          <p:nvPr/>
        </p:nvGrpSpPr>
        <p:grpSpPr>
          <a:xfrm>
            <a:off x="698976" y="3848365"/>
            <a:ext cx="5364017" cy="338554"/>
            <a:chOff x="584241" y="2409639"/>
            <a:chExt cx="5046013" cy="318482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FEB0977-870D-4227-B333-05ACD8CCBE18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58F25C-BB1F-48D4-BD43-5FE5B8EB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28FE815-EDD3-4AE4-9C86-1CCC0DC990BE}"/>
                </a:ext>
              </a:extLst>
            </p:cNvPr>
            <p:cNvSpPr txBox="1"/>
            <p:nvPr/>
          </p:nvSpPr>
          <p:spPr>
            <a:xfrm>
              <a:off x="851134" y="2409639"/>
              <a:ext cx="4779120" cy="318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</p:grpSp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EA282528-617A-4068-B459-48D3062D3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926" y="3401552"/>
            <a:ext cx="235120" cy="23512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44836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2112872" y="44641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7" name="Graphic 56" descr="Checkmark">
            <a:extLst>
              <a:ext uri="{FF2B5EF4-FFF2-40B4-BE49-F238E27FC236}">
                <a16:creationId xmlns:a16="http://schemas.microsoft.com/office/drawing/2014/main" id="{2F08A10C-3119-4D43-AE71-67A7E5DBFF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926" y="2921866"/>
            <a:ext cx="235120" cy="23512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812627" y="3055273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01151F-E49F-49A3-90EB-9B1909790777}"/>
              </a:ext>
            </a:extLst>
          </p:cNvPr>
          <p:cNvSpPr/>
          <p:nvPr/>
        </p:nvSpPr>
        <p:spPr>
          <a:xfrm>
            <a:off x="4583829" y="1091249"/>
            <a:ext cx="3219404" cy="1846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17288</TotalTime>
  <Words>162</Words>
  <Application>Microsoft Office PowerPoint</Application>
  <PresentationFormat>Custom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2022-04-17T08:01:57Z</dcterms:modified>
</cp:coreProperties>
</file>