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6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65370C-31A7-47EA-AD19-598B7EB38F0E}" v="6" dt="2022-03-17T08:59:31.428"/>
    <p1510:client id="{64D1B0D9-C6D8-4859-836D-921DEAD46A3F}" v="9" dt="2022-03-17T06:00:36.242"/>
    <p1510:client id="{A155CE85-AE4C-4A05-8157-699F55C8B1C1}" v="13" dt="2022-03-17T07:30:21.736"/>
    <p1510:client id="{AD86113F-1C20-40FE-B576-69261555BA98}" v="9" dt="2022-03-17T06:45:59.934"/>
    <p1510:client id="{D27A4147-48A3-4CB1-862F-F5BAE0EF6CF1}" v="16" dt="2022-03-17T08:45:17.7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D6A944B6-3D2D-4B8F-A778-A5E71BA553F0}"/>
    <pc:docChg chg="modSld">
      <pc:chgData name="Subramani K" userId="bf009f75-d47a-408b-a678-4666a6eafc4c" providerId="ADAL" clId="{D6A944B6-3D2D-4B8F-A778-A5E71BA553F0}" dt="2022-03-17T07:31:21.523" v="4" actId="20577"/>
      <pc:docMkLst>
        <pc:docMk/>
      </pc:docMkLst>
      <pc:sldChg chg="modSp mod">
        <pc:chgData name="Subramani K" userId="bf009f75-d47a-408b-a678-4666a6eafc4c" providerId="ADAL" clId="{D6A944B6-3D2D-4B8F-A778-A5E71BA553F0}" dt="2022-03-17T07:31:13.054" v="0"/>
        <pc:sldMkLst>
          <pc:docMk/>
          <pc:sldMk cId="2508173990" sldId="1202"/>
        </pc:sldMkLst>
        <pc:spChg chg="mod">
          <ac:chgData name="Subramani K" userId="bf009f75-d47a-408b-a678-4666a6eafc4c" providerId="ADAL" clId="{D6A944B6-3D2D-4B8F-A778-A5E71BA553F0}" dt="2022-03-17T07:31:13.054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Subramani K" userId="bf009f75-d47a-408b-a678-4666a6eafc4c" providerId="ADAL" clId="{D6A944B6-3D2D-4B8F-A778-A5E71BA553F0}" dt="2022-03-17T07:31:21.523" v="4" actId="20577"/>
        <pc:sldMkLst>
          <pc:docMk/>
          <pc:sldMk cId="2336240711" sldId="1204"/>
        </pc:sldMkLst>
        <pc:spChg chg="mod">
          <ac:chgData name="Subramani K" userId="bf009f75-d47a-408b-a678-4666a6eafc4c" providerId="ADAL" clId="{D6A944B6-3D2D-4B8F-A778-A5E71BA553F0}" dt="2022-03-17T07:31:21.523" v="4" actId="20577"/>
          <ac:spMkLst>
            <pc:docMk/>
            <pc:sldMk cId="2336240711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6:46:32.919" v="279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6:46:17.861" v="271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6:45:08.196" v="256" actId="6549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mod">
          <ac:chgData name="Subramani K" userId="bf009f75-d47a-408b-a678-4666a6eafc4c" providerId="ADAL" clId="{AD86113F-1C20-40FE-B576-69261555BA98}" dt="2022-03-17T06:45:11.536" v="257" actId="1076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6:46:26.267" v="276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6:46:26.267" v="276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6:46:32.919" v="279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6:46:32.919" v="279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A155CE85-AE4C-4A05-8157-699F55C8B1C1}"/>
    <pc:docChg chg="undo custSel addSld delSld modSld">
      <pc:chgData name="Subramani K" userId="bf009f75-d47a-408b-a678-4666a6eafc4c" providerId="ADAL" clId="{A155CE85-AE4C-4A05-8157-699F55C8B1C1}" dt="2022-03-17T07:30:23.262" v="294" actId="47"/>
      <pc:docMkLst>
        <pc:docMk/>
      </pc:docMkLst>
      <pc:sldChg chg="addSp delSp modSp mod">
        <pc:chgData name="Subramani K" userId="bf009f75-d47a-408b-a678-4666a6eafc4c" providerId="ADAL" clId="{A155CE85-AE4C-4A05-8157-699F55C8B1C1}" dt="2022-03-17T07:30:05.579" v="291" actId="1037"/>
        <pc:sldMkLst>
          <pc:docMk/>
          <pc:sldMk cId="2508173990" sldId="1202"/>
        </pc:sldMkLst>
        <pc:spChg chg="mod">
          <ac:chgData name="Subramani K" userId="bf009f75-d47a-408b-a678-4666a6eafc4c" providerId="ADAL" clId="{A155CE85-AE4C-4A05-8157-699F55C8B1C1}" dt="2022-03-17T07:21:24.200" v="229" actId="20577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A155CE85-AE4C-4A05-8157-699F55C8B1C1}" dt="2022-03-17T07:06:59.261" v="0"/>
          <ac:spMkLst>
            <pc:docMk/>
            <pc:sldMk cId="2508173990" sldId="1202"/>
            <ac:spMk id="17" creationId="{52A16A28-07F5-4C3D-A727-66295F11BF88}"/>
          </ac:spMkLst>
        </pc:spChg>
        <pc:spChg chg="add del mod">
          <ac:chgData name="Subramani K" userId="bf009f75-d47a-408b-a678-4666a6eafc4c" providerId="ADAL" clId="{A155CE85-AE4C-4A05-8157-699F55C8B1C1}" dt="2022-03-17T07:21:42.617" v="233" actId="478"/>
          <ac:spMkLst>
            <pc:docMk/>
            <pc:sldMk cId="2508173990" sldId="1202"/>
            <ac:spMk id="18" creationId="{2F2B9477-2FB5-406D-A3B9-ED6018A4880B}"/>
          </ac:spMkLst>
        </pc:spChg>
        <pc:spChg chg="add del mod">
          <ac:chgData name="Subramani K" userId="bf009f75-d47a-408b-a678-4666a6eafc4c" providerId="ADAL" clId="{A155CE85-AE4C-4A05-8157-699F55C8B1C1}" dt="2022-03-17T07:15:22.130" v="53" actId="478"/>
          <ac:spMkLst>
            <pc:docMk/>
            <pc:sldMk cId="2508173990" sldId="1202"/>
            <ac:spMk id="22" creationId="{253D4D18-CECF-4203-A5EF-5C5F052D4212}"/>
          </ac:spMkLst>
        </pc:spChg>
        <pc:spChg chg="add mod">
          <ac:chgData name="Subramani K" userId="bf009f75-d47a-408b-a678-4666a6eafc4c" providerId="ADAL" clId="{A155CE85-AE4C-4A05-8157-699F55C8B1C1}" dt="2022-03-17T07:20:17.969" v="184" actId="207"/>
          <ac:spMkLst>
            <pc:docMk/>
            <pc:sldMk cId="2508173990" sldId="1202"/>
            <ac:spMk id="23" creationId="{E29731A7-9FF6-4F78-8C01-8D1E87FB18B4}"/>
          </ac:spMkLst>
        </pc:spChg>
        <pc:spChg chg="add mod">
          <ac:chgData name="Subramani K" userId="bf009f75-d47a-408b-a678-4666a6eafc4c" providerId="ADAL" clId="{A155CE85-AE4C-4A05-8157-699F55C8B1C1}" dt="2022-03-17T07:22:21.597" v="254" actId="554"/>
          <ac:spMkLst>
            <pc:docMk/>
            <pc:sldMk cId="2508173990" sldId="1202"/>
            <ac:spMk id="24" creationId="{CF98BF8E-F58D-4850-9C61-59F391CA66CC}"/>
          </ac:spMkLst>
        </pc:spChg>
        <pc:spChg chg="add del mod">
          <ac:chgData name="Subramani K" userId="bf009f75-d47a-408b-a678-4666a6eafc4c" providerId="ADAL" clId="{A155CE85-AE4C-4A05-8157-699F55C8B1C1}" dt="2022-03-17T07:22:05.616" v="238" actId="478"/>
          <ac:spMkLst>
            <pc:docMk/>
            <pc:sldMk cId="2508173990" sldId="1202"/>
            <ac:spMk id="25" creationId="{6D19242B-86CF-4A85-B6C4-EDB368A2CD83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6" creationId="{5E0EE72F-0FCB-4091-88F4-944BBDCA693B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7" creationId="{D3ADFD93-44BF-492B-BBC0-BE741C71F39C}"/>
          </ac:spMkLst>
        </pc:spChg>
        <pc:spChg chg="add mod">
          <ac:chgData name="Subramani K" userId="bf009f75-d47a-408b-a678-4666a6eafc4c" providerId="ADAL" clId="{A155CE85-AE4C-4A05-8157-699F55C8B1C1}" dt="2022-03-17T07:20:39.142" v="200" actId="1037"/>
          <ac:spMkLst>
            <pc:docMk/>
            <pc:sldMk cId="2508173990" sldId="1202"/>
            <ac:spMk id="29" creationId="{D8D00DEE-9006-44B1-8530-52A1C0266B50}"/>
          </ac:spMkLst>
        </pc:spChg>
        <pc:spChg chg="mod">
          <ac:chgData name="Subramani K" userId="bf009f75-d47a-408b-a678-4666a6eafc4c" providerId="ADAL" clId="{A155CE85-AE4C-4A05-8157-699F55C8B1C1}" dt="2022-03-17T07:18:24.609" v="74" actId="14100"/>
          <ac:spMkLst>
            <pc:docMk/>
            <pc:sldMk cId="2508173990" sldId="1202"/>
            <ac:spMk id="30" creationId="{A7F3710A-8EE6-42B3-9C88-7DEAD57D2295}"/>
          </ac:spMkLst>
        </pc:spChg>
        <pc:spChg chg="add mod">
          <ac:chgData name="Subramani K" userId="bf009f75-d47a-408b-a678-4666a6eafc4c" providerId="ADAL" clId="{A155CE85-AE4C-4A05-8157-699F55C8B1C1}" dt="2022-03-17T07:22:24.840" v="255" actId="1037"/>
          <ac:spMkLst>
            <pc:docMk/>
            <pc:sldMk cId="2508173990" sldId="1202"/>
            <ac:spMk id="31" creationId="{AAB084AA-6C6E-4C76-883C-083A4AA025E9}"/>
          </ac:spMkLst>
        </pc:spChg>
        <pc:grpChg chg="add mod">
          <ac:chgData name="Subramani K" userId="bf009f75-d47a-408b-a678-4666a6eafc4c" providerId="ADAL" clId="{A155CE85-AE4C-4A05-8157-699F55C8B1C1}" dt="2022-03-17T07:18:29.806" v="86" actId="1035"/>
          <ac:grpSpMkLst>
            <pc:docMk/>
            <pc:sldMk cId="2508173990" sldId="1202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A155CE85-AE4C-4A05-8157-699F55C8B1C1}" dt="2022-03-17T07:06:59.261" v="0"/>
          <ac:grpSpMkLst>
            <pc:docMk/>
            <pc:sldMk cId="2508173990" sldId="1202"/>
            <ac:grpSpMk id="15" creationId="{7D59D14D-E044-4C6C-9761-9870D15B1084}"/>
          </ac:grpSpMkLst>
        </pc:grpChg>
        <pc:graphicFrameChg chg="add del mod">
          <ac:chgData name="Subramani K" userId="bf009f75-d47a-408b-a678-4666a6eafc4c" providerId="ADAL" clId="{A155CE85-AE4C-4A05-8157-699F55C8B1C1}" dt="2022-03-17T07:13:26.999" v="16" actId="12084"/>
          <ac:graphicFrameMkLst>
            <pc:docMk/>
            <pc:sldMk cId="2508173990" sldId="1202"/>
            <ac:graphicFrameMk id="5" creationId="{990C7DCB-58E3-4D1F-9AC6-6925E9039BF8}"/>
          </ac:graphicFrameMkLst>
        </pc:graphicFrameChg>
        <pc:picChg chg="add del mod">
          <ac:chgData name="Subramani K" userId="bf009f75-d47a-408b-a678-4666a6eafc4c" providerId="ADAL" clId="{A155CE85-AE4C-4A05-8157-699F55C8B1C1}" dt="2022-03-17T07:13:31.339" v="17" actId="478"/>
          <ac:picMkLst>
            <pc:docMk/>
            <pc:sldMk cId="2508173990" sldId="1202"/>
            <ac:picMk id="3" creationId="{C86B5339-4A4C-4C26-A9B1-774D54C7D33F}"/>
          </ac:picMkLst>
        </pc:picChg>
        <pc:picChg chg="add del mod">
          <ac:chgData name="Subramani K" userId="bf009f75-d47a-408b-a678-4666a6eafc4c" providerId="ADAL" clId="{A155CE85-AE4C-4A05-8157-699F55C8B1C1}" dt="2022-03-17T07:14:47.043" v="43" actId="21"/>
          <ac:picMkLst>
            <pc:docMk/>
            <pc:sldMk cId="2508173990" sldId="1202"/>
            <ac:picMk id="7" creationId="{4B841191-53DF-4EEA-A66E-E71404B184CB}"/>
          </ac:picMkLst>
        </pc:picChg>
        <pc:picChg chg="mod">
          <ac:chgData name="Subramani K" userId="bf009f75-d47a-408b-a678-4666a6eafc4c" providerId="ADAL" clId="{A155CE85-AE4C-4A05-8157-699F55C8B1C1}" dt="2022-03-17T07:06:59.261" v="0"/>
          <ac:picMkLst>
            <pc:docMk/>
            <pc:sldMk cId="2508173990" sldId="1202"/>
            <ac:picMk id="16" creationId="{A4B7836F-2D95-4941-B59A-601AC1BB5C3B}"/>
          </ac:picMkLst>
        </pc:picChg>
        <pc:picChg chg="add del mod">
          <ac:chgData name="Subramani K" userId="bf009f75-d47a-408b-a678-4666a6eafc4c" providerId="ADAL" clId="{A155CE85-AE4C-4A05-8157-699F55C8B1C1}" dt="2022-03-17T07:15:22.130" v="53" actId="478"/>
          <ac:picMkLst>
            <pc:docMk/>
            <pc:sldMk cId="2508173990" sldId="1202"/>
            <ac:picMk id="19" creationId="{47629289-3983-49EA-BA4C-40D3184B7DEA}"/>
          </ac:picMkLst>
        </pc:picChg>
        <pc:picChg chg="add del mod modCrop">
          <ac:chgData name="Subramani K" userId="bf009f75-d47a-408b-a678-4666a6eafc4c" providerId="ADAL" clId="{A155CE85-AE4C-4A05-8157-699F55C8B1C1}" dt="2022-03-17T07:28:40.369" v="257" actId="478"/>
          <ac:picMkLst>
            <pc:docMk/>
            <pc:sldMk cId="2508173990" sldId="1202"/>
            <ac:picMk id="21" creationId="{A11709AB-2BC3-4FC0-AA3E-173CF6C9CE52}"/>
          </ac:picMkLst>
        </pc:picChg>
        <pc:picChg chg="add del mod">
          <ac:chgData name="Subramani K" userId="bf009f75-d47a-408b-a678-4666a6eafc4c" providerId="ADAL" clId="{A155CE85-AE4C-4A05-8157-699F55C8B1C1}" dt="2022-03-17T07:29:23.617" v="276" actId="478"/>
          <ac:picMkLst>
            <pc:docMk/>
            <pc:sldMk cId="2508173990" sldId="1202"/>
            <ac:picMk id="32" creationId="{83206B60-861F-4773-9B08-816407514359}"/>
          </ac:picMkLst>
        </pc:picChg>
        <pc:picChg chg="add mod modCrop">
          <ac:chgData name="Subramani K" userId="bf009f75-d47a-408b-a678-4666a6eafc4c" providerId="ADAL" clId="{A155CE85-AE4C-4A05-8157-699F55C8B1C1}" dt="2022-03-17T07:30:05.579" v="291" actId="1037"/>
          <ac:picMkLst>
            <pc:docMk/>
            <pc:sldMk cId="2508173990" sldId="1202"/>
            <ac:picMk id="34" creationId="{2BF93F0C-418E-4810-A330-C55475B4E640}"/>
          </ac:picMkLst>
        </pc:picChg>
        <pc:picChg chg="del">
          <ac:chgData name="Subramani K" userId="bf009f75-d47a-408b-a678-4666a6eafc4c" providerId="ADAL" clId="{A155CE85-AE4C-4A05-8157-699F55C8B1C1}" dt="2022-03-17T07:13:53.820" v="22" actId="478"/>
          <ac:picMkLst>
            <pc:docMk/>
            <pc:sldMk cId="2508173990" sldId="1202"/>
            <ac:picMk id="65" creationId="{6BCE794B-2F66-4C21-A04E-EED49ADD14A6}"/>
          </ac:picMkLst>
        </pc:picChg>
      </pc:sldChg>
      <pc:sldChg chg="addSp delSp modSp del mod">
        <pc:chgData name="Subramani K" userId="bf009f75-d47a-408b-a678-4666a6eafc4c" providerId="ADAL" clId="{A155CE85-AE4C-4A05-8157-699F55C8B1C1}" dt="2022-03-17T07:30:23.262" v="294" actId="47"/>
        <pc:sldMkLst>
          <pc:docMk/>
          <pc:sldMk cId="2285015065" sldId="1203"/>
        </pc:sldMkLst>
        <pc:spChg chg="add del mod">
          <ac:chgData name="Subramani K" userId="bf009f75-d47a-408b-a678-4666a6eafc4c" providerId="ADAL" clId="{A155CE85-AE4C-4A05-8157-699F55C8B1C1}" dt="2022-03-17T07:15:14.420" v="51" actId="478"/>
          <ac:spMkLst>
            <pc:docMk/>
            <pc:sldMk cId="2285015065" sldId="1203"/>
            <ac:spMk id="13" creationId="{D701C10F-386F-444F-A198-51AC6BA7C992}"/>
          </ac:spMkLst>
        </pc:spChg>
        <pc:picChg chg="add del">
          <ac:chgData name="Subramani K" userId="bf009f75-d47a-408b-a678-4666a6eafc4c" providerId="ADAL" clId="{A155CE85-AE4C-4A05-8157-699F55C8B1C1}" dt="2022-03-17T07:28:37.995" v="256" actId="478"/>
          <ac:picMkLst>
            <pc:docMk/>
            <pc:sldMk cId="2285015065" sldId="1203"/>
            <ac:picMk id="3" creationId="{92824F86-6BF5-4DC2-A11F-718E9553CE97}"/>
          </ac:picMkLst>
        </pc:picChg>
        <pc:picChg chg="add del mod">
          <ac:chgData name="Subramani K" userId="bf009f75-d47a-408b-a678-4666a6eafc4c" providerId="ADAL" clId="{A155CE85-AE4C-4A05-8157-699F55C8B1C1}" dt="2022-03-17T07:15:14.420" v="51" actId="478"/>
          <ac:picMkLst>
            <pc:docMk/>
            <pc:sldMk cId="2285015065" sldId="1203"/>
            <ac:picMk id="10" creationId="{133FE653-90E0-453E-A0D6-C61B4C97D42F}"/>
          </ac:picMkLst>
        </pc:picChg>
      </pc:sldChg>
      <pc:sldChg chg="del">
        <pc:chgData name="Subramani K" userId="bf009f75-d47a-408b-a678-4666a6eafc4c" providerId="ADAL" clId="{A155CE85-AE4C-4A05-8157-699F55C8B1C1}" dt="2022-03-17T07:30:17.277" v="292" actId="47"/>
        <pc:sldMkLst>
          <pc:docMk/>
          <pc:sldMk cId="1539429775" sldId="1204"/>
        </pc:sldMkLst>
      </pc:sldChg>
      <pc:sldChg chg="add">
        <pc:chgData name="Subramani K" userId="bf009f75-d47a-408b-a678-4666a6eafc4c" providerId="ADAL" clId="{A155CE85-AE4C-4A05-8157-699F55C8B1C1}" dt="2022-03-17T07:30:21.734" v="293"/>
        <pc:sldMkLst>
          <pc:docMk/>
          <pc:sldMk cId="2336240711" sldId="1204"/>
        </pc:sldMkLst>
      </pc:sldChg>
    </pc:docChg>
  </pc:docChgLst>
  <pc:docChgLst>
    <pc:chgData name="Subramani K" userId="bf009f75-d47a-408b-a678-4666a6eafc4c" providerId="ADAL" clId="{BC52A45B-D2DF-4D88-AD0B-4F07A2FE6816}"/>
    <pc:docChg chg="custSel modSld">
      <pc:chgData name="Subramani K" userId="bf009f75-d47a-408b-a678-4666a6eafc4c" providerId="ADAL" clId="{BC52A45B-D2DF-4D88-AD0B-4F07A2FE6816}" dt="2022-03-17T06:53:08.941" v="0" actId="478"/>
      <pc:docMkLst>
        <pc:docMk/>
      </pc:docMkLst>
      <pc:sldChg chg="delSp mod">
        <pc:chgData name="Subramani K" userId="bf009f75-d47a-408b-a678-4666a6eafc4c" providerId="ADAL" clId="{BC52A45B-D2DF-4D88-AD0B-4F07A2FE6816}" dt="2022-03-17T06:53:08.941" v="0" actId="478"/>
        <pc:sldMkLst>
          <pc:docMk/>
          <pc:sldMk cId="2508173990" sldId="1202"/>
        </pc:sldMkLst>
        <pc:spChg chg="del">
          <ac:chgData name="Subramani K" userId="bf009f75-d47a-408b-a678-4666a6eafc4c" providerId="ADAL" clId="{BC52A45B-D2DF-4D88-AD0B-4F07A2FE6816}" dt="2022-03-17T06:53:08.941" v="0" actId="478"/>
          <ac:spMkLst>
            <pc:docMk/>
            <pc:sldMk cId="2508173990" sldId="1202"/>
            <ac:spMk id="64" creationId="{D3DE8A73-B76F-45A2-A8B7-6964F9CD104E}"/>
          </ac:spMkLst>
        </pc:s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1" creationId="{C8CC3860-0C04-4517-AE72-EF1D84CDA200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6" creationId="{02E5521E-C336-4FC1-8904-224ECEB8BBD7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1" creationId="{33F112CC-4F0F-4C39-B545-F4F4E87EF661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6" creationId="{BE163DAB-70AC-4713-B40E-290A1DB65DC9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51" creationId="{F7E94852-7C80-4080-AAD2-AC30285401C1}"/>
          </ac:grpSpMkLst>
        </pc:grpChg>
        <pc:cxnChg chg="del">
          <ac:chgData name="Subramani K" userId="bf009f75-d47a-408b-a678-4666a6eafc4c" providerId="ADAL" clId="{BC52A45B-D2DF-4D88-AD0B-4F07A2FE6816}" dt="2022-03-17T06:53:08.941" v="0" actId="478"/>
          <ac:cxnSpMkLst>
            <pc:docMk/>
            <pc:sldMk cId="2508173990" sldId="1202"/>
            <ac:cxnSpMk id="40" creationId="{D55962A9-0491-4706-8BB9-1B0AE6982BD4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lakshmikanth" userId="34ec4a14-2b32-4e23-8e6c-bf79444b9b1f" providerId="ADAL" clId="{7BFB8FC9-178D-4575-95A5-6B4615460115}"/>
    <pc:docChg chg="custSel modSld">
      <pc:chgData name="lakshmikanth" userId="34ec4a14-2b32-4e23-8e6c-bf79444b9b1f" providerId="ADAL" clId="{7BFB8FC9-178D-4575-95A5-6B4615460115}" dt="2022-03-17T12:14:48.381" v="0" actId="478"/>
      <pc:docMkLst>
        <pc:docMk/>
      </pc:docMkLst>
      <pc:sldChg chg="delSp mod">
        <pc:chgData name="lakshmikanth" userId="34ec4a14-2b32-4e23-8e6c-bf79444b9b1f" providerId="ADAL" clId="{7BFB8FC9-178D-4575-95A5-6B4615460115}" dt="2022-03-17T12:14:48.381" v="0" actId="478"/>
        <pc:sldMkLst>
          <pc:docMk/>
          <pc:sldMk cId="1940554314" sldId="1206"/>
        </pc:sldMkLst>
        <pc:spChg chg="del">
          <ac:chgData name="lakshmikanth" userId="34ec4a14-2b32-4e23-8e6c-bf79444b9b1f" providerId="ADAL" clId="{7BFB8FC9-178D-4575-95A5-6B4615460115}" dt="2022-03-17T12:14:48.381" v="0" actId="478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lakshmikanth" userId="34ec4a14-2b32-4e23-8e6c-bf79444b9b1f" providerId="ADAL" clId="{7BFB8FC9-178D-4575-95A5-6B4615460115}" dt="2022-03-17T12:14:48.381" v="0" actId="478"/>
          <ac:spMkLst>
            <pc:docMk/>
            <pc:sldMk cId="1940554314" sldId="1206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D27A4147-48A3-4CB1-862F-F5BAE0EF6CF1}"/>
    <pc:docChg chg="undo custSel addSld delSld modSld">
      <pc:chgData name="Subramani K" userId="bf009f75-d47a-408b-a678-4666a6eafc4c" providerId="ADAL" clId="{D27A4147-48A3-4CB1-862F-F5BAE0EF6CF1}" dt="2022-03-17T08:45:31.146" v="172" actId="20577"/>
      <pc:docMkLst>
        <pc:docMk/>
      </pc:docMkLst>
      <pc:sldChg chg="addSp delSp modSp mod">
        <pc:chgData name="Subramani K" userId="bf009f75-d47a-408b-a678-4666a6eafc4c" providerId="ADAL" clId="{D27A4147-48A3-4CB1-862F-F5BAE0EF6CF1}" dt="2022-03-17T08:13:29.363" v="26"/>
        <pc:sldMkLst>
          <pc:docMk/>
          <pc:sldMk cId="2508173990" sldId="1202"/>
        </pc:sldMkLst>
        <pc:spChg chg="mod">
          <ac:chgData name="Subramani K" userId="bf009f75-d47a-408b-a678-4666a6eafc4c" providerId="ADAL" clId="{D27A4147-48A3-4CB1-862F-F5BAE0EF6CF1}" dt="2022-03-17T08:13:29.363" v="2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D27A4147-48A3-4CB1-862F-F5BAE0EF6CF1}" dt="2022-03-17T07:37:19.030" v="4" actId="14100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D27A4147-48A3-4CB1-862F-F5BAE0EF6CF1}" dt="2022-03-17T07:37:35.329" v="5"/>
          <ac:spMkLst>
            <pc:docMk/>
            <pc:sldMk cId="2508173990" sldId="1202"/>
            <ac:spMk id="22" creationId="{B599143E-9287-4CDF-80F7-2D1325BCB9F4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3" creationId="{E29731A7-9FF6-4F78-8C01-8D1E87FB18B4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24" creationId="{CF98BF8E-F58D-4850-9C61-59F391CA66CC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6" creationId="{5E0EE72F-0FCB-4091-88F4-944BBDCA693B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7" creationId="{D3ADFD93-44BF-492B-BBC0-BE741C71F39C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9" creationId="{D8D00DEE-9006-44B1-8530-52A1C0266B50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31" creationId="{AAB084AA-6C6E-4C76-883C-083A4AA025E9}"/>
          </ac:spMkLst>
        </pc:spChg>
        <pc:spChg chg="mod">
          <ac:chgData name="Subramani K" userId="bf009f75-d47a-408b-a678-4666a6eafc4c" providerId="ADAL" clId="{D27A4147-48A3-4CB1-862F-F5BAE0EF6CF1}" dt="2022-03-17T07:37:36.876" v="6"/>
          <ac:spMkLst>
            <pc:docMk/>
            <pc:sldMk cId="2508173990" sldId="1202"/>
            <ac:spMk id="32" creationId="{FE16EEC1-9F6B-4344-A010-688D8549191E}"/>
          </ac:spMkLst>
        </pc:spChg>
        <pc:spChg chg="add mod">
          <ac:chgData name="Subramani K" userId="bf009f75-d47a-408b-a678-4666a6eafc4c" providerId="ADAL" clId="{D27A4147-48A3-4CB1-862F-F5BAE0EF6CF1}" dt="2022-03-17T08:12:54.568" v="17" actId="14100"/>
          <ac:spMkLst>
            <pc:docMk/>
            <pc:sldMk cId="2508173990" sldId="1202"/>
            <ac:spMk id="33" creationId="{AA349A83-99C6-447A-8F1B-66CCA1BBBB13}"/>
          </ac:spMkLst>
        </pc:spChg>
        <pc:spChg chg="add mod">
          <ac:chgData name="Subramani K" userId="bf009f75-d47a-408b-a678-4666a6eafc4c" providerId="ADAL" clId="{D27A4147-48A3-4CB1-862F-F5BAE0EF6CF1}" dt="2022-03-17T08:13:01.103" v="20" actId="14100"/>
          <ac:spMkLst>
            <pc:docMk/>
            <pc:sldMk cId="2508173990" sldId="1202"/>
            <ac:spMk id="35" creationId="{F56929DF-CB96-4836-B318-EE20AFA9665D}"/>
          </ac:spMkLst>
        </pc:spChg>
        <pc:spChg chg="add mod">
          <ac:chgData name="Subramani K" userId="bf009f75-d47a-408b-a678-4666a6eafc4c" providerId="ADAL" clId="{D27A4147-48A3-4CB1-862F-F5BAE0EF6CF1}" dt="2022-03-17T08:13:10.181" v="23" actId="14100"/>
          <ac:spMkLst>
            <pc:docMk/>
            <pc:sldMk cId="2508173990" sldId="1202"/>
            <ac:spMk id="36" creationId="{4048AF46-126A-4D0C-A785-D3D2DF7908B8}"/>
          </ac:spMkLst>
        </pc:s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0" creationId="{FEEED24D-26EA-4B2A-ADD4-AD7AA1FD17BA}"/>
          </ac:grpSpMkLst>
        </pc:gr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5" creationId="{D84DD2CE-01CA-4A9C-BBA3-796213161E12}"/>
          </ac:grpSpMkLst>
        </pc:grpChg>
        <pc:picChg chg="mod">
          <ac:chgData name="Subramani K" userId="bf009f75-d47a-408b-a678-4666a6eafc4c" providerId="ADAL" clId="{D27A4147-48A3-4CB1-862F-F5BAE0EF6CF1}" dt="2022-03-17T07:37:35.329" v="5"/>
          <ac:picMkLst>
            <pc:docMk/>
            <pc:sldMk cId="2508173990" sldId="1202"/>
            <ac:picMk id="21" creationId="{3F0350C4-B707-44CB-BBCF-FC73CFD6DCDB}"/>
          </ac:picMkLst>
        </pc:picChg>
        <pc:picChg chg="mod">
          <ac:chgData name="Subramani K" userId="bf009f75-d47a-408b-a678-4666a6eafc4c" providerId="ADAL" clId="{D27A4147-48A3-4CB1-862F-F5BAE0EF6CF1}" dt="2022-03-17T07:37:36.876" v="6"/>
          <ac:picMkLst>
            <pc:docMk/>
            <pc:sldMk cId="2508173990" sldId="1202"/>
            <ac:picMk id="28" creationId="{70FEE648-15FC-44E6-8641-BDB27438F4AB}"/>
          </ac:picMkLst>
        </pc:picChg>
        <pc:picChg chg="del">
          <ac:chgData name="Subramani K" userId="bf009f75-d47a-408b-a678-4666a6eafc4c" providerId="ADAL" clId="{D27A4147-48A3-4CB1-862F-F5BAE0EF6CF1}" dt="2022-03-17T07:36:35.744" v="0" actId="478"/>
          <ac:picMkLst>
            <pc:docMk/>
            <pc:sldMk cId="2508173990" sldId="1202"/>
            <ac:picMk id="34" creationId="{2BF93F0C-418E-4810-A330-C55475B4E640}"/>
          </ac:picMkLst>
        </pc:picChg>
      </pc:sldChg>
      <pc:sldChg chg="del">
        <pc:chgData name="Subramani K" userId="bf009f75-d47a-408b-a678-4666a6eafc4c" providerId="ADAL" clId="{D27A4147-48A3-4CB1-862F-F5BAE0EF6CF1}" dt="2022-03-17T08:13:14.052" v="25" actId="47"/>
        <pc:sldMkLst>
          <pc:docMk/>
          <pc:sldMk cId="2336240711" sldId="1204"/>
        </pc:sldMkLst>
      </pc:sldChg>
      <pc:sldChg chg="addSp delSp modSp add mod">
        <pc:chgData name="Subramani K" userId="bf009f75-d47a-408b-a678-4666a6eafc4c" providerId="ADAL" clId="{D27A4147-48A3-4CB1-862F-F5BAE0EF6CF1}" dt="2022-03-17T08:45:25.629" v="168" actId="20577"/>
        <pc:sldMkLst>
          <pc:docMk/>
          <pc:sldMk cId="37492774" sldId="1205"/>
        </pc:sldMkLst>
        <pc:spChg chg="mod">
          <ac:chgData name="Subramani K" userId="bf009f75-d47a-408b-a678-4666a6eafc4c" providerId="ADAL" clId="{D27A4147-48A3-4CB1-862F-F5BAE0EF6CF1}" dt="2022-03-17T08:45:25.629" v="168" actId="20577"/>
          <ac:spMkLst>
            <pc:docMk/>
            <pc:sldMk cId="37492774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D27A4147-48A3-4CB1-862F-F5BAE0EF6CF1}" dt="2022-03-17T08:19:26.621" v="162" actId="1035"/>
          <ac:spMkLst>
            <pc:docMk/>
            <pc:sldMk cId="37492774" sldId="1205"/>
            <ac:spMk id="23" creationId="{45D052D9-78BB-4005-88F2-651BD4BF4B62}"/>
          </ac:spMkLst>
        </pc:spChg>
        <pc:spChg chg="add mod">
          <ac:chgData name="Subramani K" userId="bf009f75-d47a-408b-a678-4666a6eafc4c" providerId="ADAL" clId="{D27A4147-48A3-4CB1-862F-F5BAE0EF6CF1}" dt="2022-03-17T08:17:48.722" v="129" actId="1038"/>
          <ac:spMkLst>
            <pc:docMk/>
            <pc:sldMk cId="37492774" sldId="1205"/>
            <ac:spMk id="24" creationId="{0C619169-0871-4436-B163-7B4182A5D935}"/>
          </ac:spMkLst>
        </pc:spChg>
        <pc:spChg chg="add del mod">
          <ac:chgData name="Subramani K" userId="bf009f75-d47a-408b-a678-4666a6eafc4c" providerId="ADAL" clId="{D27A4147-48A3-4CB1-862F-F5BAE0EF6CF1}" dt="2022-03-17T08:16:26.297" v="94"/>
          <ac:spMkLst>
            <pc:docMk/>
            <pc:sldMk cId="37492774" sldId="1205"/>
            <ac:spMk id="26" creationId="{F6A83979-777E-4830-97E5-8EAA11E1DCB9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7" creationId="{4773F9C6-3A44-4D01-B0B9-824508747BAC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9" creationId="{89CD388C-864B-4292-B0DC-93F8DFCC5EC9}"/>
          </ac:spMkLst>
        </pc:spChg>
        <pc:spChg chg="del">
          <ac:chgData name="Subramani K" userId="bf009f75-d47a-408b-a678-4666a6eafc4c" providerId="ADAL" clId="{D27A4147-48A3-4CB1-862F-F5BAE0EF6CF1}" dt="2022-03-17T08:13:38.659" v="29" actId="478"/>
          <ac:spMkLst>
            <pc:docMk/>
            <pc:sldMk cId="37492774" sldId="1205"/>
            <ac:spMk id="30" creationId="{A7F3710A-8EE6-42B3-9C88-7DEAD57D2295}"/>
          </ac:spMkLst>
        </pc:spChg>
        <pc:spChg chg="del mod">
          <ac:chgData name="Subramani K" userId="bf009f75-d47a-408b-a678-4666a6eafc4c" providerId="ADAL" clId="{D27A4147-48A3-4CB1-862F-F5BAE0EF6CF1}" dt="2022-03-17T08:13:48.322" v="62" actId="478"/>
          <ac:spMkLst>
            <pc:docMk/>
            <pc:sldMk cId="37492774" sldId="1205"/>
            <ac:spMk id="33" creationId="{AA349A83-99C6-447A-8F1B-66CCA1BBBB13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4" creationId="{FF364D35-7EF7-44DA-A1B1-E042059C3227}"/>
          </ac:spMkLst>
        </pc:spChg>
        <pc:spChg chg="mod">
          <ac:chgData name="Subramani K" userId="bf009f75-d47a-408b-a678-4666a6eafc4c" providerId="ADAL" clId="{D27A4147-48A3-4CB1-862F-F5BAE0EF6CF1}" dt="2022-03-17T08:19:03.965" v="144" actId="552"/>
          <ac:spMkLst>
            <pc:docMk/>
            <pc:sldMk cId="37492774" sldId="1205"/>
            <ac:spMk id="35" creationId="{F56929DF-CB96-4836-B318-EE20AFA9665D}"/>
          </ac:spMkLst>
        </pc:spChg>
        <pc:spChg chg="del mod">
          <ac:chgData name="Subramani K" userId="bf009f75-d47a-408b-a678-4666a6eafc4c" providerId="ADAL" clId="{D27A4147-48A3-4CB1-862F-F5BAE0EF6CF1}" dt="2022-03-17T08:17:42.853" v="124" actId="478"/>
          <ac:spMkLst>
            <pc:docMk/>
            <pc:sldMk cId="37492774" sldId="1205"/>
            <ac:spMk id="36" creationId="{4048AF46-126A-4D0C-A785-D3D2DF7908B8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7" creationId="{F7F864E3-D1FA-402A-A4A1-6C5ED6009A64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39" creationId="{86B246D0-0FDF-4AC6-80BE-32C52075B567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40" creationId="{4318F23F-56A3-4E4A-AF78-6B31122C735F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2" creationId="{97766FE7-3219-487C-916F-B113794A8A69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3" creationId="{7D6726A7-D107-47B1-ABC1-5DD928A26C98}"/>
          </ac:spMkLst>
        </pc:spChg>
        <pc:spChg chg="add mod">
          <ac:chgData name="Subramani K" userId="bf009f75-d47a-408b-a678-4666a6eafc4c" providerId="ADAL" clId="{D27A4147-48A3-4CB1-862F-F5BAE0EF6CF1}" dt="2022-03-17T08:19:14.428" v="147" actId="14100"/>
          <ac:spMkLst>
            <pc:docMk/>
            <pc:sldMk cId="37492774" sldId="1205"/>
            <ac:spMk id="44" creationId="{541C23B0-14A6-42C4-A306-3AFB5E212AB4}"/>
          </ac:spMkLst>
        </pc:s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13:38.659" v="29" actId="478"/>
          <ac:grpSpMkLst>
            <pc:docMk/>
            <pc:sldMk cId="37492774" sldId="1205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5" creationId="{D84DD2CE-01CA-4A9C-BBA3-796213161E12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8" creationId="{BCFF3AC0-CEB9-4022-A98B-30D1E8A58364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41" creationId="{B4554481-7FDD-49CA-91E3-B64565CE865A}"/>
          </ac:grpSpMkLst>
        </pc:grpChg>
        <pc:cxnChg chg="mod">
          <ac:chgData name="Subramani K" userId="bf009f75-d47a-408b-a678-4666a6eafc4c" providerId="ADAL" clId="{D27A4147-48A3-4CB1-862F-F5BAE0EF6CF1}" dt="2022-03-17T08:15:57.156" v="69" actId="1035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D27A4147-48A3-4CB1-862F-F5BAE0EF6CF1}" dt="2022-03-17T08:45:31.146" v="172" actId="20577"/>
        <pc:sldMkLst>
          <pc:docMk/>
          <pc:sldMk cId="1940554314" sldId="1206"/>
        </pc:sldMkLst>
        <pc:spChg chg="mod">
          <ac:chgData name="Subramani K" userId="bf009f75-d47a-408b-a678-4666a6eafc4c" providerId="ADAL" clId="{D27A4147-48A3-4CB1-862F-F5BAE0EF6CF1}" dt="2022-03-17T08:45:31.146" v="172" actId="20577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3" creationId="{45D052D9-78BB-4005-88F2-651BD4BF4B62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4" creationId="{0C619169-0871-4436-B163-7B4182A5D935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0" creationId="{3301A057-D22F-4AED-BAFC-6744D3F3073F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3" creationId="{D918BD40-E551-4990-A757-492041348791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35" creationId="{F56929DF-CB96-4836-B318-EE20AFA9665D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44" creationId="{541C23B0-14A6-42C4-A306-3AFB5E212AB4}"/>
          </ac:spMkLst>
        </pc:s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1" creationId="{5FBAD651-977D-4B8A-8F02-CC62E1BAC2B8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41" creationId="{B4554481-7FDD-49CA-91E3-B64565CE865A}"/>
          </ac:grpSpMkLst>
        </pc:grpChg>
      </pc:sldChg>
    </pc:docChg>
  </pc:docChgLst>
  <pc:docChgLst>
    <pc:chgData name="Subramani K" userId="bf009f75-d47a-408b-a678-4666a6eafc4c" providerId="ADAL" clId="{1565370C-31A7-47EA-AD19-598B7EB38F0E}"/>
    <pc:docChg chg="undo custSel delSld modSld">
      <pc:chgData name="Subramani K" userId="bf009f75-d47a-408b-a678-4666a6eafc4c" providerId="ADAL" clId="{1565370C-31A7-47EA-AD19-598B7EB38F0E}" dt="2022-03-17T09:00:10.702" v="80" actId="20577"/>
      <pc:docMkLst>
        <pc:docMk/>
      </pc:docMkLst>
      <pc:sldChg chg="addSp delSp modSp mod">
        <pc:chgData name="Subramani K" userId="bf009f75-d47a-408b-a678-4666a6eafc4c" providerId="ADAL" clId="{1565370C-31A7-47EA-AD19-598B7EB38F0E}" dt="2022-03-17T09:00:10.702" v="80" actId="20577"/>
        <pc:sldMkLst>
          <pc:docMk/>
          <pc:sldMk cId="2508173990" sldId="1202"/>
        </pc:sldMkLst>
        <pc:spChg chg="mod">
          <ac:chgData name="Subramani K" userId="bf009f75-d47a-408b-a678-4666a6eafc4c" providerId="ADAL" clId="{1565370C-31A7-47EA-AD19-598B7EB38F0E}" dt="2022-03-17T09:00:10.702" v="80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1565370C-31A7-47EA-AD19-598B7EB38F0E}" dt="2022-03-17T08:53:29.747" v="2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24" creationId="{25C811DA-9CB3-43E5-A935-6973BF8D026D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26" creationId="{B075BA0F-BE70-435E-ABB1-D32E2B1A7801}"/>
          </ac:spMkLst>
        </pc:spChg>
        <pc:spChg chg="mod">
          <ac:chgData name="Subramani K" userId="bf009f75-d47a-408b-a678-4666a6eafc4c" providerId="ADAL" clId="{1565370C-31A7-47EA-AD19-598B7EB38F0E}" dt="2022-03-17T08:55:07.262" v="40"/>
          <ac:spMkLst>
            <pc:docMk/>
            <pc:sldMk cId="2508173990" sldId="1202"/>
            <ac:spMk id="27" creationId="{1F7FDBE7-32CB-490D-9F13-B8832401BB95}"/>
          </ac:spMkLst>
        </pc:spChg>
        <pc:spChg chg="del">
          <ac:chgData name="Subramani K" userId="bf009f75-d47a-408b-a678-4666a6eafc4c" providerId="ADAL" clId="{1565370C-31A7-47EA-AD19-598B7EB38F0E}" dt="2022-03-17T08:53:05.108" v="1" actId="478"/>
          <ac:spMkLst>
            <pc:docMk/>
            <pc:sldMk cId="2508173990" sldId="1202"/>
            <ac:spMk id="33" creationId="{AA349A83-99C6-447A-8F1B-66CCA1BBBB13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34" creationId="{A870BAEA-C214-4F48-83DA-E53B5760A911}"/>
          </ac:spMkLst>
        </pc:spChg>
        <pc:spChg chg="del">
          <ac:chgData name="Subramani K" userId="bf009f75-d47a-408b-a678-4666a6eafc4c" providerId="ADAL" clId="{1565370C-31A7-47EA-AD19-598B7EB38F0E}" dt="2022-03-17T08:53:05.108" v="1" actId="478"/>
          <ac:spMkLst>
            <pc:docMk/>
            <pc:sldMk cId="2508173990" sldId="1202"/>
            <ac:spMk id="35" creationId="{F56929DF-CB96-4836-B318-EE20AFA9665D}"/>
          </ac:spMkLst>
        </pc:spChg>
        <pc:spChg chg="del">
          <ac:chgData name="Subramani K" userId="bf009f75-d47a-408b-a678-4666a6eafc4c" providerId="ADAL" clId="{1565370C-31A7-47EA-AD19-598B7EB38F0E}" dt="2022-03-17T08:53:05.108" v="1" actId="478"/>
          <ac:spMkLst>
            <pc:docMk/>
            <pc:sldMk cId="2508173990" sldId="1202"/>
            <ac:spMk id="36" creationId="{4048AF46-126A-4D0C-A785-D3D2DF7908B8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37" creationId="{503E516B-230A-4714-A86B-648D26673352}"/>
          </ac:spMkLst>
        </pc:spChg>
        <pc:spChg chg="mod">
          <ac:chgData name="Subramani K" userId="bf009f75-d47a-408b-a678-4666a6eafc4c" providerId="ADAL" clId="{1565370C-31A7-47EA-AD19-598B7EB38F0E}" dt="2022-03-17T08:55:08.699" v="41"/>
          <ac:spMkLst>
            <pc:docMk/>
            <pc:sldMk cId="2508173990" sldId="1202"/>
            <ac:spMk id="38" creationId="{0836DAD7-C5FA-40DD-BA95-64A24C500424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1" creationId="{7107F82C-5B35-4CF4-9027-98D30FFCAF73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2" creationId="{6FD74794-C754-4549-9CAF-6E0FB4A286F5}"/>
          </ac:spMkLst>
        </pc:spChg>
        <pc:spChg chg="mod">
          <ac:chgData name="Subramani K" userId="bf009f75-d47a-408b-a678-4666a6eafc4c" providerId="ADAL" clId="{1565370C-31A7-47EA-AD19-598B7EB38F0E}" dt="2022-03-17T08:55:09.894" v="42"/>
          <ac:spMkLst>
            <pc:docMk/>
            <pc:sldMk cId="2508173990" sldId="1202"/>
            <ac:spMk id="43" creationId="{EE0041A7-BC42-47C0-B817-88A5979407FA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6" creationId="{2548B230-CEAD-44F1-9E88-2F5CE6A5B411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7" creationId="{08C36DA8-EDDE-42F4-A39A-E911605CC56F}"/>
          </ac:spMkLst>
        </pc:spChg>
        <pc:spChg chg="mod">
          <ac:chgData name="Subramani K" userId="bf009f75-d47a-408b-a678-4666a6eafc4c" providerId="ADAL" clId="{1565370C-31A7-47EA-AD19-598B7EB38F0E}" dt="2022-03-17T08:55:10.861" v="43"/>
          <ac:spMkLst>
            <pc:docMk/>
            <pc:sldMk cId="2508173990" sldId="1202"/>
            <ac:spMk id="48" creationId="{CCC1DEA7-BB2B-4EB0-A84F-03E7CBA0EC7F}"/>
          </ac:spMkLst>
        </pc:spChg>
        <pc:spChg chg="add mod">
          <ac:chgData name="Subramani K" userId="bf009f75-d47a-408b-a678-4666a6eafc4c" providerId="ADAL" clId="{1565370C-31A7-47EA-AD19-598B7EB38F0E}" dt="2022-03-17T08:56:06.554" v="46" actId="14100"/>
          <ac:spMkLst>
            <pc:docMk/>
            <pc:sldMk cId="2508173990" sldId="1202"/>
            <ac:spMk id="50" creationId="{984B74D4-6E19-4327-B075-62395FDF2799}"/>
          </ac:spMkLst>
        </pc:spChg>
        <pc:spChg chg="add mod">
          <ac:chgData name="Subramani K" userId="bf009f75-d47a-408b-a678-4666a6eafc4c" providerId="ADAL" clId="{1565370C-31A7-47EA-AD19-598B7EB38F0E}" dt="2022-03-17T08:56:06.554" v="46" actId="14100"/>
          <ac:spMkLst>
            <pc:docMk/>
            <pc:sldMk cId="2508173990" sldId="1202"/>
            <ac:spMk id="51" creationId="{8B358DB5-AF96-4B42-8EAE-A6A6F2130B59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3" creationId="{9FDFB39C-DD1D-453F-9465-485CE726CFEF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4" creationId="{B0917E4B-BFAA-46CF-AAAF-B94D99059B19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5" creationId="{93A2035F-CBE2-4E35-81D3-14650285EE7B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8" creationId="{105187B5-865E-4204-8188-7F1183530470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9" creationId="{0C5932FF-87D0-4833-B0D7-DC7E13C7FF09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0" creationId="{6390730A-4357-427E-80CF-EE9148C03D31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3" creationId="{DB0D114C-E679-49ED-A6CA-B53795506F54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4" creationId="{342A0A2F-090E-4547-82B8-16573985EB43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5" creationId="{F3045616-693C-4B39-B3C3-1E5022A9884F}"/>
          </ac:spMkLst>
        </pc:spChg>
        <pc:grpChg chg="del">
          <ac:chgData name="Subramani K" userId="bf009f75-d47a-408b-a678-4666a6eafc4c" providerId="ADAL" clId="{1565370C-31A7-47EA-AD19-598B7EB38F0E}" dt="2022-03-17T08:53:05.108" v="1" actId="478"/>
          <ac:grpSpMkLst>
            <pc:docMk/>
            <pc:sldMk cId="2508173990" sldId="1202"/>
            <ac:grpSpMk id="20" creationId="{FEEED24D-26EA-4B2A-ADD4-AD7AA1FD17BA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23" creationId="{D07D7E20-D5DD-40CE-944F-864F997BBA19}"/>
          </ac:grpSpMkLst>
        </pc:grpChg>
        <pc:grpChg chg="del">
          <ac:chgData name="Subramani K" userId="bf009f75-d47a-408b-a678-4666a6eafc4c" providerId="ADAL" clId="{1565370C-31A7-47EA-AD19-598B7EB38F0E}" dt="2022-03-17T08:53:05.108" v="1" actId="478"/>
          <ac:grpSpMkLst>
            <pc:docMk/>
            <pc:sldMk cId="2508173990" sldId="1202"/>
            <ac:grpSpMk id="25" creationId="{D84DD2CE-01CA-4A9C-BBA3-796213161E12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31" creationId="{C45D5159-3080-4D99-A11E-18B6570E0246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40" creationId="{67C99B30-4186-4620-8E4F-261B03F7DA08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45" creationId="{BF4DA15D-942F-40F7-A696-3C8CF36FF891}"/>
          </ac:grpSpMkLst>
        </pc:grpChg>
        <pc:grpChg chg="add mod">
          <ac:chgData name="Subramani K" userId="bf009f75-d47a-408b-a678-4666a6eafc4c" providerId="ADAL" clId="{1565370C-31A7-47EA-AD19-598B7EB38F0E}" dt="2022-03-17T08:59:28.954" v="66" actId="1076"/>
          <ac:grpSpMkLst>
            <pc:docMk/>
            <pc:sldMk cId="2508173990" sldId="1202"/>
            <ac:grpSpMk id="52" creationId="{6539FC96-3B55-46A6-92A8-FC06A1D1ABB8}"/>
          </ac:grpSpMkLst>
        </pc:grpChg>
        <pc:grpChg chg="add mod">
          <ac:chgData name="Subramani K" userId="bf009f75-d47a-408b-a678-4666a6eafc4c" providerId="ADAL" clId="{1565370C-31A7-47EA-AD19-598B7EB38F0E}" dt="2022-03-17T08:59:28.954" v="66" actId="1076"/>
          <ac:grpSpMkLst>
            <pc:docMk/>
            <pc:sldMk cId="2508173990" sldId="1202"/>
            <ac:grpSpMk id="57" creationId="{B79C7C6E-FEE8-49F0-BA51-3F583CE28B5F}"/>
          </ac:grpSpMkLst>
        </pc:grpChg>
        <pc:grpChg chg="add mod">
          <ac:chgData name="Subramani K" userId="bf009f75-d47a-408b-a678-4666a6eafc4c" providerId="ADAL" clId="{1565370C-31A7-47EA-AD19-598B7EB38F0E}" dt="2022-03-17T08:59:28.954" v="66" actId="1076"/>
          <ac:grpSpMkLst>
            <pc:docMk/>
            <pc:sldMk cId="2508173990" sldId="1202"/>
            <ac:grpSpMk id="62" creationId="{F5F0EE83-23F3-4981-B37A-A15AD4A011EA}"/>
          </ac:grpSpMkLst>
        </pc:grpChg>
        <pc:picChg chg="add del mod">
          <ac:chgData name="Subramani K" userId="bf009f75-d47a-408b-a678-4666a6eafc4c" providerId="ADAL" clId="{1565370C-31A7-47EA-AD19-598B7EB38F0E}" dt="2022-03-17T08:59:25.421" v="64" actId="478"/>
          <ac:picMkLst>
            <pc:docMk/>
            <pc:sldMk cId="2508173990" sldId="1202"/>
            <ac:picMk id="49" creationId="{293C2768-80F3-4D4A-A136-544C995E115B}"/>
          </ac:picMkLst>
        </pc:picChg>
        <pc:picChg chg="add mod">
          <ac:chgData name="Subramani K" userId="bf009f75-d47a-408b-a678-4666a6eafc4c" providerId="ADAL" clId="{1565370C-31A7-47EA-AD19-598B7EB38F0E}" dt="2022-03-17T08:59:37.087" v="76" actId="1038"/>
          <ac:picMkLst>
            <pc:docMk/>
            <pc:sldMk cId="2508173990" sldId="1202"/>
            <ac:picMk id="67" creationId="{38755203-4958-4ED7-B2A9-E2BC08461042}"/>
          </ac:picMkLst>
        </pc:picChg>
        <pc:cxnChg chg="mod">
          <ac:chgData name="Subramani K" userId="bf009f75-d47a-408b-a678-4666a6eafc4c" providerId="ADAL" clId="{1565370C-31A7-47EA-AD19-598B7EB38F0E}" dt="2022-03-17T08:54:29.008" v="3"/>
          <ac:cxnSpMkLst>
            <pc:docMk/>
            <pc:sldMk cId="2508173990" sldId="1202"/>
            <ac:cxnSpMk id="29" creationId="{D7F88C95-06CD-45C5-9884-67386AD7481B}"/>
          </ac:cxnSpMkLst>
        </pc:cxnChg>
        <pc:cxnChg chg="mod">
          <ac:chgData name="Subramani K" userId="bf009f75-d47a-408b-a678-4666a6eafc4c" providerId="ADAL" clId="{1565370C-31A7-47EA-AD19-598B7EB38F0E}" dt="2022-03-17T08:54:29.008" v="3"/>
          <ac:cxnSpMkLst>
            <pc:docMk/>
            <pc:sldMk cId="2508173990" sldId="1202"/>
            <ac:cxnSpMk id="39" creationId="{CCF44453-622A-4181-8690-20A83DEF50B9}"/>
          </ac:cxnSpMkLst>
        </pc:cxnChg>
        <pc:cxnChg chg="mod">
          <ac:chgData name="Subramani K" userId="bf009f75-d47a-408b-a678-4666a6eafc4c" providerId="ADAL" clId="{1565370C-31A7-47EA-AD19-598B7EB38F0E}" dt="2022-03-17T08:54:29.008" v="3"/>
          <ac:cxnSpMkLst>
            <pc:docMk/>
            <pc:sldMk cId="2508173990" sldId="1202"/>
            <ac:cxnSpMk id="44" creationId="{7FFFD925-0B39-4BB4-830E-4C4AECDB330F}"/>
          </ac:cxnSpMkLst>
        </pc:cxnChg>
        <pc:cxnChg chg="mod">
          <ac:chgData name="Subramani K" userId="bf009f75-d47a-408b-a678-4666a6eafc4c" providerId="ADAL" clId="{1565370C-31A7-47EA-AD19-598B7EB38F0E}" dt="2022-03-17T08:59:25.893" v="65"/>
          <ac:cxnSpMkLst>
            <pc:docMk/>
            <pc:sldMk cId="2508173990" sldId="1202"/>
            <ac:cxnSpMk id="56" creationId="{1C4F78AE-3841-4995-A5AF-FFF8E6863BF8}"/>
          </ac:cxnSpMkLst>
        </pc:cxnChg>
        <pc:cxnChg chg="mod">
          <ac:chgData name="Subramani K" userId="bf009f75-d47a-408b-a678-4666a6eafc4c" providerId="ADAL" clId="{1565370C-31A7-47EA-AD19-598B7EB38F0E}" dt="2022-03-17T08:59:25.893" v="65"/>
          <ac:cxnSpMkLst>
            <pc:docMk/>
            <pc:sldMk cId="2508173990" sldId="1202"/>
            <ac:cxnSpMk id="61" creationId="{12FC3BDE-7760-4152-A3A4-11A01140F8D8}"/>
          </ac:cxnSpMkLst>
        </pc:cxnChg>
        <pc:cxnChg chg="mod">
          <ac:chgData name="Subramani K" userId="bf009f75-d47a-408b-a678-4666a6eafc4c" providerId="ADAL" clId="{1565370C-31A7-47EA-AD19-598B7EB38F0E}" dt="2022-03-17T08:59:25.893" v="65"/>
          <ac:cxnSpMkLst>
            <pc:docMk/>
            <pc:sldMk cId="2508173990" sldId="1202"/>
            <ac:cxnSpMk id="66" creationId="{8A3F5282-0121-4A76-83EA-2079656CFB94}"/>
          </ac:cxnSpMkLst>
        </pc:cxnChg>
      </pc:sldChg>
      <pc:sldChg chg="del">
        <pc:chgData name="Subramani K" userId="bf009f75-d47a-408b-a678-4666a6eafc4c" providerId="ADAL" clId="{1565370C-31A7-47EA-AD19-598B7EB38F0E}" dt="2022-03-17T08:52:58.853" v="0" actId="47"/>
        <pc:sldMkLst>
          <pc:docMk/>
          <pc:sldMk cId="37492774" sldId="1205"/>
        </pc:sldMkLst>
      </pc:sldChg>
      <pc:sldChg chg="addSp delSp modSp mod">
        <pc:chgData name="Subramani K" userId="bf009f75-d47a-408b-a678-4666a6eafc4c" providerId="ADAL" clId="{1565370C-31A7-47EA-AD19-598B7EB38F0E}" dt="2022-03-17T09:00:01.791" v="78" actId="478"/>
        <pc:sldMkLst>
          <pc:docMk/>
          <pc:sldMk cId="1940554314" sldId="1206"/>
        </pc:sldMkLst>
        <pc:spChg chg="mod">
          <ac:chgData name="Subramani K" userId="bf009f75-d47a-408b-a678-4666a6eafc4c" providerId="ADAL" clId="{1565370C-31A7-47EA-AD19-598B7EB38F0E}" dt="2022-03-17T08:59:11.941" v="63" actId="20577"/>
          <ac:spMkLst>
            <pc:docMk/>
            <pc:sldMk cId="1940554314" sldId="1206"/>
            <ac:spMk id="9" creationId="{B7E2EC3C-9883-47AA-9BD1-48DE0A1C8C38}"/>
          </ac:spMkLst>
        </pc:spChg>
        <pc:spChg chg="add del mod">
          <ac:chgData name="Subramani K" userId="bf009f75-d47a-408b-a678-4666a6eafc4c" providerId="ADAL" clId="{1565370C-31A7-47EA-AD19-598B7EB38F0E}" dt="2022-03-17T09:00:01.791" v="78" actId="478"/>
          <ac:spMkLst>
            <pc:docMk/>
            <pc:sldMk cId="1940554314" sldId="1206"/>
            <ac:spMk id="10" creationId="{5201151F-E49F-49A3-90EB-9B1909790777}"/>
          </ac:spMkLst>
        </pc:spChg>
        <pc:spChg chg="mod">
          <ac:chgData name="Subramani K" userId="bf009f75-d47a-408b-a678-4666a6eafc4c" providerId="ADAL" clId="{1565370C-31A7-47EA-AD19-598B7EB38F0E}" dt="2022-03-17T08:56:22.657" v="49" actId="1076"/>
          <ac:spMkLst>
            <pc:docMk/>
            <pc:sldMk cId="1940554314" sldId="1206"/>
            <ac:spMk id="33" creationId="{D918BD40-E551-4990-A757-49204134879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25/05/2022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8" y="41466"/>
            <a:ext cx="22598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G05-L-SAMC-001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84B74D4-6E19-4327-B075-62395FDF2799}"/>
              </a:ext>
            </a:extLst>
          </p:cNvPr>
          <p:cNvSpPr/>
          <p:nvPr/>
        </p:nvSpPr>
        <p:spPr>
          <a:xfrm>
            <a:off x="671648" y="4223509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B358DB5-AF96-4B42-8EAE-A6A6F2130B59}"/>
              </a:ext>
            </a:extLst>
          </p:cNvPr>
          <p:cNvSpPr/>
          <p:nvPr/>
        </p:nvSpPr>
        <p:spPr>
          <a:xfrm>
            <a:off x="2067902" y="4239272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Try again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539FC96-3B55-46A6-92A8-FC06A1D1ABB8}"/>
              </a:ext>
            </a:extLst>
          </p:cNvPr>
          <p:cNvGrpSpPr/>
          <p:nvPr/>
        </p:nvGrpSpPr>
        <p:grpSpPr>
          <a:xfrm>
            <a:off x="671648" y="2307316"/>
            <a:ext cx="7115411" cy="391263"/>
            <a:chOff x="584241" y="2409639"/>
            <a:chExt cx="6693576" cy="368067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9FDFB39C-DD1D-453F-9465-485CE726CFEF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B0917E4B-BFAA-46CF-AAAF-B94D99059B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3A2035F-CBE2-4E35-81D3-14650285EE7B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Talk to Tiana immediately... and call for help.</a:t>
              </a:r>
              <a:endParaRPr lang="en-IN" sz="1600" b="1"/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1C4F78AE-3841-4995-A5AF-FFF8E6863BF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79C7C6E-FEE8-49F0-BA51-3F583CE28B5F}"/>
              </a:ext>
            </a:extLst>
          </p:cNvPr>
          <p:cNvGrpSpPr/>
          <p:nvPr/>
        </p:nvGrpSpPr>
        <p:grpSpPr>
          <a:xfrm>
            <a:off x="671648" y="2790263"/>
            <a:ext cx="7115411" cy="391263"/>
            <a:chOff x="584241" y="2409639"/>
            <a:chExt cx="6693576" cy="368067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05187B5-865E-4204-8188-7F1183530470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C5932FF-87D0-4833-B0D7-DC7E13C7FF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390730A-4357-427E-80CF-EE9148C03D31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Don't say anything... and call for help.</a:t>
              </a:r>
              <a:endParaRPr lang="en-IN" sz="1600" b="1"/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12FC3BDE-7760-4152-A3A4-11A01140F8D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5F0EE83-23F3-4981-B37A-A15AD4A011EA}"/>
              </a:ext>
            </a:extLst>
          </p:cNvPr>
          <p:cNvGrpSpPr/>
          <p:nvPr/>
        </p:nvGrpSpPr>
        <p:grpSpPr>
          <a:xfrm>
            <a:off x="671648" y="3282378"/>
            <a:ext cx="7115411" cy="391263"/>
            <a:chOff x="584241" y="2409639"/>
            <a:chExt cx="6693576" cy="368067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DB0D114C-E679-49ED-A6CA-B53795506F54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342A0A2F-090E-4547-82B8-16573985EB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F3045616-693C-4B39-B3C3-1E5022A9884F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Apologize to the customers... and open another register.</a:t>
              </a:r>
              <a:endParaRPr lang="en-IN" sz="1600" b="1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A3F5282-0121-4A76-83EA-2079656CFB94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7" name="Graphic 66" descr="Checkmark">
            <a:extLst>
              <a:ext uri="{FF2B5EF4-FFF2-40B4-BE49-F238E27FC236}">
                <a16:creationId xmlns:a16="http://schemas.microsoft.com/office/drawing/2014/main" id="{38755203-4958-4ED7-B2A9-E2BC084610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213" y="2853356"/>
            <a:ext cx="235120" cy="235120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4BE8A52E-7CE6-4553-B068-B8380C11C746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8BB9192-A5FB-43D3-B80F-3610DC569F83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0C0E3EEE-91C7-46D1-95EB-975374FC5790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4" name="Graphic 33" descr="Direction">
                <a:extLst>
                  <a:ext uri="{FF2B5EF4-FFF2-40B4-BE49-F238E27FC236}">
                    <a16:creationId xmlns:a16="http://schemas.microsoft.com/office/drawing/2014/main" id="{48818A6C-B3A3-4757-9311-98B754A454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B09003D-4856-4A19-AD60-E8FCDDD3C2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E6E16CBB-F9A3-4839-BC5A-232D506D70B4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4C517C9-B9C6-4EF5-A70C-DDFD99F95F25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A949A8B-5AFE-43F1-8FEC-057752F15156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AEF074E-299E-42FC-B723-F08D966B8D4E}"/>
              </a:ext>
            </a:extLst>
          </p:cNvPr>
          <p:cNvSpPr/>
          <p:nvPr/>
        </p:nvSpPr>
        <p:spPr>
          <a:xfrm>
            <a:off x="827617" y="1091249"/>
            <a:ext cx="3654441" cy="18618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864358A-102A-434C-A7DF-CE50EA22E958}"/>
              </a:ext>
            </a:extLst>
          </p:cNvPr>
          <p:cNvSpPr/>
          <p:nvPr/>
        </p:nvSpPr>
        <p:spPr>
          <a:xfrm>
            <a:off x="812627" y="3055273"/>
            <a:ext cx="3669432" cy="18615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49A1F0-7076-4579-8940-3F1B902649BD}"/>
              </a:ext>
            </a:extLst>
          </p:cNvPr>
          <p:cNvSpPr/>
          <p:nvPr/>
        </p:nvSpPr>
        <p:spPr>
          <a:xfrm>
            <a:off x="4583829" y="1091249"/>
            <a:ext cx="3219404" cy="18468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Try again!</a:t>
            </a:r>
          </a:p>
        </p:txBody>
      </p:sp>
    </p:spTree>
    <p:extLst>
      <p:ext uri="{BB962C8B-B14F-4D97-AF65-F5344CB8AC3E}">
        <p14:creationId xmlns:p14="http://schemas.microsoft.com/office/powerpoint/2010/main" val="1940554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17293</TotalTime>
  <Words>155</Words>
  <Application>Microsoft Office PowerPoint</Application>
  <PresentationFormat>Custom</PresentationFormat>
  <Paragraphs>23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2418</cp:revision>
  <dcterms:created xsi:type="dcterms:W3CDTF">2017-07-21T05:01:19Z</dcterms:created>
  <dcterms:modified xsi:type="dcterms:W3CDTF">2022-05-25T14:36:36Z</dcterms:modified>
</cp:coreProperties>
</file>