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5370C-31A7-47EA-AD19-598B7EB38F0E}" v="6" dt="2022-03-17T08:59:31.428"/>
    <p1510:client id="{64D1B0D9-C6D8-4859-836D-921DEAD46A3F}" v="9" dt="2022-03-17T06:00:36.242"/>
    <p1510:client id="{A155CE85-AE4C-4A05-8157-699F55C8B1C1}" v="13" dt="2022-03-17T07:30:21.736"/>
    <p1510:client id="{AD86113F-1C20-40FE-B576-69261555BA98}" v="9" dt="2022-03-17T06:45:59.934"/>
    <p1510:client id="{D27A4147-48A3-4CB1-862F-F5BAE0EF6CF1}" v="16" dt="2022-03-17T08:45:1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7BFB8FC9-178D-4575-95A5-6B4615460115}"/>
    <pc:docChg chg="custSel modSld">
      <pc:chgData name="lakshmikanth" userId="34ec4a14-2b32-4e23-8e6c-bf79444b9b1f" providerId="ADAL" clId="{7BFB8FC9-178D-4575-95A5-6B4615460115}" dt="2022-03-17T12:14:48.381" v="0" actId="478"/>
      <pc:docMkLst>
        <pc:docMk/>
      </pc:docMkLst>
      <pc:sldChg chg="delSp mod">
        <pc:chgData name="lakshmikanth" userId="34ec4a14-2b32-4e23-8e6c-bf79444b9b1f" providerId="ADAL" clId="{7BFB8FC9-178D-4575-95A5-6B4615460115}" dt="2022-03-17T12:14:48.381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2067902" y="423927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949A8B-5AFE-43F1-8FEC-057752F15156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F074E-299E-42FC-B723-F08D966B8D4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64358A-102A-434C-A7DF-CE50EA22E958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49A1F0-7076-4579-8940-3F1B902649BD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17293</TotalTime>
  <Words>155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2022-05-25T14:36:36Z</dcterms:modified>
</cp:coreProperties>
</file>