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DE7C62-484C-4744-B557-164B0B930D8C}" v="3" dt="2022-03-30T17:13:15.7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7BFB8FC9-178D-4575-95A5-6B4615460115}"/>
    <pc:docChg chg="custSel modSld">
      <pc:chgData name="lakshmikanth" userId="34ec4a14-2b32-4e23-8e6c-bf79444b9b1f" providerId="ADAL" clId="{7BFB8FC9-178D-4575-95A5-6B4615460115}" dt="2022-03-17T12:14:48.381" v="0" actId="478"/>
      <pc:docMkLst>
        <pc:docMk/>
      </pc:docMkLst>
      <pc:sldChg chg="delSp mod">
        <pc:chgData name="lakshmikanth" userId="34ec4a14-2b32-4e23-8e6c-bf79444b9b1f" providerId="ADAL" clId="{7BFB8FC9-178D-4575-95A5-6B4615460115}" dt="2022-03-17T12:14:48.381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7DE7C62-484C-4744-B557-164B0B930D8C}"/>
    <pc:docChg chg="custSel modSld">
      <pc:chgData name="Subramani K" userId="bf009f75-d47a-408b-a678-4666a6eafc4c" providerId="ADAL" clId="{37DE7C62-484C-4744-B557-164B0B930D8C}" dt="2022-03-30T17:13:31.720" v="12" actId="408"/>
      <pc:docMkLst>
        <pc:docMk/>
      </pc:docMkLst>
      <pc:sldChg chg="addSp delSp modSp mod">
        <pc:chgData name="Subramani K" userId="bf009f75-d47a-408b-a678-4666a6eafc4c" providerId="ADAL" clId="{37DE7C62-484C-4744-B557-164B0B930D8C}" dt="2022-03-30T17:13:31.720" v="12" actId="408"/>
        <pc:sldMkLst>
          <pc:docMk/>
          <pc:sldMk cId="2508173990" sldId="1202"/>
        </pc:sldMkLst>
        <pc:spChg chg="mod">
          <ac:chgData name="Subramani K" userId="bf009f75-d47a-408b-a678-4666a6eafc4c" providerId="ADAL" clId="{37DE7C62-484C-4744-B557-164B0B930D8C}" dt="2022-03-30T17:12:48.788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7DE7C62-484C-4744-B557-164B0B930D8C}" dt="2022-03-30T17:13:04.651" v="3"/>
          <ac:spMkLst>
            <pc:docMk/>
            <pc:sldMk cId="2508173990" sldId="1202"/>
            <ac:spMk id="32" creationId="{27C242DD-E527-4C94-BE9A-A985C8362F18}"/>
          </ac:spMkLst>
        </pc:spChg>
        <pc:spChg chg="mod">
          <ac:chgData name="Subramani K" userId="bf009f75-d47a-408b-a678-4666a6eafc4c" providerId="ADAL" clId="{37DE7C62-484C-4744-B557-164B0B930D8C}" dt="2022-03-30T17:13:04.651" v="3"/>
          <ac:spMkLst>
            <pc:docMk/>
            <pc:sldMk cId="2508173990" sldId="1202"/>
            <ac:spMk id="34" creationId="{CB06FB31-4AA2-4B1D-8A3D-EA4A1290F3A4}"/>
          </ac:spMkLst>
        </pc:spChg>
        <pc:spChg chg="mod">
          <ac:chgData name="Subramani K" userId="bf009f75-d47a-408b-a678-4666a6eafc4c" providerId="ADAL" clId="{37DE7C62-484C-4744-B557-164B0B930D8C}" dt="2022-03-30T17:13:04.651" v="3"/>
          <ac:spMkLst>
            <pc:docMk/>
            <pc:sldMk cId="2508173990" sldId="1202"/>
            <ac:spMk id="35" creationId="{AE405913-A1E0-4D59-A3B1-70C6A0610DCC}"/>
          </ac:spMkLst>
        </pc:spChg>
        <pc:spChg chg="mod">
          <ac:chgData name="Subramani K" userId="bf009f75-d47a-408b-a678-4666a6eafc4c" providerId="ADAL" clId="{37DE7C62-484C-4744-B557-164B0B930D8C}" dt="2022-03-30T17:13:04.651" v="3"/>
          <ac:spMkLst>
            <pc:docMk/>
            <pc:sldMk cId="2508173990" sldId="1202"/>
            <ac:spMk id="36" creationId="{9E59F3F6-7FF1-412D-902F-3ADF0F398614}"/>
          </ac:spMkLst>
        </pc:spChg>
        <pc:spChg chg="mod">
          <ac:chgData name="Subramani K" userId="bf009f75-d47a-408b-a678-4666a6eafc4c" providerId="ADAL" clId="{37DE7C62-484C-4744-B557-164B0B930D8C}" dt="2022-03-30T17:13:04.651" v="3"/>
          <ac:spMkLst>
            <pc:docMk/>
            <pc:sldMk cId="2508173990" sldId="1202"/>
            <ac:spMk id="37" creationId="{9CE4501F-8043-43C3-9754-4F71736331B2}"/>
          </ac:spMkLst>
        </pc:spChg>
        <pc:spChg chg="mod">
          <ac:chgData name="Subramani K" userId="bf009f75-d47a-408b-a678-4666a6eafc4c" providerId="ADAL" clId="{37DE7C62-484C-4744-B557-164B0B930D8C}" dt="2022-03-30T17:13:08.833" v="5"/>
          <ac:spMkLst>
            <pc:docMk/>
            <pc:sldMk cId="2508173990" sldId="1202"/>
            <ac:spMk id="40" creationId="{9AF6D913-F7BF-45AD-8897-4DB013D43C8B}"/>
          </ac:spMkLst>
        </pc:spChg>
        <pc:spChg chg="mod">
          <ac:chgData name="Subramani K" userId="bf009f75-d47a-408b-a678-4666a6eafc4c" providerId="ADAL" clId="{37DE7C62-484C-4744-B557-164B0B930D8C}" dt="2022-03-30T17:13:08.833" v="5"/>
          <ac:spMkLst>
            <pc:docMk/>
            <pc:sldMk cId="2508173990" sldId="1202"/>
            <ac:spMk id="42" creationId="{20445765-8F0B-4ECF-A665-221DB0299BA2}"/>
          </ac:spMkLst>
        </pc:spChg>
        <pc:spChg chg="mod">
          <ac:chgData name="Subramani K" userId="bf009f75-d47a-408b-a678-4666a6eafc4c" providerId="ADAL" clId="{37DE7C62-484C-4744-B557-164B0B930D8C}" dt="2022-03-30T17:13:08.833" v="5"/>
          <ac:spMkLst>
            <pc:docMk/>
            <pc:sldMk cId="2508173990" sldId="1202"/>
            <ac:spMk id="43" creationId="{80B9B643-0FFF-43A6-A14B-4E9D0E0A602B}"/>
          </ac:spMkLst>
        </pc:spChg>
        <pc:spChg chg="mod">
          <ac:chgData name="Subramani K" userId="bf009f75-d47a-408b-a678-4666a6eafc4c" providerId="ADAL" clId="{37DE7C62-484C-4744-B557-164B0B930D8C}" dt="2022-03-30T17:13:08.833" v="5"/>
          <ac:spMkLst>
            <pc:docMk/>
            <pc:sldMk cId="2508173990" sldId="1202"/>
            <ac:spMk id="44" creationId="{1A2A63DF-589C-421F-9A36-5AA1D753F038}"/>
          </ac:spMkLst>
        </pc:spChg>
        <pc:spChg chg="mod">
          <ac:chgData name="Subramani K" userId="bf009f75-d47a-408b-a678-4666a6eafc4c" providerId="ADAL" clId="{37DE7C62-484C-4744-B557-164B0B930D8C}" dt="2022-03-30T17:13:08.833" v="5"/>
          <ac:spMkLst>
            <pc:docMk/>
            <pc:sldMk cId="2508173990" sldId="1202"/>
            <ac:spMk id="45" creationId="{93C6AA33-9D54-4674-8C06-A942E44CD463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48" creationId="{51296628-6C02-4995-8AEE-48958DE931E8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68" creationId="{B6674AEF-F8E9-4FD2-88A2-C5C31E8A31B0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69" creationId="{A781F062-F642-47EC-9507-8AB7E2C56980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70" creationId="{4B54CAB2-A7DB-491E-AAB7-919A10E73F1B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71" creationId="{F220E7F0-BF0E-4641-9A18-4508D412EE58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74" creationId="{B1CABCEE-2F99-4807-9405-B57676EBB27A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76" creationId="{58145B30-5539-4B6F-8823-62E1343C74F1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77" creationId="{9C0304B4-2BF4-4809-BC87-B506E08C46FA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78" creationId="{EFE99CD2-5D14-40D6-A5A1-8435F3130124}"/>
          </ac:spMkLst>
        </pc:spChg>
        <pc:spChg chg="mod">
          <ac:chgData name="Subramani K" userId="bf009f75-d47a-408b-a678-4666a6eafc4c" providerId="ADAL" clId="{37DE7C62-484C-4744-B557-164B0B930D8C}" dt="2022-03-30T17:13:15.737" v="8"/>
          <ac:spMkLst>
            <pc:docMk/>
            <pc:sldMk cId="2508173990" sldId="1202"/>
            <ac:spMk id="79" creationId="{39D7C374-CFBF-48C7-A83E-2DD7796E0BE8}"/>
          </ac:spMkLst>
        </pc:spChg>
        <pc:grpChg chg="add mod">
          <ac:chgData name="Subramani K" userId="bf009f75-d47a-408b-a678-4666a6eafc4c" providerId="ADAL" clId="{37DE7C62-484C-4744-B557-164B0B930D8C}" dt="2022-03-30T17:13:21.696" v="10" actId="554"/>
          <ac:grpSpMkLst>
            <pc:docMk/>
            <pc:sldMk cId="2508173990" sldId="1202"/>
            <ac:grpSpMk id="31" creationId="{B3B40E4B-EAE5-487A-A5BC-10C9F74D1E29}"/>
          </ac:grpSpMkLst>
        </pc:grpChg>
        <pc:grpChg chg="mod">
          <ac:chgData name="Subramani K" userId="bf009f75-d47a-408b-a678-4666a6eafc4c" providerId="ADAL" clId="{37DE7C62-484C-4744-B557-164B0B930D8C}" dt="2022-03-30T17:13:04.651" v="3"/>
          <ac:grpSpMkLst>
            <pc:docMk/>
            <pc:sldMk cId="2508173990" sldId="1202"/>
            <ac:grpSpMk id="33" creationId="{14F3F51F-B167-47AF-B08C-3B78167275AC}"/>
          </ac:grpSpMkLst>
        </pc:grpChg>
        <pc:grpChg chg="add mod">
          <ac:chgData name="Subramani K" userId="bf009f75-d47a-408b-a678-4666a6eafc4c" providerId="ADAL" clId="{37DE7C62-484C-4744-B557-164B0B930D8C}" dt="2022-03-30T17:13:31.720" v="12" actId="408"/>
          <ac:grpSpMkLst>
            <pc:docMk/>
            <pc:sldMk cId="2508173990" sldId="1202"/>
            <ac:grpSpMk id="39" creationId="{8A56359D-CAF8-411C-AA3E-F391D5848CB3}"/>
          </ac:grpSpMkLst>
        </pc:grpChg>
        <pc:grpChg chg="mod">
          <ac:chgData name="Subramani K" userId="bf009f75-d47a-408b-a678-4666a6eafc4c" providerId="ADAL" clId="{37DE7C62-484C-4744-B557-164B0B930D8C}" dt="2022-03-30T17:13:08.833" v="5"/>
          <ac:grpSpMkLst>
            <pc:docMk/>
            <pc:sldMk cId="2508173990" sldId="1202"/>
            <ac:grpSpMk id="41" creationId="{61E7347F-0D90-4C96-866C-A6FB22BDEF4E}"/>
          </ac:grpSpMkLst>
        </pc:grpChg>
        <pc:grpChg chg="add mod">
          <ac:chgData name="Subramani K" userId="bf009f75-d47a-408b-a678-4666a6eafc4c" providerId="ADAL" clId="{37DE7C62-484C-4744-B557-164B0B930D8C}" dt="2022-03-30T17:13:31.720" v="12" actId="408"/>
          <ac:grpSpMkLst>
            <pc:docMk/>
            <pc:sldMk cId="2508173990" sldId="1202"/>
            <ac:grpSpMk id="47" creationId="{5A398988-5D4D-467E-9583-1688B196DBBE}"/>
          </ac:grpSpMkLst>
        </pc:grpChg>
        <pc:grpChg chg="mod">
          <ac:chgData name="Subramani K" userId="bf009f75-d47a-408b-a678-4666a6eafc4c" providerId="ADAL" clId="{37DE7C62-484C-4744-B557-164B0B930D8C}" dt="2022-03-30T17:13:15.737" v="8"/>
          <ac:grpSpMkLst>
            <pc:docMk/>
            <pc:sldMk cId="2508173990" sldId="1202"/>
            <ac:grpSpMk id="49" creationId="{8E51DA2A-CCA3-4329-9835-21716A1B2B3F}"/>
          </ac:grpSpMkLst>
        </pc:grpChg>
        <pc:grpChg chg="del">
          <ac:chgData name="Subramani K" userId="bf009f75-d47a-408b-a678-4666a6eafc4c" providerId="ADAL" clId="{37DE7C62-484C-4744-B557-164B0B930D8C}" dt="2022-03-30T17:12:52.016" v="2" actId="478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37DE7C62-484C-4744-B557-164B0B930D8C}" dt="2022-03-30T17:12:52.016" v="2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37DE7C62-484C-4744-B557-164B0B930D8C}" dt="2022-03-30T17:12:52.016" v="2" actId="478"/>
          <ac:grpSpMkLst>
            <pc:docMk/>
            <pc:sldMk cId="2508173990" sldId="1202"/>
            <ac:grpSpMk id="62" creationId="{F5F0EE83-23F3-4981-B37A-A15AD4A011EA}"/>
          </ac:grpSpMkLst>
        </pc:grpChg>
        <pc:grpChg chg="add mod">
          <ac:chgData name="Subramani K" userId="bf009f75-d47a-408b-a678-4666a6eafc4c" providerId="ADAL" clId="{37DE7C62-484C-4744-B557-164B0B930D8C}" dt="2022-03-30T17:13:29.785" v="11" actId="465"/>
          <ac:grpSpMkLst>
            <pc:docMk/>
            <pc:sldMk cId="2508173990" sldId="1202"/>
            <ac:grpSpMk id="73" creationId="{E9F0FA46-C242-4BB9-8838-55F83DD9FB31}"/>
          </ac:grpSpMkLst>
        </pc:grpChg>
        <pc:grpChg chg="mod">
          <ac:chgData name="Subramani K" userId="bf009f75-d47a-408b-a678-4666a6eafc4c" providerId="ADAL" clId="{37DE7C62-484C-4744-B557-164B0B930D8C}" dt="2022-03-30T17:13:15.737" v="8"/>
          <ac:grpSpMkLst>
            <pc:docMk/>
            <pc:sldMk cId="2508173990" sldId="1202"/>
            <ac:grpSpMk id="75" creationId="{298FA1AD-FBB5-4051-8257-C78C0CD765BB}"/>
          </ac:grpSpMkLst>
        </pc:grpChg>
        <pc:picChg chg="mod">
          <ac:chgData name="Subramani K" userId="bf009f75-d47a-408b-a678-4666a6eafc4c" providerId="ADAL" clId="{37DE7C62-484C-4744-B557-164B0B930D8C}" dt="2022-03-30T17:13:04.651" v="3"/>
          <ac:picMkLst>
            <pc:docMk/>
            <pc:sldMk cId="2508173990" sldId="1202"/>
            <ac:picMk id="38" creationId="{AEAA0362-478E-431F-9840-6B656E56741C}"/>
          </ac:picMkLst>
        </pc:picChg>
        <pc:picChg chg="mod">
          <ac:chgData name="Subramani K" userId="bf009f75-d47a-408b-a678-4666a6eafc4c" providerId="ADAL" clId="{37DE7C62-484C-4744-B557-164B0B930D8C}" dt="2022-03-30T17:13:08.833" v="5"/>
          <ac:picMkLst>
            <pc:docMk/>
            <pc:sldMk cId="2508173990" sldId="1202"/>
            <ac:picMk id="46" creationId="{12605F4E-28A6-4733-AEF5-A52170494CF3}"/>
          </ac:picMkLst>
        </pc:picChg>
        <pc:picChg chg="del">
          <ac:chgData name="Subramani K" userId="bf009f75-d47a-408b-a678-4666a6eafc4c" providerId="ADAL" clId="{37DE7C62-484C-4744-B557-164B0B930D8C}" dt="2022-03-30T17:12:52.016" v="2" actId="478"/>
          <ac:picMkLst>
            <pc:docMk/>
            <pc:sldMk cId="2508173990" sldId="1202"/>
            <ac:picMk id="67" creationId="{38755203-4958-4ED7-B2A9-E2BC08461042}"/>
          </ac:picMkLst>
        </pc:picChg>
        <pc:picChg chg="mod">
          <ac:chgData name="Subramani K" userId="bf009f75-d47a-408b-a678-4666a6eafc4c" providerId="ADAL" clId="{37DE7C62-484C-4744-B557-164B0B930D8C}" dt="2022-03-30T17:13:15.737" v="8"/>
          <ac:picMkLst>
            <pc:docMk/>
            <pc:sldMk cId="2508173990" sldId="1202"/>
            <ac:picMk id="72" creationId="{BD801ACC-ABD1-4C0C-957D-889FB7A2085F}"/>
          </ac:picMkLst>
        </pc:picChg>
        <pc:picChg chg="mod">
          <ac:chgData name="Subramani K" userId="bf009f75-d47a-408b-a678-4666a6eafc4c" providerId="ADAL" clId="{37DE7C62-484C-4744-B557-164B0B930D8C}" dt="2022-03-30T17:13:15.737" v="8"/>
          <ac:picMkLst>
            <pc:docMk/>
            <pc:sldMk cId="2508173990" sldId="1202"/>
            <ac:picMk id="80" creationId="{F522D543-A3E3-4481-8579-BB5CF45F084D}"/>
          </ac:picMkLst>
        </pc:pic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BBA0847-C5C0-4696-B3BC-DD9E83EF807A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596BFAC-F200-47B9-B6B7-E7E5545605E5}"/>
              </a:ext>
            </a:extLst>
          </p:cNvPr>
          <p:cNvSpPr/>
          <p:nvPr/>
        </p:nvSpPr>
        <p:spPr>
          <a:xfrm>
            <a:off x="1708137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5F2DA95-E00C-4768-A010-3FD35CE2FC89}"/>
              </a:ext>
            </a:extLst>
          </p:cNvPr>
          <p:cNvGrpSpPr/>
          <p:nvPr/>
        </p:nvGrpSpPr>
        <p:grpSpPr>
          <a:xfrm>
            <a:off x="1028894" y="2691475"/>
            <a:ext cx="1488011" cy="1533497"/>
            <a:chOff x="491009" y="2846219"/>
            <a:chExt cx="1488011" cy="1533497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4D79C33-7FBF-41ED-B6D1-13BEEE49B197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EC9DB36-7437-4058-B4EA-ECF63E882529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8" name="Flowchart: Connector 57">
                <a:extLst>
                  <a:ext uri="{FF2B5EF4-FFF2-40B4-BE49-F238E27FC236}">
                    <a16:creationId xmlns:a16="http://schemas.microsoft.com/office/drawing/2014/main" id="{4BE91F3C-854D-471C-B2A1-5A368D21171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A425235F-2048-4366-9DA4-A45FE83AA9DD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Flowchart: Connector 59">
                <a:extLst>
                  <a:ext uri="{FF2B5EF4-FFF2-40B4-BE49-F238E27FC236}">
                    <a16:creationId xmlns:a16="http://schemas.microsoft.com/office/drawing/2014/main" id="{6794BB2C-1DF5-4A56-8D39-4492A54730EF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1" name="Graphic 60" descr="Network">
                <a:extLst>
                  <a:ext uri="{FF2B5EF4-FFF2-40B4-BE49-F238E27FC236}">
                    <a16:creationId xmlns:a16="http://schemas.microsoft.com/office/drawing/2014/main" id="{119104D5-F718-4049-A244-235BF8C181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412E533-5ACE-4F3F-A49A-3DD126B88F1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2AF4701-1EF8-481A-BA7E-AD753B49A1CF}"/>
              </a:ext>
            </a:extLst>
          </p:cNvPr>
          <p:cNvGrpSpPr/>
          <p:nvPr/>
        </p:nvGrpSpPr>
        <p:grpSpPr>
          <a:xfrm>
            <a:off x="3100567" y="2691475"/>
            <a:ext cx="1488011" cy="1533497"/>
            <a:chOff x="491009" y="2846219"/>
            <a:chExt cx="1488011" cy="1533497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B0DA7EF-5591-43B1-84C5-DEF3BA4BA106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1EF95D3-0142-4FDA-9FD8-064AE0865FA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6" name="Flowchart: Connector 65">
                <a:extLst>
                  <a:ext uri="{FF2B5EF4-FFF2-40B4-BE49-F238E27FC236}">
                    <a16:creationId xmlns:a16="http://schemas.microsoft.com/office/drawing/2014/main" id="{FEF24B85-27D9-408E-AC36-F9123A28F26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973D5BC4-AC66-41ED-A20A-2023FB8C5AF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Flowchart: Connector 80">
                <a:extLst>
                  <a:ext uri="{FF2B5EF4-FFF2-40B4-BE49-F238E27FC236}">
                    <a16:creationId xmlns:a16="http://schemas.microsoft.com/office/drawing/2014/main" id="{109F231E-CC4C-4E21-BE1B-359894814BBE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2" name="Graphic 81" descr="Network">
                <a:extLst>
                  <a:ext uri="{FF2B5EF4-FFF2-40B4-BE49-F238E27FC236}">
                    <a16:creationId xmlns:a16="http://schemas.microsoft.com/office/drawing/2014/main" id="{76A0EFB8-31D0-4638-9C67-D124A9468B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46B53AC-5F56-47C5-99CC-ACDD58CB8BC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9063729-2E98-498D-B74B-A6876C1D5C14}"/>
              </a:ext>
            </a:extLst>
          </p:cNvPr>
          <p:cNvGrpSpPr/>
          <p:nvPr/>
        </p:nvGrpSpPr>
        <p:grpSpPr>
          <a:xfrm>
            <a:off x="5172240" y="2691475"/>
            <a:ext cx="1488011" cy="1533497"/>
            <a:chOff x="491009" y="2846219"/>
            <a:chExt cx="1488011" cy="1533497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6D0BF5DA-0901-49B5-963C-3B953EE72E0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A68A0A5B-3F8D-4520-800A-87D255901D66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7" name="Flowchart: Connector 86">
                <a:extLst>
                  <a:ext uri="{FF2B5EF4-FFF2-40B4-BE49-F238E27FC236}">
                    <a16:creationId xmlns:a16="http://schemas.microsoft.com/office/drawing/2014/main" id="{EE6FA9F4-42E7-403E-8D35-B74A36B4064B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A7DFED93-493D-4C6B-928E-BD0E93521AF7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Flowchart: Connector 88">
                <a:extLst>
                  <a:ext uri="{FF2B5EF4-FFF2-40B4-BE49-F238E27FC236}">
                    <a16:creationId xmlns:a16="http://schemas.microsoft.com/office/drawing/2014/main" id="{E4933EC1-30CC-4DD9-B916-76186D7EBFF1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0" name="Graphic 89" descr="Network">
                <a:extLst>
                  <a:ext uri="{FF2B5EF4-FFF2-40B4-BE49-F238E27FC236}">
                    <a16:creationId xmlns:a16="http://schemas.microsoft.com/office/drawing/2014/main" id="{C2EBDAD7-C3D7-4A6B-AC70-924E6CACB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4EF9890-0EC2-4FB0-BCAE-56ADC395110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AFC30FD-5449-4052-A432-6A0428238D6C}"/>
              </a:ext>
            </a:extLst>
          </p:cNvPr>
          <p:cNvGrpSpPr/>
          <p:nvPr/>
        </p:nvGrpSpPr>
        <p:grpSpPr>
          <a:xfrm>
            <a:off x="7243912" y="2691475"/>
            <a:ext cx="1488011" cy="1533497"/>
            <a:chOff x="491009" y="2846219"/>
            <a:chExt cx="1488011" cy="153349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346C52F-331E-4EDF-AC7B-527E53AED0F9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4BC5A3FD-45B1-4F31-9914-9E59F0AA3F13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5" name="Flowchart: Connector 94">
                <a:extLst>
                  <a:ext uri="{FF2B5EF4-FFF2-40B4-BE49-F238E27FC236}">
                    <a16:creationId xmlns:a16="http://schemas.microsoft.com/office/drawing/2014/main" id="{A771A7C7-172E-40BC-A1F8-D097A62FB2B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Isosceles Triangle 95">
                <a:extLst>
                  <a:ext uri="{FF2B5EF4-FFF2-40B4-BE49-F238E27FC236}">
                    <a16:creationId xmlns:a16="http://schemas.microsoft.com/office/drawing/2014/main" id="{A45B4756-44F8-43CB-8BA5-F1BECC6EC23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Flowchart: Connector 96">
                <a:extLst>
                  <a:ext uri="{FF2B5EF4-FFF2-40B4-BE49-F238E27FC236}">
                    <a16:creationId xmlns:a16="http://schemas.microsoft.com/office/drawing/2014/main" id="{5C0D3647-B83C-47E1-91CC-DB896282E4B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8" name="Graphic 97" descr="Network">
                <a:extLst>
                  <a:ext uri="{FF2B5EF4-FFF2-40B4-BE49-F238E27FC236}">
                    <a16:creationId xmlns:a16="http://schemas.microsoft.com/office/drawing/2014/main" id="{FC5B7311-11ED-4CF8-BFC5-68FF96CCA8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261DE9C-78DB-4663-946E-A42409B4149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6938A093-1F90-45C5-835D-2EFA1BC5F7B7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EF769734-D080-4C0A-AB3F-F97FAA8FC0F1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E53E4FC8-AB05-44BC-8573-B9B7976549D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2" name="Graphic 101" descr="Direction">
                <a:extLst>
                  <a:ext uri="{FF2B5EF4-FFF2-40B4-BE49-F238E27FC236}">
                    <a16:creationId xmlns:a16="http://schemas.microsoft.com/office/drawing/2014/main" id="{2C3C2581-DA94-4843-8140-4B2779B446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B4621BCF-72E7-4B96-BAE9-8011F05B0A4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1750FFD-17EC-403A-9F7D-64A21439DECC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6B1D407-8993-4C52-9200-35875977DA0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8D6692D-A17E-41D5-9395-B45DE903A324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F7E0CDF-BCCE-4EC6-8F8B-D3B4A8C25E4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ACDE21-5AA9-436E-BE2C-34964D3827F1}"/>
              </a:ext>
            </a:extLst>
          </p:cNvPr>
          <p:cNvCxnSpPr/>
          <p:nvPr/>
        </p:nvCxnSpPr>
        <p:spPr>
          <a:xfrm>
            <a:off x="537883" y="740816"/>
            <a:ext cx="4706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827618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827618" y="3489987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4583829" y="1091248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17293</TotalTime>
  <Words>134</Words>
  <Application>Microsoft Office PowerPoint</Application>
  <PresentationFormat>Custom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2022-04-17T08:03:04Z</dcterms:modified>
</cp:coreProperties>
</file>