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B43D57-50BE-40D3-BD61-90E08159A8E5}" v="2" dt="2022-04-22T10:50:52.0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16B43D57-50BE-40D3-BD61-90E08159A8E5}"/>
    <pc:docChg chg="addSld delSld modSld">
      <pc:chgData name="Subramani K" userId="bf009f75-d47a-408b-a678-4666a6eafc4c" providerId="ADAL" clId="{16B43D57-50BE-40D3-BD61-90E08159A8E5}" dt="2022-04-22T10:51:15.494" v="3"/>
      <pc:docMkLst>
        <pc:docMk/>
      </pc:docMkLst>
      <pc:sldChg chg="modSp mod">
        <pc:chgData name="Subramani K" userId="bf009f75-d47a-408b-a678-4666a6eafc4c" providerId="ADAL" clId="{16B43D57-50BE-40D3-BD61-90E08159A8E5}" dt="2022-04-22T10:51:15.494" v="3"/>
        <pc:sldMkLst>
          <pc:docMk/>
          <pc:sldMk cId="2508173990" sldId="1202"/>
        </pc:sldMkLst>
        <pc:spChg chg="mod">
          <ac:chgData name="Subramani K" userId="bf009f75-d47a-408b-a678-4666a6eafc4c" providerId="ADAL" clId="{16B43D57-50BE-40D3-BD61-90E08159A8E5}" dt="2022-04-22T10:51:15.494" v="3"/>
          <ac:spMkLst>
            <pc:docMk/>
            <pc:sldMk cId="2508173990" sldId="1202"/>
            <ac:spMk id="9" creationId="{B7E2EC3C-9883-47AA-9BD1-48DE0A1C8C38}"/>
          </ac:spMkLst>
        </pc:spChg>
      </pc:sldChg>
      <pc:sldChg chg="add del">
        <pc:chgData name="Subramani K" userId="bf009f75-d47a-408b-a678-4666a6eafc4c" providerId="ADAL" clId="{16B43D57-50BE-40D3-BD61-90E08159A8E5}" dt="2022-04-22T10:50:52.015" v="2"/>
        <pc:sldMkLst>
          <pc:docMk/>
          <pc:sldMk cId="2344364910" sldId="1204"/>
        </pc:sldMkLst>
      </pc:sldChg>
      <pc:sldChg chg="del">
        <pc:chgData name="Subramani K" userId="bf009f75-d47a-408b-a678-4666a6eafc4c" providerId="ADAL" clId="{16B43D57-50BE-40D3-BD61-90E08159A8E5}" dt="2022-04-22T10:50:42.706" v="0" actId="2696"/>
        <pc:sldMkLst>
          <pc:docMk/>
          <pc:sldMk cId="3884639737" sldId="1204"/>
        </pc:sldMkLst>
      </pc:sldChg>
      <pc:sldChg chg="del">
        <pc:chgData name="Subramani K" userId="bf009f75-d47a-408b-a678-4666a6eafc4c" providerId="ADAL" clId="{16B43D57-50BE-40D3-BD61-90E08159A8E5}" dt="2022-04-22T10:50:42.706" v="0" actId="2696"/>
        <pc:sldMkLst>
          <pc:docMk/>
          <pc:sldMk cId="1007704501" sldId="1205"/>
        </pc:sldMkLst>
      </pc:sldChg>
      <pc:sldChg chg="add del">
        <pc:chgData name="Subramani K" userId="bf009f75-d47a-408b-a678-4666a6eafc4c" providerId="ADAL" clId="{16B43D57-50BE-40D3-BD61-90E08159A8E5}" dt="2022-04-22T10:50:52.015" v="2"/>
        <pc:sldMkLst>
          <pc:docMk/>
          <pc:sldMk cId="2740571836" sldId="1205"/>
        </pc:sldMkLst>
      </pc:sldChg>
      <pc:sldChg chg="add del">
        <pc:chgData name="Subramani K" userId="bf009f75-d47a-408b-a678-4666a6eafc4c" providerId="ADAL" clId="{16B43D57-50BE-40D3-BD61-90E08159A8E5}" dt="2022-04-22T10:50:52.015" v="2"/>
        <pc:sldMkLst>
          <pc:docMk/>
          <pc:sldMk cId="67646419" sldId="1206"/>
        </pc:sldMkLst>
      </pc:sldChg>
      <pc:sldChg chg="del">
        <pc:chgData name="Subramani K" userId="bf009f75-d47a-408b-a678-4666a6eafc4c" providerId="ADAL" clId="{16B43D57-50BE-40D3-BD61-90E08159A8E5}" dt="2022-04-22T10:50:42.706" v="0" actId="2696"/>
        <pc:sldMkLst>
          <pc:docMk/>
          <pc:sldMk cId="3260255563" sldId="1206"/>
        </pc:sldMkLst>
      </pc:sldChg>
      <pc:sldChg chg="del">
        <pc:chgData name="Subramani K" userId="bf009f75-d47a-408b-a678-4666a6eafc4c" providerId="ADAL" clId="{16B43D57-50BE-40D3-BD61-90E08159A8E5}" dt="2022-04-22T10:50:42.706" v="0" actId="2696"/>
        <pc:sldMkLst>
          <pc:docMk/>
          <pc:sldMk cId="2842716048" sldId="1207"/>
        </pc:sldMkLst>
      </pc:sldChg>
      <pc:sldChg chg="add del">
        <pc:chgData name="Subramani K" userId="bf009f75-d47a-408b-a678-4666a6eafc4c" providerId="ADAL" clId="{16B43D57-50BE-40D3-BD61-90E08159A8E5}" dt="2022-04-22T10:50:52.015" v="2"/>
        <pc:sldMkLst>
          <pc:docMk/>
          <pc:sldMk cId="4089837715" sldId="1207"/>
        </pc:sldMkLst>
      </pc:sldChg>
      <pc:sldChg chg="add del">
        <pc:chgData name="Subramani K" userId="bf009f75-d47a-408b-a678-4666a6eafc4c" providerId="ADAL" clId="{16B43D57-50BE-40D3-BD61-90E08159A8E5}" dt="2022-04-22T10:50:52.015" v="2"/>
        <pc:sldMkLst>
          <pc:docMk/>
          <pc:sldMk cId="2818110201" sldId="1208"/>
        </pc:sldMkLst>
      </pc:sldChg>
      <pc:sldChg chg="del">
        <pc:chgData name="Subramani K" userId="bf009f75-d47a-408b-a678-4666a6eafc4c" providerId="ADAL" clId="{16B43D57-50BE-40D3-BD61-90E08159A8E5}" dt="2022-04-22T10:50:42.706" v="0" actId="2696"/>
        <pc:sldMkLst>
          <pc:docMk/>
          <pc:sldMk cId="4026595674" sldId="120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34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G05-L-SAMC-004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716618" y="4663514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Which famous personality is making this impressive speech?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7DF0742B-32A9-48DF-A85F-4CB8689A1732}"/>
              </a:ext>
            </a:extLst>
          </p:cNvPr>
          <p:cNvSpPr/>
          <p:nvPr/>
        </p:nvSpPr>
        <p:spPr>
          <a:xfrm>
            <a:off x="287999" y="1649073"/>
            <a:ext cx="2493316" cy="866580"/>
          </a:xfrm>
          <a:prstGeom prst="wedgeRoundRectCallout">
            <a:avLst>
              <a:gd name="adj1" fmla="val -3035"/>
              <a:gd name="adj2" fmla="val 98933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>
                <a:solidFill>
                  <a:schemeClr val="tx1"/>
                </a:solidFill>
              </a:rPr>
              <a:t>Select the correct option.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6BB2876-5857-4823-815C-FE559CD1CABD}"/>
              </a:ext>
            </a:extLst>
          </p:cNvPr>
          <p:cNvSpPr/>
          <p:nvPr/>
        </p:nvSpPr>
        <p:spPr>
          <a:xfrm>
            <a:off x="407337" y="3643252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950B1A66-DFB2-401D-8137-CA86AB33F789}"/>
              </a:ext>
            </a:extLst>
          </p:cNvPr>
          <p:cNvSpPr/>
          <p:nvPr/>
        </p:nvSpPr>
        <p:spPr>
          <a:xfrm>
            <a:off x="2615643" y="3643252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9467AD3F-F9F3-44B5-8BDA-4D7A973C1E88}"/>
              </a:ext>
            </a:extLst>
          </p:cNvPr>
          <p:cNvSpPr/>
          <p:nvPr/>
        </p:nvSpPr>
        <p:spPr>
          <a:xfrm>
            <a:off x="4823949" y="3643252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1638F060-C305-4D75-881E-FF58562E76F6}"/>
              </a:ext>
            </a:extLst>
          </p:cNvPr>
          <p:cNvSpPr/>
          <p:nvPr/>
        </p:nvSpPr>
        <p:spPr>
          <a:xfrm>
            <a:off x="7032255" y="3643252"/>
            <a:ext cx="1963271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Title one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445E848-2F63-442C-8AD7-CA72058D5A46}"/>
              </a:ext>
            </a:extLst>
          </p:cNvPr>
          <p:cNvSpPr/>
          <p:nvPr/>
        </p:nvSpPr>
        <p:spPr>
          <a:xfrm>
            <a:off x="5149663" y="1399026"/>
            <a:ext cx="3845431" cy="19534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DBB473C-228A-4555-98EB-46936ACC00D7}"/>
              </a:ext>
            </a:extLst>
          </p:cNvPr>
          <p:cNvSpPr/>
          <p:nvPr/>
        </p:nvSpPr>
        <p:spPr>
          <a:xfrm>
            <a:off x="6686688" y="2061780"/>
            <a:ext cx="850900" cy="8509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66" name="Isosceles Triangle 65">
            <a:extLst>
              <a:ext uri="{FF2B5EF4-FFF2-40B4-BE49-F238E27FC236}">
                <a16:creationId xmlns:a16="http://schemas.microsoft.com/office/drawing/2014/main" id="{5CB2EF72-BC52-4D37-B59F-DB691E082D29}"/>
              </a:ext>
            </a:extLst>
          </p:cNvPr>
          <p:cNvSpPr/>
          <p:nvPr/>
        </p:nvSpPr>
        <p:spPr>
          <a:xfrm rot="5400000">
            <a:off x="7007871" y="2329935"/>
            <a:ext cx="353568" cy="3048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88B3E81-CFAA-428E-A772-8A1EF2AF77F1}"/>
              </a:ext>
            </a:extLst>
          </p:cNvPr>
          <p:cNvSpPr/>
          <p:nvPr/>
        </p:nvSpPr>
        <p:spPr>
          <a:xfrm>
            <a:off x="800290" y="2073084"/>
            <a:ext cx="3787395" cy="14454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You guessed it right! That’s her; the awesome…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970CD06E-7C40-43E1-8FC6-A1BCF26E262F}"/>
              </a:ext>
            </a:extLst>
          </p:cNvPr>
          <p:cNvSpPr/>
          <p:nvPr/>
        </p:nvSpPr>
        <p:spPr>
          <a:xfrm>
            <a:off x="4836088" y="2081942"/>
            <a:ext cx="3787395" cy="117304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 really…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C076D-E686-4EC5-BE7A-61FD9BEF8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290" y="1091249"/>
            <a:ext cx="962025" cy="914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24CF53-CFF5-4CD4-9175-E5530ED743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4780" y="1024574"/>
            <a:ext cx="88582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7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17321</TotalTime>
  <Words>73</Words>
  <Application>Microsoft Office PowerPoint</Application>
  <PresentationFormat>Custom</PresentationFormat>
  <Paragraphs>22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Subramani K</cp:lastModifiedBy>
  <cp:revision>2419</cp:revision>
  <dcterms:created xsi:type="dcterms:W3CDTF">2017-07-21T05:01:19Z</dcterms:created>
  <dcterms:modified xsi:type="dcterms:W3CDTF">2022-04-22T10:51:15Z</dcterms:modified>
</cp:coreProperties>
</file>