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5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E643F4-57D8-4616-BA91-6B3A350CF0F3}" v="1" dt="2022-04-22T15:08:46.0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16E643F4-57D8-4616-BA91-6B3A350CF0F3}"/>
    <pc:docChg chg="delSld modSld">
      <pc:chgData name="Subramani K" userId="bf009f75-d47a-408b-a678-4666a6eafc4c" providerId="ADAL" clId="{16E643F4-57D8-4616-BA91-6B3A350CF0F3}" dt="2022-04-22T15:08:50.195" v="7" actId="1076"/>
      <pc:docMkLst>
        <pc:docMk/>
      </pc:docMkLst>
      <pc:sldChg chg="addSp modSp mod">
        <pc:chgData name="Subramani K" userId="bf009f75-d47a-408b-a678-4666a6eafc4c" providerId="ADAL" clId="{16E643F4-57D8-4616-BA91-6B3A350CF0F3}" dt="2022-04-22T15:08:50.195" v="7" actId="1076"/>
        <pc:sldMkLst>
          <pc:docMk/>
          <pc:sldMk cId="1007704501" sldId="1205"/>
        </pc:sldMkLst>
        <pc:spChg chg="mod">
          <ac:chgData name="Subramani K" userId="bf009f75-d47a-408b-a678-4666a6eafc4c" providerId="ADAL" clId="{16E643F4-57D8-4616-BA91-6B3A350CF0F3}" dt="2022-04-22T10:54:27.252" v="4" actId="20577"/>
          <ac:spMkLst>
            <pc:docMk/>
            <pc:sldMk cId="1007704501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16E643F4-57D8-4616-BA91-6B3A350CF0F3}" dt="2022-04-22T15:08:50.195" v="7" actId="1076"/>
          <ac:spMkLst>
            <pc:docMk/>
            <pc:sldMk cId="1007704501" sldId="1205"/>
            <ac:spMk id="16" creationId="{872558F4-42FD-40D7-B17D-3325C5F94D9A}"/>
          </ac:spMkLst>
        </pc:spChg>
      </pc:sldChg>
      <pc:sldChg chg="del">
        <pc:chgData name="Subramani K" userId="bf009f75-d47a-408b-a678-4666a6eafc4c" providerId="ADAL" clId="{16E643F4-57D8-4616-BA91-6B3A350CF0F3}" dt="2022-04-22T10:54:30.194" v="5" actId="2696"/>
        <pc:sldMkLst>
          <pc:docMk/>
          <pc:sldMk cId="3260255563" sldId="1206"/>
        </pc:sldMkLst>
      </pc:sldChg>
      <pc:sldChg chg="del">
        <pc:chgData name="Subramani K" userId="bf009f75-d47a-408b-a678-4666a6eafc4c" providerId="ADAL" clId="{16E643F4-57D8-4616-BA91-6B3A350CF0F3}" dt="2022-04-22T10:54:30.194" v="5" actId="2696"/>
        <pc:sldMkLst>
          <pc:docMk/>
          <pc:sldMk cId="2842716048" sldId="1207"/>
        </pc:sldMkLst>
      </pc:sldChg>
      <pc:sldChg chg="del">
        <pc:chgData name="Subramani K" userId="bf009f75-d47a-408b-a678-4666a6eafc4c" providerId="ADAL" clId="{16E643F4-57D8-4616-BA91-6B3A350CF0F3}" dt="2022-04-22T10:54:30.194" v="5" actId="2696"/>
        <pc:sldMkLst>
          <pc:docMk/>
          <pc:sldMk cId="4026595674" sldId="120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283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348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G05-L-SAMC-005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8000" y="1110910"/>
            <a:ext cx="3813354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If you’re presenting to an audience who is opposed to your ideas…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140632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30" name="Speech Bubble: Rectangle with Corners Rounded 29">
            <a:extLst>
              <a:ext uri="{FF2B5EF4-FFF2-40B4-BE49-F238E27FC236}">
                <a16:creationId xmlns:a16="http://schemas.microsoft.com/office/drawing/2014/main" id="{9A4235F3-85F2-4A6E-BF5C-DAF0076390D7}"/>
              </a:ext>
            </a:extLst>
          </p:cNvPr>
          <p:cNvSpPr/>
          <p:nvPr/>
        </p:nvSpPr>
        <p:spPr>
          <a:xfrm>
            <a:off x="5822576" y="665885"/>
            <a:ext cx="3430715" cy="866580"/>
          </a:xfrm>
          <a:prstGeom prst="wedgeRoundRectCallout">
            <a:avLst>
              <a:gd name="adj1" fmla="val -45642"/>
              <a:gd name="adj2" fmla="val 71252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Move the dialer to select the correct option and select Submit.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EB028C98-309A-49BA-B922-58CE30B30BBE}"/>
              </a:ext>
            </a:extLst>
          </p:cNvPr>
          <p:cNvSpPr/>
          <p:nvPr/>
        </p:nvSpPr>
        <p:spPr>
          <a:xfrm>
            <a:off x="2315512" y="1986419"/>
            <a:ext cx="4164663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Option 1 to be written here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54039C12-CC68-4F3B-9B1E-C834CA2C3C84}"/>
              </a:ext>
            </a:extLst>
          </p:cNvPr>
          <p:cNvSpPr/>
          <p:nvPr/>
        </p:nvSpPr>
        <p:spPr>
          <a:xfrm>
            <a:off x="2713787" y="2926162"/>
            <a:ext cx="4164663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Option 1 to be written here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88B94560-2509-497B-835F-71154247EFC4}"/>
              </a:ext>
            </a:extLst>
          </p:cNvPr>
          <p:cNvSpPr/>
          <p:nvPr/>
        </p:nvSpPr>
        <p:spPr>
          <a:xfrm>
            <a:off x="2713787" y="3865905"/>
            <a:ext cx="4164663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Option 1 to be written here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76160C7C-BCB6-49C1-9B33-CAFCB06BE226}"/>
              </a:ext>
            </a:extLst>
          </p:cNvPr>
          <p:cNvSpPr/>
          <p:nvPr/>
        </p:nvSpPr>
        <p:spPr>
          <a:xfrm>
            <a:off x="2315512" y="4805648"/>
            <a:ext cx="4164663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Option 1 to be written here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2E2EBC7-0828-4DA8-8B98-DEA7B6119D73}"/>
              </a:ext>
            </a:extLst>
          </p:cNvPr>
          <p:cNvSpPr/>
          <p:nvPr/>
        </p:nvSpPr>
        <p:spPr>
          <a:xfrm>
            <a:off x="510726" y="3137134"/>
            <a:ext cx="1269540" cy="126954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F5A2C2E-2E64-48EC-B595-ABA3A18F9253}"/>
              </a:ext>
            </a:extLst>
          </p:cNvPr>
          <p:cNvSpPr/>
          <p:nvPr/>
        </p:nvSpPr>
        <p:spPr>
          <a:xfrm>
            <a:off x="933091" y="3559499"/>
            <a:ext cx="424810" cy="42481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7" name="Flowchart: Alternate Process 6">
            <a:extLst>
              <a:ext uri="{FF2B5EF4-FFF2-40B4-BE49-F238E27FC236}">
                <a16:creationId xmlns:a16="http://schemas.microsoft.com/office/drawing/2014/main" id="{7EC630EB-BDEB-4BA6-8733-C4FB934BF5B1}"/>
              </a:ext>
            </a:extLst>
          </p:cNvPr>
          <p:cNvSpPr/>
          <p:nvPr/>
        </p:nvSpPr>
        <p:spPr>
          <a:xfrm>
            <a:off x="1269268" y="3559499"/>
            <a:ext cx="1122991" cy="424810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72558F4-42FD-40D7-B17D-3325C5F94D9A}"/>
              </a:ext>
            </a:extLst>
          </p:cNvPr>
          <p:cNvSpPr/>
          <p:nvPr/>
        </p:nvSpPr>
        <p:spPr>
          <a:xfrm>
            <a:off x="6759975" y="4933453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</p:spTree>
    <p:extLst>
      <p:ext uri="{BB962C8B-B14F-4D97-AF65-F5344CB8AC3E}">
        <p14:creationId xmlns:p14="http://schemas.microsoft.com/office/powerpoint/2010/main" val="1007704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888B3E81-CFAA-428E-A772-8A1EF2AF77F1}"/>
              </a:ext>
            </a:extLst>
          </p:cNvPr>
          <p:cNvSpPr/>
          <p:nvPr/>
        </p:nvSpPr>
        <p:spPr>
          <a:xfrm>
            <a:off x="800290" y="2073084"/>
            <a:ext cx="3787395" cy="144546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You guessed it right! That’s her; the awesome…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Next Question 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970CD06E-7C40-43E1-8FC6-A1BCF26E262F}"/>
              </a:ext>
            </a:extLst>
          </p:cNvPr>
          <p:cNvSpPr/>
          <p:nvPr/>
        </p:nvSpPr>
        <p:spPr>
          <a:xfrm>
            <a:off x="4836088" y="2081942"/>
            <a:ext cx="3787395" cy="117304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 really…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Next Question </a:t>
            </a:r>
            <a:endParaRPr lang="en-IN" b="1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C076D-E686-4EC5-BE7A-61FD9BEF84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290" y="1091249"/>
            <a:ext cx="962025" cy="914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24CF53-CFF5-4CD4-9175-E5530ED743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4780" y="1024574"/>
            <a:ext cx="88582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972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17320</TotalTime>
  <Words>100</Words>
  <Application>Microsoft Office PowerPoint</Application>
  <PresentationFormat>Custom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2420</cp:revision>
  <dcterms:created xsi:type="dcterms:W3CDTF">2017-07-21T05:01:19Z</dcterms:created>
  <dcterms:modified xsi:type="dcterms:W3CDTF">2022-07-11T14:30:46Z</dcterms:modified>
</cp:coreProperties>
</file>