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5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643F4-57D8-4616-BA91-6B3A350CF0F3}" v="1" dt="2022-04-22T15:08:46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6E643F4-57D8-4616-BA91-6B3A350CF0F3}"/>
    <pc:docChg chg="delSld modSld">
      <pc:chgData name="Subramani K" userId="bf009f75-d47a-408b-a678-4666a6eafc4c" providerId="ADAL" clId="{16E643F4-57D8-4616-BA91-6B3A350CF0F3}" dt="2022-04-22T15:08:50.195" v="7" actId="1076"/>
      <pc:docMkLst>
        <pc:docMk/>
      </pc:docMkLst>
      <pc:sldChg chg="addSp modSp mod">
        <pc:chgData name="Subramani K" userId="bf009f75-d47a-408b-a678-4666a6eafc4c" providerId="ADAL" clId="{16E643F4-57D8-4616-BA91-6B3A350CF0F3}" dt="2022-04-22T15:08:50.195" v="7" actId="1076"/>
        <pc:sldMkLst>
          <pc:docMk/>
          <pc:sldMk cId="1007704501" sldId="1205"/>
        </pc:sldMkLst>
        <pc:spChg chg="mod">
          <ac:chgData name="Subramani K" userId="bf009f75-d47a-408b-a678-4666a6eafc4c" providerId="ADAL" clId="{16E643F4-57D8-4616-BA91-6B3A350CF0F3}" dt="2022-04-22T10:54:27.252" v="4" actId="20577"/>
          <ac:spMkLst>
            <pc:docMk/>
            <pc:sldMk cId="100770450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16E643F4-57D8-4616-BA91-6B3A350CF0F3}" dt="2022-04-22T15:08:50.195" v="7" actId="1076"/>
          <ac:spMkLst>
            <pc:docMk/>
            <pc:sldMk cId="1007704501" sldId="1205"/>
            <ac:spMk id="16" creationId="{872558F4-42FD-40D7-B17D-3325C5F94D9A}"/>
          </ac:spMkLst>
        </pc:spChg>
      </pc:sldChg>
      <pc:sldChg chg="del">
        <pc:chgData name="Subramani K" userId="bf009f75-d47a-408b-a678-4666a6eafc4c" providerId="ADAL" clId="{16E643F4-57D8-4616-BA91-6B3A350CF0F3}" dt="2022-04-22T10:54:30.194" v="5" actId="2696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16E643F4-57D8-4616-BA91-6B3A350CF0F3}" dt="2022-04-22T10:54:30.194" v="5" actId="269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16E643F4-57D8-4616-BA91-6B3A350CF0F3}" dt="2022-04-22T10:54:30.194" v="5" actId="2696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8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G05-L-SAMC-005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If you’re presenting to an audience who is opposed to your ideas…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5822576" y="665885"/>
            <a:ext cx="3430715" cy="866580"/>
          </a:xfrm>
          <a:prstGeom prst="wedgeRoundRectCallout">
            <a:avLst>
              <a:gd name="adj1" fmla="val -45642"/>
              <a:gd name="adj2" fmla="val 7125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Move the dialer to select the correct option and select Submit.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B028C98-309A-49BA-B922-58CE30B30BBE}"/>
              </a:ext>
            </a:extLst>
          </p:cNvPr>
          <p:cNvSpPr/>
          <p:nvPr/>
        </p:nvSpPr>
        <p:spPr>
          <a:xfrm>
            <a:off x="2315512" y="1986419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4039C12-CC68-4F3B-9B1E-C834CA2C3C84}"/>
              </a:ext>
            </a:extLst>
          </p:cNvPr>
          <p:cNvSpPr/>
          <p:nvPr/>
        </p:nvSpPr>
        <p:spPr>
          <a:xfrm>
            <a:off x="2713787" y="2926162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8B94560-2509-497B-835F-71154247EFC4}"/>
              </a:ext>
            </a:extLst>
          </p:cNvPr>
          <p:cNvSpPr/>
          <p:nvPr/>
        </p:nvSpPr>
        <p:spPr>
          <a:xfrm>
            <a:off x="2713787" y="3865905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160C7C-BCB6-49C1-9B33-CAFCB06BE226}"/>
              </a:ext>
            </a:extLst>
          </p:cNvPr>
          <p:cNvSpPr/>
          <p:nvPr/>
        </p:nvSpPr>
        <p:spPr>
          <a:xfrm>
            <a:off x="2315512" y="4805648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E2EBC7-0828-4DA8-8B98-DEA7B6119D73}"/>
              </a:ext>
            </a:extLst>
          </p:cNvPr>
          <p:cNvSpPr/>
          <p:nvPr/>
        </p:nvSpPr>
        <p:spPr>
          <a:xfrm>
            <a:off x="510726" y="3137134"/>
            <a:ext cx="1269540" cy="12695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F5A2C2E-2E64-48EC-B595-ABA3A18F9253}"/>
              </a:ext>
            </a:extLst>
          </p:cNvPr>
          <p:cNvSpPr/>
          <p:nvPr/>
        </p:nvSpPr>
        <p:spPr>
          <a:xfrm>
            <a:off x="933091" y="3559499"/>
            <a:ext cx="424810" cy="42481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7EC630EB-BDEB-4BA6-8733-C4FB934BF5B1}"/>
              </a:ext>
            </a:extLst>
          </p:cNvPr>
          <p:cNvSpPr/>
          <p:nvPr/>
        </p:nvSpPr>
        <p:spPr>
          <a:xfrm>
            <a:off x="1269268" y="3559499"/>
            <a:ext cx="1122991" cy="42481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558F4-42FD-40D7-B17D-3325C5F94D9A}"/>
              </a:ext>
            </a:extLst>
          </p:cNvPr>
          <p:cNvSpPr/>
          <p:nvPr/>
        </p:nvSpPr>
        <p:spPr>
          <a:xfrm>
            <a:off x="6759975" y="493345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00770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17320</TotalTime>
  <Words>100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2420</cp:revision>
  <dcterms:created xsi:type="dcterms:W3CDTF">2017-07-21T05:01:19Z</dcterms:created>
  <dcterms:modified xsi:type="dcterms:W3CDTF">2022-07-11T14:30:46Z</dcterms:modified>
</cp:coreProperties>
</file>