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6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D2F5AD-3F8F-4050-BF66-EFDE56589140}" v="2" dt="2022-04-22T11:48:15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14D2F5AD-3F8F-4050-BF66-EFDE56589140}"/>
    <pc:docChg chg="undo custSel delSld modSld">
      <pc:chgData name="Subramani K" userId="bf009f75-d47a-408b-a678-4666a6eafc4c" providerId="ADAL" clId="{14D2F5AD-3F8F-4050-BF66-EFDE56589140}" dt="2022-04-22T11:51:46.976" v="142" actId="20577"/>
      <pc:docMkLst>
        <pc:docMk/>
      </pc:docMkLst>
      <pc:sldChg chg="addSp delSp modSp mod">
        <pc:chgData name="Subramani K" userId="bf009f75-d47a-408b-a678-4666a6eafc4c" providerId="ADAL" clId="{14D2F5AD-3F8F-4050-BF66-EFDE56589140}" dt="2022-04-22T11:51:46.976" v="142" actId="20577"/>
        <pc:sldMkLst>
          <pc:docMk/>
          <pc:sldMk cId="3260255563" sldId="1206"/>
        </pc:sldMkLst>
        <pc:spChg chg="del">
          <ac:chgData name="Subramani K" userId="bf009f75-d47a-408b-a678-4666a6eafc4c" providerId="ADAL" clId="{14D2F5AD-3F8F-4050-BF66-EFDE56589140}" dt="2022-04-22T11:47:25.688" v="9" actId="478"/>
          <ac:spMkLst>
            <pc:docMk/>
            <pc:sldMk cId="3260255563" sldId="1206"/>
            <ac:spMk id="8" creationId="{817F5670-735C-4F85-BB82-60C3DBE5DA1E}"/>
          </ac:spMkLst>
        </pc:spChg>
        <pc:spChg chg="mod">
          <ac:chgData name="Subramani K" userId="bf009f75-d47a-408b-a678-4666a6eafc4c" providerId="ADAL" clId="{14D2F5AD-3F8F-4050-BF66-EFDE56589140}" dt="2022-04-22T10:56:41.414" v="5" actId="20577"/>
          <ac:spMkLst>
            <pc:docMk/>
            <pc:sldMk cId="3260255563" sldId="1206"/>
            <ac:spMk id="9" creationId="{B7E2EC3C-9883-47AA-9BD1-48DE0A1C8C38}"/>
          </ac:spMkLst>
        </pc:spChg>
        <pc:spChg chg="mod">
          <ac:chgData name="Subramani K" userId="bf009f75-d47a-408b-a678-4666a6eafc4c" providerId="ADAL" clId="{14D2F5AD-3F8F-4050-BF66-EFDE56589140}" dt="2022-04-22T11:50:44.683" v="42" actId="1076"/>
          <ac:spMkLst>
            <pc:docMk/>
            <pc:sldMk cId="3260255563" sldId="1206"/>
            <ac:spMk id="10" creationId="{B7F42591-FC2E-4450-B72A-FAE2C81C8183}"/>
          </ac:spMkLst>
        </pc:spChg>
        <pc:spChg chg="add mod">
          <ac:chgData name="Subramani K" userId="bf009f75-d47a-408b-a678-4666a6eafc4c" providerId="ADAL" clId="{14D2F5AD-3F8F-4050-BF66-EFDE56589140}" dt="2022-04-22T11:49:06.493" v="38" actId="1076"/>
          <ac:spMkLst>
            <pc:docMk/>
            <pc:sldMk cId="3260255563" sldId="1206"/>
            <ac:spMk id="17" creationId="{1E17A74D-108F-42E2-8BEA-E372388907C9}"/>
          </ac:spMkLst>
        </pc:spChg>
        <pc:spChg chg="add mod">
          <ac:chgData name="Subramani K" userId="bf009f75-d47a-408b-a678-4666a6eafc4c" providerId="ADAL" clId="{14D2F5AD-3F8F-4050-BF66-EFDE56589140}" dt="2022-04-22T11:48:35.459" v="27" actId="1076"/>
          <ac:spMkLst>
            <pc:docMk/>
            <pc:sldMk cId="3260255563" sldId="1206"/>
            <ac:spMk id="21" creationId="{709CBD05-EADF-4DD9-9CB3-89CCBE347547}"/>
          </ac:spMkLst>
        </pc:spChg>
        <pc:spChg chg="del">
          <ac:chgData name="Subramani K" userId="bf009f75-d47a-408b-a678-4666a6eafc4c" providerId="ADAL" clId="{14D2F5AD-3F8F-4050-BF66-EFDE56589140}" dt="2022-04-22T11:47:25.688" v="9" actId="478"/>
          <ac:spMkLst>
            <pc:docMk/>
            <pc:sldMk cId="3260255563" sldId="1206"/>
            <ac:spMk id="22" creationId="{9393FE6C-3965-48BF-9AF9-935ED4872245}"/>
          </ac:spMkLst>
        </pc:spChg>
        <pc:spChg chg="del mod">
          <ac:chgData name="Subramani K" userId="bf009f75-d47a-408b-a678-4666a6eafc4c" providerId="ADAL" clId="{14D2F5AD-3F8F-4050-BF66-EFDE56589140}" dt="2022-04-22T11:47:40.591" v="14" actId="478"/>
          <ac:spMkLst>
            <pc:docMk/>
            <pc:sldMk cId="3260255563" sldId="1206"/>
            <ac:spMk id="23" creationId="{3F45E0DA-2653-44DB-88BA-E1577E7AB9A2}"/>
          </ac:spMkLst>
        </pc:spChg>
        <pc:spChg chg="del">
          <ac:chgData name="Subramani K" userId="bf009f75-d47a-408b-a678-4666a6eafc4c" providerId="ADAL" clId="{14D2F5AD-3F8F-4050-BF66-EFDE56589140}" dt="2022-04-22T11:47:40.591" v="14" actId="478"/>
          <ac:spMkLst>
            <pc:docMk/>
            <pc:sldMk cId="3260255563" sldId="1206"/>
            <ac:spMk id="24" creationId="{7CB9573E-C5CF-4104-991D-D92C812B5C10}"/>
          </ac:spMkLst>
        </pc:spChg>
        <pc:spChg chg="del">
          <ac:chgData name="Subramani K" userId="bf009f75-d47a-408b-a678-4666a6eafc4c" providerId="ADAL" clId="{14D2F5AD-3F8F-4050-BF66-EFDE56589140}" dt="2022-04-22T11:47:40.591" v="14" actId="478"/>
          <ac:spMkLst>
            <pc:docMk/>
            <pc:sldMk cId="3260255563" sldId="1206"/>
            <ac:spMk id="25" creationId="{6E41CF15-9D1F-405D-8C86-5A4C1CE5D3AB}"/>
          </ac:spMkLst>
        </pc:spChg>
        <pc:spChg chg="del">
          <ac:chgData name="Subramani K" userId="bf009f75-d47a-408b-a678-4666a6eafc4c" providerId="ADAL" clId="{14D2F5AD-3F8F-4050-BF66-EFDE56589140}" dt="2022-04-22T11:47:40.591" v="14" actId="478"/>
          <ac:spMkLst>
            <pc:docMk/>
            <pc:sldMk cId="3260255563" sldId="1206"/>
            <ac:spMk id="26" creationId="{FD95888A-B62D-4D45-8229-5D2F8708A2DC}"/>
          </ac:spMkLst>
        </pc:spChg>
        <pc:spChg chg="add mod">
          <ac:chgData name="Subramani K" userId="bf009f75-d47a-408b-a678-4666a6eafc4c" providerId="ADAL" clId="{14D2F5AD-3F8F-4050-BF66-EFDE56589140}" dt="2022-04-22T11:48:35.459" v="27" actId="1076"/>
          <ac:spMkLst>
            <pc:docMk/>
            <pc:sldMk cId="3260255563" sldId="1206"/>
            <ac:spMk id="27" creationId="{C2650AA1-2D80-4904-8240-503B963A4DC7}"/>
          </ac:spMkLst>
        </pc:spChg>
        <pc:spChg chg="add mod">
          <ac:chgData name="Subramani K" userId="bf009f75-d47a-408b-a678-4666a6eafc4c" providerId="ADAL" clId="{14D2F5AD-3F8F-4050-BF66-EFDE56589140}" dt="2022-04-22T11:48:35.459" v="27" actId="1076"/>
          <ac:spMkLst>
            <pc:docMk/>
            <pc:sldMk cId="3260255563" sldId="1206"/>
            <ac:spMk id="28" creationId="{26FF322A-26BF-4305-95E1-9CB08B53B804}"/>
          </ac:spMkLst>
        </pc:spChg>
        <pc:spChg chg="add mod">
          <ac:chgData name="Subramani K" userId="bf009f75-d47a-408b-a678-4666a6eafc4c" providerId="ADAL" clId="{14D2F5AD-3F8F-4050-BF66-EFDE56589140}" dt="2022-04-22T11:48:35.459" v="27" actId="1076"/>
          <ac:spMkLst>
            <pc:docMk/>
            <pc:sldMk cId="3260255563" sldId="1206"/>
            <ac:spMk id="29" creationId="{0EA03621-0836-4475-B042-12804A0C17D2}"/>
          </ac:spMkLst>
        </pc:spChg>
        <pc:spChg chg="mod">
          <ac:chgData name="Subramani K" userId="bf009f75-d47a-408b-a678-4666a6eafc4c" providerId="ADAL" clId="{14D2F5AD-3F8F-4050-BF66-EFDE56589140}" dt="2022-04-22T11:51:46.976" v="142" actId="20577"/>
          <ac:spMkLst>
            <pc:docMk/>
            <pc:sldMk cId="3260255563" sldId="1206"/>
            <ac:spMk id="30" creationId="{9A4235F3-85F2-4A6E-BF5C-DAF0076390D7}"/>
          </ac:spMkLst>
        </pc:spChg>
        <pc:cxnChg chg="mod">
          <ac:chgData name="Subramani K" userId="bf009f75-d47a-408b-a678-4666a6eafc4c" providerId="ADAL" clId="{14D2F5AD-3F8F-4050-BF66-EFDE56589140}" dt="2022-04-22T11:48:30.697" v="26" actId="1076"/>
          <ac:cxnSpMkLst>
            <pc:docMk/>
            <pc:sldMk cId="3260255563" sldId="1206"/>
            <ac:cxnSpMk id="20" creationId="{728FB297-D3E8-47C5-AAA3-CEA4854E90D8}"/>
          </ac:cxnSpMkLst>
        </pc:cxnChg>
      </pc:sldChg>
      <pc:sldChg chg="del">
        <pc:chgData name="Subramani K" userId="bf009f75-d47a-408b-a678-4666a6eafc4c" providerId="ADAL" clId="{14D2F5AD-3F8F-4050-BF66-EFDE56589140}" dt="2022-04-22T10:56:31.409" v="0" actId="47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14D2F5AD-3F8F-4050-BF66-EFDE56589140}" dt="2022-04-22T10:56:31.409" v="0" actId="47"/>
        <pc:sldMkLst>
          <pc:docMk/>
          <pc:sldMk cId="4026595674" sldId="12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14/07/2022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096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09"/>
            <a:ext cx="3853694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What’s the best way to address challenges and ….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9A4235F3-85F2-4A6E-BF5C-DAF0076390D7}"/>
              </a:ext>
            </a:extLst>
          </p:cNvPr>
          <p:cNvSpPr/>
          <p:nvPr/>
        </p:nvSpPr>
        <p:spPr>
          <a:xfrm>
            <a:off x="4585454" y="1123550"/>
            <a:ext cx="3079369" cy="866580"/>
          </a:xfrm>
          <a:prstGeom prst="wedgeRoundRectCallout">
            <a:avLst>
              <a:gd name="adj1" fmla="val -69372"/>
              <a:gd name="adj2" fmla="val 10076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Drag the arrow to the correct option and select Submit.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8FB297-D3E8-47C5-AAA3-CEA4854E90D8}"/>
              </a:ext>
            </a:extLst>
          </p:cNvPr>
          <p:cNvCxnSpPr>
            <a:cxnSpLocks/>
          </p:cNvCxnSpPr>
          <p:nvPr/>
        </p:nvCxnSpPr>
        <p:spPr>
          <a:xfrm>
            <a:off x="559204" y="2837658"/>
            <a:ext cx="86190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erge 9">
            <a:extLst>
              <a:ext uri="{FF2B5EF4-FFF2-40B4-BE49-F238E27FC236}">
                <a16:creationId xmlns:a16="http://schemas.microsoft.com/office/drawing/2014/main" id="{B7F42591-FC2E-4450-B72A-FAE2C81C8183}"/>
              </a:ext>
            </a:extLst>
          </p:cNvPr>
          <p:cNvSpPr/>
          <p:nvPr/>
        </p:nvSpPr>
        <p:spPr>
          <a:xfrm>
            <a:off x="1444449" y="2851105"/>
            <a:ext cx="499759" cy="295835"/>
          </a:xfrm>
          <a:prstGeom prst="flowChartMerg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17A74D-108F-42E2-8BEA-E372388907C9}"/>
              </a:ext>
            </a:extLst>
          </p:cNvPr>
          <p:cNvSpPr/>
          <p:nvPr/>
        </p:nvSpPr>
        <p:spPr>
          <a:xfrm>
            <a:off x="559204" y="4222886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09CBD05-EADF-4DD9-9CB3-89CCBE347547}"/>
              </a:ext>
            </a:extLst>
          </p:cNvPr>
          <p:cNvSpPr/>
          <p:nvPr/>
        </p:nvSpPr>
        <p:spPr>
          <a:xfrm>
            <a:off x="559204" y="3306488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2650AA1-2D80-4904-8240-503B963A4DC7}"/>
              </a:ext>
            </a:extLst>
          </p:cNvPr>
          <p:cNvSpPr/>
          <p:nvPr/>
        </p:nvSpPr>
        <p:spPr>
          <a:xfrm>
            <a:off x="2767510" y="3306488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6FF322A-26BF-4305-95E1-9CB08B53B804}"/>
              </a:ext>
            </a:extLst>
          </p:cNvPr>
          <p:cNvSpPr/>
          <p:nvPr/>
        </p:nvSpPr>
        <p:spPr>
          <a:xfrm>
            <a:off x="4975816" y="3306488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EA03621-0836-4475-B042-12804A0C17D2}"/>
              </a:ext>
            </a:extLst>
          </p:cNvPr>
          <p:cNvSpPr/>
          <p:nvPr/>
        </p:nvSpPr>
        <p:spPr>
          <a:xfrm>
            <a:off x="7184122" y="3306488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25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800290" y="2073084"/>
            <a:ext cx="3787395" cy="14454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70CD06E-7C40-43E1-8FC6-A1BCF26E262F}"/>
              </a:ext>
            </a:extLst>
          </p:cNvPr>
          <p:cNvSpPr/>
          <p:nvPr/>
        </p:nvSpPr>
        <p:spPr>
          <a:xfrm>
            <a:off x="4836088" y="2081942"/>
            <a:ext cx="3787395" cy="11730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really…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90" y="1091249"/>
            <a:ext cx="9620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24CF53-CFF5-4CD4-9175-E5530ED74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80" y="1024574"/>
            <a:ext cx="8858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17327</TotalTime>
  <Words>79</Words>
  <Application>Microsoft Office PowerPoint</Application>
  <PresentationFormat>Custom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2421</cp:revision>
  <dcterms:created xsi:type="dcterms:W3CDTF">2017-07-21T05:01:19Z</dcterms:created>
  <dcterms:modified xsi:type="dcterms:W3CDTF">2022-07-14T09:42:27Z</dcterms:modified>
</cp:coreProperties>
</file>