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6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5370C-31A7-47EA-AD19-598B7EB38F0E}" v="6" dt="2022-03-17T08:59:31.428"/>
    <p1510:client id="{279A3B6D-0100-42A3-99AD-CC462EC8EB45}" v="5" dt="2022-03-17T09:35:27.732"/>
    <p1510:client id="{64D1B0D9-C6D8-4859-836D-921DEAD46A3F}" v="9" dt="2022-03-17T06:00:36.242"/>
    <p1510:client id="{A155CE85-AE4C-4A05-8157-699F55C8B1C1}" v="13" dt="2022-03-17T07:30:21.736"/>
    <p1510:client id="{AD86113F-1C20-40FE-B576-69261555BA98}" v="9" dt="2022-03-17T06:45:59.934"/>
    <p1510:client id="{D27A4147-48A3-4CB1-862F-F5BAE0EF6CF1}" v="16" dt="2022-03-17T08:45:1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9F0A1A48-C41E-4E3F-A4C7-8A1B17978267}"/>
    <pc:docChg chg="custSel modSld">
      <pc:chgData name="lakshmikanth" userId="34ec4a14-2b32-4e23-8e6c-bf79444b9b1f" providerId="ADAL" clId="{9F0A1A48-C41E-4E3F-A4C7-8A1B17978267}" dt="2022-03-17T12:15:03.350" v="0" actId="478"/>
      <pc:docMkLst>
        <pc:docMk/>
      </pc:docMkLst>
      <pc:sldChg chg="delSp mod">
        <pc:chgData name="lakshmikanth" userId="34ec4a14-2b32-4e23-8e6c-bf79444b9b1f" providerId="ADAL" clId="{9F0A1A48-C41E-4E3F-A4C7-8A1B17978267}" dt="2022-03-17T12:15:03.350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9F0A1A48-C41E-4E3F-A4C7-8A1B17978267}" dt="2022-03-17T12:15:03.350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9F0A1A48-C41E-4E3F-A4C7-8A1B17978267}" dt="2022-03-17T12:15:03.350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279A3B6D-0100-42A3-99AD-CC462EC8EB45}"/>
    <pc:docChg chg="undo custSel modSld">
      <pc:chgData name="Subramani K" userId="bf009f75-d47a-408b-a678-4666a6eafc4c" providerId="ADAL" clId="{279A3B6D-0100-42A3-99AD-CC462EC8EB45}" dt="2022-03-17T09:37:50.534" v="95" actId="20577"/>
      <pc:docMkLst>
        <pc:docMk/>
      </pc:docMkLst>
      <pc:sldChg chg="addSp delSp modSp mod">
        <pc:chgData name="Subramani K" userId="bf009f75-d47a-408b-a678-4666a6eafc4c" providerId="ADAL" clId="{279A3B6D-0100-42A3-99AD-CC462EC8EB45}" dt="2022-03-17T09:37:47.188" v="93"/>
        <pc:sldMkLst>
          <pc:docMk/>
          <pc:sldMk cId="2508173990" sldId="1202"/>
        </pc:sldMkLst>
        <pc:spChg chg="mod">
          <ac:chgData name="Subramani K" userId="bf009f75-d47a-408b-a678-4666a6eafc4c" providerId="ADAL" clId="{279A3B6D-0100-42A3-99AD-CC462EC8EB45}" dt="2022-03-17T09:37:47.188" v="93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279A3B6D-0100-42A3-99AD-CC462EC8EB45}" dt="2022-03-17T09:26:36.800" v="61" actId="14100"/>
          <ac:spMkLst>
            <pc:docMk/>
            <pc:sldMk cId="2508173990" sldId="1202"/>
            <ac:spMk id="31" creationId="{302E1E5F-2922-4C4B-A628-6E8D904D74BD}"/>
          </ac:spMkLst>
        </pc:spChg>
        <pc:spChg chg="add del mod">
          <ac:chgData name="Subramani K" userId="bf009f75-d47a-408b-a678-4666a6eafc4c" providerId="ADAL" clId="{279A3B6D-0100-42A3-99AD-CC462EC8EB45}" dt="2022-03-17T09:26:08.360" v="20" actId="478"/>
          <ac:spMkLst>
            <pc:docMk/>
            <pc:sldMk cId="2508173990" sldId="1202"/>
            <ac:spMk id="32" creationId="{B01899E9-BBD6-4D3A-B3CC-48FE96AE5129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7" creationId="{F71E218A-4ED5-4203-ABBC-19C60B7C41D7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8" creationId="{37DC4AE0-4C81-4716-81E5-103B59082BB5}"/>
          </ac:spMkLst>
        </pc:spChg>
        <pc:spChg chg="add mod">
          <ac:chgData name="Subramani K" userId="bf009f75-d47a-408b-a678-4666a6eafc4c" providerId="ADAL" clId="{279A3B6D-0100-42A3-99AD-CC462EC8EB45}" dt="2022-03-17T09:26:50.702" v="76" actId="1035"/>
          <ac:spMkLst>
            <pc:docMk/>
            <pc:sldMk cId="2508173990" sldId="1202"/>
            <ac:spMk id="39" creationId="{12DAB267-686F-462C-AA92-D623CB927412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1" creationId="{F4FBBFAF-3FE4-4453-9181-FAF4A6CFD270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2" creationId="{E62F67C3-2A87-40FF-8B2F-11754076026A}"/>
          </ac:spMkLst>
        </pc:spChg>
        <pc:spChg chg="add mod">
          <ac:chgData name="Subramani K" userId="bf009f75-d47a-408b-a678-4666a6eafc4c" providerId="ADAL" clId="{279A3B6D-0100-42A3-99AD-CC462EC8EB45}" dt="2022-03-17T09:26:56.977" v="85" actId="1036"/>
          <ac:spMkLst>
            <pc:docMk/>
            <pc:sldMk cId="2508173990" sldId="1202"/>
            <ac:spMk id="43" creationId="{B0F6B509-5759-4A94-9D88-8AFD0075987E}"/>
          </ac:spMkLst>
        </pc:spChg>
        <pc:spChg chg="add mod">
          <ac:chgData name="Subramani K" userId="bf009f75-d47a-408b-a678-4666a6eafc4c" providerId="ADAL" clId="{279A3B6D-0100-42A3-99AD-CC462EC8EB45}" dt="2022-03-17T09:35:36.870" v="92" actId="1035"/>
          <ac:spMkLst>
            <pc:docMk/>
            <pc:sldMk cId="2508173990" sldId="1202"/>
            <ac:spMk id="45" creationId="{D44619A6-0FB2-417E-809C-108309B3408A}"/>
          </ac:spMkLst>
        </pc:spChg>
        <pc:spChg chg="add mod">
          <ac:chgData name="Subramani K" userId="bf009f75-d47a-408b-a678-4666a6eafc4c" providerId="ADAL" clId="{279A3B6D-0100-42A3-99AD-CC462EC8EB45}" dt="2022-03-17T09:35:36.870" v="92" actId="1035"/>
          <ac:spMkLst>
            <pc:docMk/>
            <pc:sldMk cId="2508173990" sldId="1202"/>
            <ac:spMk id="46" creationId="{54B92021-B5EA-4E25-B8BB-D0B8C07D72F5}"/>
          </ac:spMkLst>
        </pc:spChg>
        <pc:spChg chg="mod">
          <ac:chgData name="Subramani K" userId="bf009f75-d47a-408b-a678-4666a6eafc4c" providerId="ADAL" clId="{279A3B6D-0100-42A3-99AD-CC462EC8EB45}" dt="2022-03-17T09:26:26.285" v="48" actId="1038"/>
          <ac:spMkLst>
            <pc:docMk/>
            <pc:sldMk cId="2508173990" sldId="1202"/>
            <ac:spMk id="50" creationId="{984B74D4-6E19-4327-B075-62395FDF2799}"/>
          </ac:spMkLst>
        </pc:spChg>
        <pc:spChg chg="mod">
          <ac:chgData name="Subramani K" userId="bf009f75-d47a-408b-a678-4666a6eafc4c" providerId="ADAL" clId="{279A3B6D-0100-42A3-99AD-CC462EC8EB45}" dt="2022-03-17T09:26:26.285" v="48" actId="1038"/>
          <ac:spMkLst>
            <pc:docMk/>
            <pc:sldMk cId="2508173990" sldId="1202"/>
            <ac:spMk id="51" creationId="{8B358DB5-AF96-4B42-8EAE-A6A6F2130B59}"/>
          </ac:spMkLst>
        </pc:spChg>
        <pc:grpChg chg="del mod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279A3B6D-0100-42A3-99AD-CC462EC8EB45}" dt="2022-03-17T09:25:49.274" v="3" actId="478"/>
          <ac:grpSpMkLst>
            <pc:docMk/>
            <pc:sldMk cId="2508173990" sldId="1202"/>
            <ac:grpSpMk id="62" creationId="{F5F0EE83-23F3-4981-B37A-A15AD4A011EA}"/>
          </ac:grpSpMkLst>
        </pc:grpChg>
        <pc:picChg chg="del">
          <ac:chgData name="Subramani K" userId="bf009f75-d47a-408b-a678-4666a6eafc4c" providerId="ADAL" clId="{279A3B6D-0100-42A3-99AD-CC462EC8EB45}" dt="2022-03-17T09:25:47.035" v="2" actId="478"/>
          <ac:picMkLst>
            <pc:docMk/>
            <pc:sldMk cId="2508173990" sldId="1202"/>
            <ac:picMk id="67" creationId="{38755203-4958-4ED7-B2A9-E2BC08461042}"/>
          </ac:picMkLst>
        </pc:picChg>
        <pc:cxnChg chg="add mod">
          <ac:chgData name="Subramani K" userId="bf009f75-d47a-408b-a678-4666a6eafc4c" providerId="ADAL" clId="{279A3B6D-0100-42A3-99AD-CC462EC8EB45}" dt="2022-03-17T09:26:31.086" v="59" actId="1036"/>
          <ac:cxnSpMkLst>
            <pc:docMk/>
            <pc:sldMk cId="2508173990" sldId="1202"/>
            <ac:cxnSpMk id="3" creationId="{51745B9C-0A89-4548-BC9A-2DBE952F872B}"/>
          </ac:cxnSpMkLst>
        </pc:cxnChg>
        <pc:cxnChg chg="add mod">
          <ac:chgData name="Subramani K" userId="bf009f75-d47a-408b-a678-4666a6eafc4c" providerId="ADAL" clId="{279A3B6D-0100-42A3-99AD-CC462EC8EB45}" dt="2022-03-17T09:26:50.702" v="76" actId="1035"/>
          <ac:cxnSpMkLst>
            <pc:docMk/>
            <pc:sldMk cId="2508173990" sldId="1202"/>
            <ac:cxnSpMk id="40" creationId="{07F7304C-2B0A-408D-97AF-AC4E7E869203}"/>
          </ac:cxnSpMkLst>
        </pc:cxnChg>
        <pc:cxnChg chg="add mod">
          <ac:chgData name="Subramani K" userId="bf009f75-d47a-408b-a678-4666a6eafc4c" providerId="ADAL" clId="{279A3B6D-0100-42A3-99AD-CC462EC8EB45}" dt="2022-03-17T09:26:56.977" v="85" actId="1036"/>
          <ac:cxnSpMkLst>
            <pc:docMk/>
            <pc:sldMk cId="2508173990" sldId="1202"/>
            <ac:cxnSpMk id="44" creationId="{0448F4C5-1E92-4A40-9CE1-B699D68D7D0C}"/>
          </ac:cxnSpMkLst>
        </pc:cxnChg>
      </pc:sldChg>
      <pc:sldChg chg="modSp mod">
        <pc:chgData name="Subramani K" userId="bf009f75-d47a-408b-a678-4666a6eafc4c" providerId="ADAL" clId="{279A3B6D-0100-42A3-99AD-CC462EC8EB45}" dt="2022-03-17T09:37:50.534" v="95" actId="20577"/>
        <pc:sldMkLst>
          <pc:docMk/>
          <pc:sldMk cId="1940554314" sldId="1206"/>
        </pc:sldMkLst>
        <pc:spChg chg="mod">
          <ac:chgData name="Subramani K" userId="bf009f75-d47a-408b-a678-4666a6eafc4c" providerId="ADAL" clId="{279A3B6D-0100-42A3-99AD-CC462EC8EB45}" dt="2022-03-17T09:37:50.534" v="95" actId="20577"/>
          <ac:spMkLst>
            <pc:docMk/>
            <pc:sldMk cId="1940554314" sldId="1206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G05-L-True-Flase-001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5748238" y="219218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7144492" y="220795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02E1E5F-2922-4C4B-A628-6E8D904D74BD}"/>
              </a:ext>
            </a:extLst>
          </p:cNvPr>
          <p:cNvSpPr txBox="1"/>
          <p:nvPr/>
        </p:nvSpPr>
        <p:spPr>
          <a:xfrm>
            <a:off x="608313" y="2192189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745B9C-0A89-4548-BC9A-2DBE952F872B}"/>
              </a:ext>
            </a:extLst>
          </p:cNvPr>
          <p:cNvCxnSpPr>
            <a:cxnSpLocks/>
          </p:cNvCxnSpPr>
          <p:nvPr/>
        </p:nvCxnSpPr>
        <p:spPr>
          <a:xfrm>
            <a:off x="669309" y="2853642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F71E218A-4ED5-4203-ABBC-19C60B7C41D7}"/>
              </a:ext>
            </a:extLst>
          </p:cNvPr>
          <p:cNvSpPr/>
          <p:nvPr/>
        </p:nvSpPr>
        <p:spPr>
          <a:xfrm>
            <a:off x="5748238" y="310359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DC4AE0-4C81-4716-81E5-103B59082BB5}"/>
              </a:ext>
            </a:extLst>
          </p:cNvPr>
          <p:cNvSpPr/>
          <p:nvPr/>
        </p:nvSpPr>
        <p:spPr>
          <a:xfrm>
            <a:off x="7144492" y="311935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2DAB267-686F-462C-AA92-D623CB927412}"/>
              </a:ext>
            </a:extLst>
          </p:cNvPr>
          <p:cNvSpPr txBox="1"/>
          <p:nvPr/>
        </p:nvSpPr>
        <p:spPr>
          <a:xfrm>
            <a:off x="608313" y="3103590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F7304C-2B0A-408D-97AF-AC4E7E869203}"/>
              </a:ext>
            </a:extLst>
          </p:cNvPr>
          <p:cNvCxnSpPr>
            <a:cxnSpLocks/>
          </p:cNvCxnSpPr>
          <p:nvPr/>
        </p:nvCxnSpPr>
        <p:spPr>
          <a:xfrm>
            <a:off x="669309" y="3765043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4FBBFAF-3FE4-4453-9181-FAF4A6CFD270}"/>
              </a:ext>
            </a:extLst>
          </p:cNvPr>
          <p:cNvSpPr/>
          <p:nvPr/>
        </p:nvSpPr>
        <p:spPr>
          <a:xfrm>
            <a:off x="5809234" y="403983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62F67C3-2A87-40FF-8B2F-11754076026A}"/>
              </a:ext>
            </a:extLst>
          </p:cNvPr>
          <p:cNvSpPr/>
          <p:nvPr/>
        </p:nvSpPr>
        <p:spPr>
          <a:xfrm>
            <a:off x="7205488" y="405559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F6B509-5759-4A94-9D88-8AFD0075987E}"/>
              </a:ext>
            </a:extLst>
          </p:cNvPr>
          <p:cNvSpPr txBox="1"/>
          <p:nvPr/>
        </p:nvSpPr>
        <p:spPr>
          <a:xfrm>
            <a:off x="669309" y="4039830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48F4C5-1E92-4A40-9CE1-B699D68D7D0C}"/>
              </a:ext>
            </a:extLst>
          </p:cNvPr>
          <p:cNvCxnSpPr>
            <a:cxnSpLocks/>
          </p:cNvCxnSpPr>
          <p:nvPr/>
        </p:nvCxnSpPr>
        <p:spPr>
          <a:xfrm>
            <a:off x="730305" y="4701283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44619A6-0FB2-417E-809C-108309B3408A}"/>
              </a:ext>
            </a:extLst>
          </p:cNvPr>
          <p:cNvSpPr/>
          <p:nvPr/>
        </p:nvSpPr>
        <p:spPr>
          <a:xfrm>
            <a:off x="727637" y="499138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B92021-B5EA-4E25-B8BB-D0B8C07D72F5}"/>
              </a:ext>
            </a:extLst>
          </p:cNvPr>
          <p:cNvSpPr/>
          <p:nvPr/>
        </p:nvSpPr>
        <p:spPr>
          <a:xfrm>
            <a:off x="2123891" y="500714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95FCEDB-D809-43C2-A5DC-20FBB72C583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90AB14D-1869-4146-AF60-9E0355D4EC18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8585439-B1E8-45AC-AF34-96B69F8C435F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22D53FB4-5D70-4CF0-8217-795200144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D8F48D2B-D629-48A1-9E2E-3DBEC68CA89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E4195810-030D-4590-AAE1-A0B3490EE8CA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26F2173-37BA-47CB-B805-CD5E587E8099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B41655-3763-486E-BB24-F59D8A7E0530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3995A2-731D-4FBE-BB93-AA7BAD7921D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D78FF7-48B9-4F1A-A3A9-F1F6815E74C7}"/>
              </a:ext>
            </a:extLst>
          </p:cNvPr>
          <p:cNvSpPr/>
          <p:nvPr/>
        </p:nvSpPr>
        <p:spPr>
          <a:xfrm>
            <a:off x="812627" y="3055273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60309C-C497-4823-BC5D-9DAA3C2C16DA}"/>
              </a:ext>
            </a:extLst>
          </p:cNvPr>
          <p:cNvSpPr/>
          <p:nvPr/>
        </p:nvSpPr>
        <p:spPr>
          <a:xfrm>
            <a:off x="4583829" y="1091249"/>
            <a:ext cx="3219404" cy="1846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17308</TotalTime>
  <Words>180</Words>
  <Application>Microsoft Office PowerPoint</Application>
  <PresentationFormat>Custom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2022-04-17T08:03:40Z</dcterms:modified>
</cp:coreProperties>
</file>