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11026-9D8C-4268-A28F-EC8DFCB62426}" v="6" dt="2022-04-22T13:37:29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hmikanth" userId="34ec4a14-2b32-4e23-8e6c-bf79444b9b1f" providerId="ADAL" clId="{24346546-6E0B-4DF7-A362-EABC3821A987}"/>
    <pc:docChg chg="custSel modSld">
      <pc:chgData name="lakshmikanth" userId="34ec4a14-2b32-4e23-8e6c-bf79444b9b1f" providerId="ADAL" clId="{24346546-6E0B-4DF7-A362-EABC3821A987}" dt="2022-03-17T12:15:29.383" v="0" actId="478"/>
      <pc:docMkLst>
        <pc:docMk/>
      </pc:docMkLst>
      <pc:sldChg chg="delSp mod">
        <pc:chgData name="lakshmikanth" userId="34ec4a14-2b32-4e23-8e6c-bf79444b9b1f" providerId="ADAL" clId="{24346546-6E0B-4DF7-A362-EABC3821A987}" dt="2022-03-17T12:15:29.383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24346546-6E0B-4DF7-A362-EABC3821A987}" dt="2022-03-17T12:15:29.383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24346546-6E0B-4DF7-A362-EABC3821A987}" dt="2022-03-17T12:15:29.383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13211026-9D8C-4268-A28F-EC8DFCB62426}"/>
    <pc:docChg chg="undo custSel modSld">
      <pc:chgData name="Subramani K" userId="bf009f75-d47a-408b-a678-4666a6eafc4c" providerId="ADAL" clId="{13211026-9D8C-4268-A28F-EC8DFCB62426}" dt="2022-04-22T13:37:31.900" v="118" actId="1076"/>
      <pc:docMkLst>
        <pc:docMk/>
      </pc:docMkLst>
      <pc:sldChg chg="addSp delSp modSp mod">
        <pc:chgData name="Subramani K" userId="bf009f75-d47a-408b-a678-4666a6eafc4c" providerId="ADAL" clId="{13211026-9D8C-4268-A28F-EC8DFCB62426}" dt="2022-04-22T13:37:31.900" v="118" actId="1076"/>
        <pc:sldMkLst>
          <pc:docMk/>
          <pc:sldMk cId="2508173990" sldId="1202"/>
        </pc:sldMkLst>
        <pc:spChg chg="mod">
          <ac:chgData name="Subramani K" userId="bf009f75-d47a-408b-a678-4666a6eafc4c" providerId="ADAL" clId="{13211026-9D8C-4268-A28F-EC8DFCB62426}" dt="2022-04-22T13:36:38.849" v="107" actId="1037"/>
          <ac:spMkLst>
            <pc:docMk/>
            <pc:sldMk cId="2508173990" sldId="1202"/>
            <ac:spMk id="28" creationId="{157A8BC1-0756-4926-91AD-91BC93FEFEF9}"/>
          </ac:spMkLst>
        </pc:spChg>
        <pc:spChg chg="mod">
          <ac:chgData name="Subramani K" userId="bf009f75-d47a-408b-a678-4666a6eafc4c" providerId="ADAL" clId="{13211026-9D8C-4268-A28F-EC8DFCB62426}" dt="2022-04-22T13:36:38.849" v="107" actId="1037"/>
          <ac:spMkLst>
            <pc:docMk/>
            <pc:sldMk cId="2508173990" sldId="1202"/>
            <ac:spMk id="29" creationId="{A3FCF792-7A86-4E93-91E0-D62342C2F195}"/>
          </ac:spMkLst>
        </pc:spChg>
        <pc:spChg chg="mod">
          <ac:chgData name="Subramani K" userId="bf009f75-d47a-408b-a678-4666a6eafc4c" providerId="ADAL" clId="{13211026-9D8C-4268-A28F-EC8DFCB62426}" dt="2022-04-22T13:35:44.509" v="27" actId="1076"/>
          <ac:spMkLst>
            <pc:docMk/>
            <pc:sldMk cId="2508173990" sldId="1202"/>
            <ac:spMk id="31" creationId="{1EF1C7FC-0443-453C-993D-3D9E8681866D}"/>
          </ac:spMkLst>
        </pc:spChg>
        <pc:spChg chg="mod">
          <ac:chgData name="Subramani K" userId="bf009f75-d47a-408b-a678-4666a6eafc4c" providerId="ADAL" clId="{13211026-9D8C-4268-A28F-EC8DFCB62426}" dt="2022-04-22T13:35:44.509" v="27" actId="1076"/>
          <ac:spMkLst>
            <pc:docMk/>
            <pc:sldMk cId="2508173990" sldId="1202"/>
            <ac:spMk id="32" creationId="{0E4899E3-0840-4ED2-8FAE-A8D731FEABB5}"/>
          </ac:spMkLst>
        </pc:spChg>
        <pc:spChg chg="mod">
          <ac:chgData name="Subramani K" userId="bf009f75-d47a-408b-a678-4666a6eafc4c" providerId="ADAL" clId="{13211026-9D8C-4268-A28F-EC8DFCB62426}" dt="2022-04-22T13:36:32.721" v="94" actId="1037"/>
          <ac:spMkLst>
            <pc:docMk/>
            <pc:sldMk cId="2508173990" sldId="1202"/>
            <ac:spMk id="33" creationId="{EB0B4608-F56B-485B-B91E-67111F63E955}"/>
          </ac:spMkLst>
        </pc:spChg>
        <pc:spChg chg="del">
          <ac:chgData name="Subramani K" userId="bf009f75-d47a-408b-a678-4666a6eafc4c" providerId="ADAL" clId="{13211026-9D8C-4268-A28F-EC8DFCB62426}" dt="2022-04-22T13:35:36.624" v="25" actId="478"/>
          <ac:spMkLst>
            <pc:docMk/>
            <pc:sldMk cId="2508173990" sldId="1202"/>
            <ac:spMk id="35" creationId="{53836E29-0F5D-49C4-ADD3-E822C2D62957}"/>
          </ac:spMkLst>
        </pc:spChg>
        <pc:spChg chg="del">
          <ac:chgData name="Subramani K" userId="bf009f75-d47a-408b-a678-4666a6eafc4c" providerId="ADAL" clId="{13211026-9D8C-4268-A28F-EC8DFCB62426}" dt="2022-04-22T13:35:36.624" v="25" actId="478"/>
          <ac:spMkLst>
            <pc:docMk/>
            <pc:sldMk cId="2508173990" sldId="1202"/>
            <ac:spMk id="36" creationId="{1D858B84-4712-4E33-A297-50F41B56B47C}"/>
          </ac:spMkLst>
        </pc:spChg>
        <pc:spChg chg="mod">
          <ac:chgData name="Subramani K" userId="bf009f75-d47a-408b-a678-4666a6eafc4c" providerId="ADAL" clId="{13211026-9D8C-4268-A28F-EC8DFCB62426}" dt="2022-04-22T13:36:32.721" v="94" actId="1037"/>
          <ac:spMkLst>
            <pc:docMk/>
            <pc:sldMk cId="2508173990" sldId="1202"/>
            <ac:spMk id="37" creationId="{B80FC0FA-0D5E-4ED3-9207-89ADAD5FE314}"/>
          </ac:spMkLst>
        </pc:spChg>
        <pc:spChg chg="add mod">
          <ac:chgData name="Subramani K" userId="bf009f75-d47a-408b-a678-4666a6eafc4c" providerId="ADAL" clId="{13211026-9D8C-4268-A28F-EC8DFCB62426}" dt="2022-04-22T13:35:49.270" v="32" actId="1035"/>
          <ac:spMkLst>
            <pc:docMk/>
            <pc:sldMk cId="2508173990" sldId="1202"/>
            <ac:spMk id="40" creationId="{1457EBCB-BEA9-4586-807B-082036DC2CD5}"/>
          </ac:spMkLst>
        </pc:spChg>
        <pc:spChg chg="add mod">
          <ac:chgData name="Subramani K" userId="bf009f75-d47a-408b-a678-4666a6eafc4c" providerId="ADAL" clId="{13211026-9D8C-4268-A28F-EC8DFCB62426}" dt="2022-04-22T13:35:49.270" v="32" actId="1035"/>
          <ac:spMkLst>
            <pc:docMk/>
            <pc:sldMk cId="2508173990" sldId="1202"/>
            <ac:spMk id="41" creationId="{30649BD3-4266-44D1-8921-052361D1E7EB}"/>
          </ac:spMkLst>
        </pc:spChg>
        <pc:spChg chg="mod">
          <ac:chgData name="Subramani K" userId="bf009f75-d47a-408b-a678-4666a6eafc4c" providerId="ADAL" clId="{13211026-9D8C-4268-A28F-EC8DFCB62426}" dt="2022-04-22T13:37:18.350" v="108"/>
          <ac:spMkLst>
            <pc:docMk/>
            <pc:sldMk cId="2508173990" sldId="1202"/>
            <ac:spMk id="45" creationId="{EDCA2EB7-6B09-4B15-A785-2C6F40AB0536}"/>
          </ac:spMkLst>
        </pc:spChg>
        <pc:spChg chg="mod">
          <ac:chgData name="Subramani K" userId="bf009f75-d47a-408b-a678-4666a6eafc4c" providerId="ADAL" clId="{13211026-9D8C-4268-A28F-EC8DFCB62426}" dt="2022-04-22T13:37:18.350" v="108"/>
          <ac:spMkLst>
            <pc:docMk/>
            <pc:sldMk cId="2508173990" sldId="1202"/>
            <ac:spMk id="46" creationId="{24F3BF8E-715A-497B-AA31-E16E06682199}"/>
          </ac:spMkLst>
        </pc:spChg>
        <pc:spChg chg="mod">
          <ac:chgData name="Subramani K" userId="bf009f75-d47a-408b-a678-4666a6eafc4c" providerId="ADAL" clId="{13211026-9D8C-4268-A28F-EC8DFCB62426}" dt="2022-04-22T13:37:18.350" v="108"/>
          <ac:spMkLst>
            <pc:docMk/>
            <pc:sldMk cId="2508173990" sldId="1202"/>
            <ac:spMk id="47" creationId="{1EB45F8E-F88C-4673-A4BB-F6A10BFB7840}"/>
          </ac:spMkLst>
        </pc:spChg>
        <pc:spChg chg="mod">
          <ac:chgData name="Subramani K" userId="bf009f75-d47a-408b-a678-4666a6eafc4c" providerId="ADAL" clId="{13211026-9D8C-4268-A28F-EC8DFCB62426}" dt="2022-04-22T13:37:22.707" v="111"/>
          <ac:spMkLst>
            <pc:docMk/>
            <pc:sldMk cId="2508173990" sldId="1202"/>
            <ac:spMk id="50" creationId="{64DF3595-0E11-40AA-9733-0A721C789AB0}"/>
          </ac:spMkLst>
        </pc:spChg>
        <pc:spChg chg="mod">
          <ac:chgData name="Subramani K" userId="bf009f75-d47a-408b-a678-4666a6eafc4c" providerId="ADAL" clId="{13211026-9D8C-4268-A28F-EC8DFCB62426}" dt="2022-04-22T13:37:22.707" v="111"/>
          <ac:spMkLst>
            <pc:docMk/>
            <pc:sldMk cId="2508173990" sldId="1202"/>
            <ac:spMk id="51" creationId="{21989027-A523-46AC-B890-D2BFFFA80761}"/>
          </ac:spMkLst>
        </pc:spChg>
        <pc:spChg chg="mod">
          <ac:chgData name="Subramani K" userId="bf009f75-d47a-408b-a678-4666a6eafc4c" providerId="ADAL" clId="{13211026-9D8C-4268-A28F-EC8DFCB62426}" dt="2022-04-22T13:37:22.707" v="111"/>
          <ac:spMkLst>
            <pc:docMk/>
            <pc:sldMk cId="2508173990" sldId="1202"/>
            <ac:spMk id="52" creationId="{719C8572-6D6A-4754-BA03-D9723319E6D3}"/>
          </ac:spMkLst>
        </pc:spChg>
        <pc:spChg chg="mod">
          <ac:chgData name="Subramani K" userId="bf009f75-d47a-408b-a678-4666a6eafc4c" providerId="ADAL" clId="{13211026-9D8C-4268-A28F-EC8DFCB62426}" dt="2022-04-22T13:37:29.868" v="117"/>
          <ac:spMkLst>
            <pc:docMk/>
            <pc:sldMk cId="2508173990" sldId="1202"/>
            <ac:spMk id="55" creationId="{DA09F589-59EE-4924-A95E-E02072E000EE}"/>
          </ac:spMkLst>
        </pc:spChg>
        <pc:spChg chg="mod">
          <ac:chgData name="Subramani K" userId="bf009f75-d47a-408b-a678-4666a6eafc4c" providerId="ADAL" clId="{13211026-9D8C-4268-A28F-EC8DFCB62426}" dt="2022-04-22T13:37:29.868" v="117"/>
          <ac:spMkLst>
            <pc:docMk/>
            <pc:sldMk cId="2508173990" sldId="1202"/>
            <ac:spMk id="56" creationId="{19282FA1-16AD-4C1D-9D48-621F06EB8E95}"/>
          </ac:spMkLst>
        </pc:spChg>
        <pc:spChg chg="mod">
          <ac:chgData name="Subramani K" userId="bf009f75-d47a-408b-a678-4666a6eafc4c" providerId="ADAL" clId="{13211026-9D8C-4268-A28F-EC8DFCB62426}" dt="2022-04-22T13:37:29.868" v="117"/>
          <ac:spMkLst>
            <pc:docMk/>
            <pc:sldMk cId="2508173990" sldId="1202"/>
            <ac:spMk id="57" creationId="{B331F407-7DFA-4116-8253-2836D966734F}"/>
          </ac:spMkLst>
        </pc:spChg>
        <pc:grpChg chg="mod">
          <ac:chgData name="Subramani K" userId="bf009f75-d47a-408b-a678-4666a6eafc4c" providerId="ADAL" clId="{13211026-9D8C-4268-A28F-EC8DFCB62426}" dt="2022-04-22T13:36:38.849" v="107" actId="1037"/>
          <ac:grpSpMkLst>
            <pc:docMk/>
            <pc:sldMk cId="2508173990" sldId="1202"/>
            <ac:grpSpMk id="23" creationId="{17917A81-42EF-4535-800B-392C4901D775}"/>
          </ac:grpSpMkLst>
        </pc:grpChg>
        <pc:grpChg chg="add mod">
          <ac:chgData name="Subramani K" userId="bf009f75-d47a-408b-a678-4666a6eafc4c" providerId="ADAL" clId="{13211026-9D8C-4268-A28F-EC8DFCB62426}" dt="2022-04-22T13:37:29.308" v="116" actId="1076"/>
          <ac:grpSpMkLst>
            <pc:docMk/>
            <pc:sldMk cId="2508173990" sldId="1202"/>
            <ac:grpSpMk id="42" creationId="{767614FE-7995-4F7E-B92D-D08ECDA73721}"/>
          </ac:grpSpMkLst>
        </pc:grpChg>
        <pc:grpChg chg="add del mod">
          <ac:chgData name="Subramani K" userId="bf009f75-d47a-408b-a678-4666a6eafc4c" providerId="ADAL" clId="{13211026-9D8C-4268-A28F-EC8DFCB62426}" dt="2022-04-22T13:37:24.726" v="114"/>
          <ac:grpSpMkLst>
            <pc:docMk/>
            <pc:sldMk cId="2508173990" sldId="1202"/>
            <ac:grpSpMk id="49" creationId="{C9479C1A-E1CC-47CF-A55D-1CE2EF1BD3EF}"/>
          </ac:grpSpMkLst>
        </pc:grpChg>
        <pc:grpChg chg="add mod">
          <ac:chgData name="Subramani K" userId="bf009f75-d47a-408b-a678-4666a6eafc4c" providerId="ADAL" clId="{13211026-9D8C-4268-A28F-EC8DFCB62426}" dt="2022-04-22T13:37:31.900" v="118" actId="1076"/>
          <ac:grpSpMkLst>
            <pc:docMk/>
            <pc:sldMk cId="2508173990" sldId="1202"/>
            <ac:grpSpMk id="54" creationId="{35836E09-2849-4A2F-9B2D-5FABCBF870F6}"/>
          </ac:grpSpMkLst>
        </pc:grpChg>
        <pc:picChg chg="add mod modCrop">
          <ac:chgData name="Subramani K" userId="bf009f75-d47a-408b-a678-4666a6eafc4c" providerId="ADAL" clId="{13211026-9D8C-4268-A28F-EC8DFCB62426}" dt="2022-04-22T13:36:09.154" v="66" actId="1076"/>
          <ac:picMkLst>
            <pc:docMk/>
            <pc:sldMk cId="2508173990" sldId="1202"/>
            <ac:picMk id="39" creationId="{23682E94-E506-46CC-955B-2EEC6B4384D7}"/>
          </ac:picMkLst>
        </pc:picChg>
        <pc:picChg chg="mod">
          <ac:chgData name="Subramani K" userId="bf009f75-d47a-408b-a678-4666a6eafc4c" providerId="ADAL" clId="{13211026-9D8C-4268-A28F-EC8DFCB62426}" dt="2022-04-22T13:37:18.350" v="108"/>
          <ac:picMkLst>
            <pc:docMk/>
            <pc:sldMk cId="2508173990" sldId="1202"/>
            <ac:picMk id="48" creationId="{ED6C4C69-0518-4A25-8113-58D2CF04415B}"/>
          </ac:picMkLst>
        </pc:picChg>
        <pc:picChg chg="mod">
          <ac:chgData name="Subramani K" userId="bf009f75-d47a-408b-a678-4666a6eafc4c" providerId="ADAL" clId="{13211026-9D8C-4268-A28F-EC8DFCB62426}" dt="2022-04-22T13:37:22.707" v="111"/>
          <ac:picMkLst>
            <pc:docMk/>
            <pc:sldMk cId="2508173990" sldId="1202"/>
            <ac:picMk id="53" creationId="{0AF98B78-E7AE-4501-8761-170306655DED}"/>
          </ac:picMkLst>
        </pc:picChg>
        <pc:picChg chg="mod">
          <ac:chgData name="Subramani K" userId="bf009f75-d47a-408b-a678-4666a6eafc4c" providerId="ADAL" clId="{13211026-9D8C-4268-A28F-EC8DFCB62426}" dt="2022-04-22T13:37:29.868" v="117"/>
          <ac:picMkLst>
            <pc:docMk/>
            <pc:sldMk cId="2508173990" sldId="1202"/>
            <ac:picMk id="58" creationId="{8AC0E193-F574-4DB8-AD8A-A439E7020D78}"/>
          </ac:picMkLst>
        </pc:picChg>
        <pc:cxnChg chg="mod">
          <ac:chgData name="Subramani K" userId="bf009f75-d47a-408b-a678-4666a6eafc4c" providerId="ADAL" clId="{13211026-9D8C-4268-A28F-EC8DFCB62426}" dt="2022-04-22T13:33:34.569" v="19" actId="14100"/>
          <ac:cxnSpMkLst>
            <pc:docMk/>
            <pc:sldMk cId="2508173990" sldId="1202"/>
            <ac:cxnSpMk id="34" creationId="{78FA4E46-44A8-4F72-9887-DE0AE2910680}"/>
          </ac:cxnSpMkLst>
        </pc:cxnChg>
        <pc:cxnChg chg="mod">
          <ac:chgData name="Subramani K" userId="bf009f75-d47a-408b-a678-4666a6eafc4c" providerId="ADAL" clId="{13211026-9D8C-4268-A28F-EC8DFCB62426}" dt="2022-04-22T13:33:38.370" v="20" actId="14100"/>
          <ac:cxnSpMkLst>
            <pc:docMk/>
            <pc:sldMk cId="2508173990" sldId="1202"/>
            <ac:cxnSpMk id="38" creationId="{02BE88E4-9B12-4C3C-805D-9C3A9596E083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613BD3F4-C5EC-423A-B20A-F82787A5B701}"/>
    <pc:docChg chg="custSel modSld">
      <pc:chgData name="Subramani K" userId="bf009f75-d47a-408b-a678-4666a6eafc4c" providerId="ADAL" clId="{613BD3F4-C5EC-423A-B20A-F82787A5B701}" dt="2022-03-17T09:38:04.466" v="44" actId="20577"/>
      <pc:docMkLst>
        <pc:docMk/>
      </pc:docMkLst>
      <pc:sldChg chg="addSp delSp modSp mod">
        <pc:chgData name="Subramani K" userId="bf009f75-d47a-408b-a678-4666a6eafc4c" providerId="ADAL" clId="{613BD3F4-C5EC-423A-B20A-F82787A5B701}" dt="2022-03-17T09:38:00.211" v="38" actId="20577"/>
        <pc:sldMkLst>
          <pc:docMk/>
          <pc:sldMk cId="2508173990" sldId="1202"/>
        </pc:sldMkLst>
        <pc:spChg chg="mod">
          <ac:chgData name="Subramani K" userId="bf009f75-d47a-408b-a678-4666a6eafc4c" providerId="ADAL" clId="{613BD3F4-C5EC-423A-B20A-F82787A5B701}" dt="2022-03-17T09:38:00.211" v="38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613BD3F4-C5EC-423A-B20A-F82787A5B701}" dt="2022-03-17T09:36:40.133" v="6" actId="20577"/>
          <ac:spMkLst>
            <pc:docMk/>
            <pc:sldMk cId="2508173990" sldId="1202"/>
            <ac:spMk id="31" creationId="{1EF1C7FC-0443-453C-993D-3D9E8681866D}"/>
          </ac:spMkLst>
        </pc:spChg>
        <pc:spChg chg="add mod">
          <ac:chgData name="Subramani K" userId="bf009f75-d47a-408b-a678-4666a6eafc4c" providerId="ADAL" clId="{613BD3F4-C5EC-423A-B20A-F82787A5B701}" dt="2022-03-17T09:36:43.002" v="8" actId="20577"/>
          <ac:spMkLst>
            <pc:docMk/>
            <pc:sldMk cId="2508173990" sldId="1202"/>
            <ac:spMk id="32" creationId="{0E4899E3-0840-4ED2-8FAE-A8D731FEABB5}"/>
          </ac:spMkLst>
        </pc:spChg>
        <pc:spChg chg="add mod">
          <ac:chgData name="Subramani K" userId="bf009f75-d47a-408b-a678-4666a6eafc4c" providerId="ADAL" clId="{613BD3F4-C5EC-423A-B20A-F82787A5B701}" dt="2022-03-17T09:36:20.098" v="2"/>
          <ac:spMkLst>
            <pc:docMk/>
            <pc:sldMk cId="2508173990" sldId="1202"/>
            <ac:spMk id="33" creationId="{EB0B4608-F56B-485B-B91E-67111F63E955}"/>
          </ac:spMkLst>
        </pc:spChg>
        <pc:spChg chg="add mod">
          <ac:chgData name="Subramani K" userId="bf009f75-d47a-408b-a678-4666a6eafc4c" providerId="ADAL" clId="{613BD3F4-C5EC-423A-B20A-F82787A5B701}" dt="2022-03-17T09:36:45.581" v="11" actId="20577"/>
          <ac:spMkLst>
            <pc:docMk/>
            <pc:sldMk cId="2508173990" sldId="1202"/>
            <ac:spMk id="35" creationId="{53836E29-0F5D-49C4-ADD3-E822C2D62957}"/>
          </ac:spMkLst>
        </pc:spChg>
        <pc:spChg chg="add mod">
          <ac:chgData name="Subramani K" userId="bf009f75-d47a-408b-a678-4666a6eafc4c" providerId="ADAL" clId="{613BD3F4-C5EC-423A-B20A-F82787A5B701}" dt="2022-03-17T09:36:48.019" v="13" actId="20577"/>
          <ac:spMkLst>
            <pc:docMk/>
            <pc:sldMk cId="2508173990" sldId="1202"/>
            <ac:spMk id="36" creationId="{1D858B84-4712-4E33-A297-50F41B56B47C}"/>
          </ac:spMkLst>
        </pc:spChg>
        <pc:spChg chg="add mod">
          <ac:chgData name="Subramani K" userId="bf009f75-d47a-408b-a678-4666a6eafc4c" providerId="ADAL" clId="{613BD3F4-C5EC-423A-B20A-F82787A5B701}" dt="2022-03-17T09:36:20.098" v="2"/>
          <ac:spMkLst>
            <pc:docMk/>
            <pc:sldMk cId="2508173990" sldId="1202"/>
            <ac:spMk id="37" creationId="{B80FC0FA-0D5E-4ED3-9207-89ADAD5FE314}"/>
          </ac:spMkLst>
        </pc:spChg>
        <pc:spChg chg="add del mod">
          <ac:chgData name="Subramani K" userId="bf009f75-d47a-408b-a678-4666a6eafc4c" providerId="ADAL" clId="{613BD3F4-C5EC-423A-B20A-F82787A5B701}" dt="2022-03-17T09:36:37.822" v="3" actId="478"/>
          <ac:spMkLst>
            <pc:docMk/>
            <pc:sldMk cId="2508173990" sldId="1202"/>
            <ac:spMk id="39" creationId="{998D8B0D-084F-4D7C-93DF-4DE3D1A32B58}"/>
          </ac:spMkLst>
        </pc:spChg>
        <pc:spChg chg="add del mod">
          <ac:chgData name="Subramani K" userId="bf009f75-d47a-408b-a678-4666a6eafc4c" providerId="ADAL" clId="{613BD3F4-C5EC-423A-B20A-F82787A5B701}" dt="2022-03-17T09:36:37.822" v="3" actId="478"/>
          <ac:spMkLst>
            <pc:docMk/>
            <pc:sldMk cId="2508173990" sldId="1202"/>
            <ac:spMk id="40" creationId="{8C0DC261-AB59-49E7-AB07-FD86C6AF57D9}"/>
          </ac:spMkLst>
        </pc:spChg>
        <pc:spChg chg="add del mod">
          <ac:chgData name="Subramani K" userId="bf009f75-d47a-408b-a678-4666a6eafc4c" providerId="ADAL" clId="{613BD3F4-C5EC-423A-B20A-F82787A5B701}" dt="2022-03-17T09:36:37.822" v="3" actId="478"/>
          <ac:spMkLst>
            <pc:docMk/>
            <pc:sldMk cId="2508173990" sldId="1202"/>
            <ac:spMk id="41" creationId="{B1269716-D99B-438A-B94A-3BBB3B5C943F}"/>
          </ac:spMkLst>
        </pc:spChg>
        <pc:spChg chg="add mod">
          <ac:chgData name="Subramani K" userId="bf009f75-d47a-408b-a678-4666a6eafc4c" providerId="ADAL" clId="{613BD3F4-C5EC-423A-B20A-F82787A5B701}" dt="2022-03-17T09:37:09.491" v="33" actId="1035"/>
          <ac:spMkLst>
            <pc:docMk/>
            <pc:sldMk cId="2508173990" sldId="1202"/>
            <ac:spMk id="43" creationId="{4954A7B1-AB20-47A1-9215-9F3A2CE82FB8}"/>
          </ac:spMkLst>
        </pc:spChg>
        <pc:spChg chg="add mod">
          <ac:chgData name="Subramani K" userId="bf009f75-d47a-408b-a678-4666a6eafc4c" providerId="ADAL" clId="{613BD3F4-C5EC-423A-B20A-F82787A5B701}" dt="2022-03-17T09:37:09.491" v="33" actId="1035"/>
          <ac:spMkLst>
            <pc:docMk/>
            <pc:sldMk cId="2508173990" sldId="1202"/>
            <ac:spMk id="44" creationId="{7DBF3B60-0FE8-4716-BC9F-A687FDCF63A0}"/>
          </ac:spMkLst>
        </pc:spChg>
        <pc:spChg chg="del">
          <ac:chgData name="Subramani K" userId="bf009f75-d47a-408b-a678-4666a6eafc4c" providerId="ADAL" clId="{613BD3F4-C5EC-423A-B20A-F82787A5B701}" dt="2022-03-17T09:36:10.851" v="0" actId="478"/>
          <ac:spMkLst>
            <pc:docMk/>
            <pc:sldMk cId="2508173990" sldId="1202"/>
            <ac:spMk id="50" creationId="{984B74D4-6E19-4327-B075-62395FDF2799}"/>
          </ac:spMkLst>
        </pc:spChg>
        <pc:spChg chg="del">
          <ac:chgData name="Subramani K" userId="bf009f75-d47a-408b-a678-4666a6eafc4c" providerId="ADAL" clId="{613BD3F4-C5EC-423A-B20A-F82787A5B701}" dt="2022-03-17T09:36:10.851" v="0" actId="478"/>
          <ac:spMkLst>
            <pc:docMk/>
            <pc:sldMk cId="2508173990" sldId="1202"/>
            <ac:spMk id="51" creationId="{8B358DB5-AF96-4B42-8EAE-A6A6F2130B59}"/>
          </ac:spMkLst>
        </pc:spChg>
        <pc:grpChg chg="del">
          <ac:chgData name="Subramani K" userId="bf009f75-d47a-408b-a678-4666a6eafc4c" providerId="ADAL" clId="{613BD3F4-C5EC-423A-B20A-F82787A5B701}" dt="2022-03-17T09:36:14.961" v="1" actId="478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613BD3F4-C5EC-423A-B20A-F82787A5B701}" dt="2022-03-17T09:36:14.961" v="1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613BD3F4-C5EC-423A-B20A-F82787A5B701}" dt="2022-03-17T09:36:14.961" v="1" actId="478"/>
          <ac:grpSpMkLst>
            <pc:docMk/>
            <pc:sldMk cId="2508173990" sldId="1202"/>
            <ac:grpSpMk id="62" creationId="{F5F0EE83-23F3-4981-B37A-A15AD4A011EA}"/>
          </ac:grpSpMkLst>
        </pc:grpChg>
        <pc:picChg chg="del">
          <ac:chgData name="Subramani K" userId="bf009f75-d47a-408b-a678-4666a6eafc4c" providerId="ADAL" clId="{613BD3F4-C5EC-423A-B20A-F82787A5B701}" dt="2022-03-17T09:36:10.851" v="0" actId="478"/>
          <ac:picMkLst>
            <pc:docMk/>
            <pc:sldMk cId="2508173990" sldId="1202"/>
            <ac:picMk id="67" creationId="{38755203-4958-4ED7-B2A9-E2BC08461042}"/>
          </ac:picMkLst>
        </pc:picChg>
        <pc:cxnChg chg="add mod">
          <ac:chgData name="Subramani K" userId="bf009f75-d47a-408b-a678-4666a6eafc4c" providerId="ADAL" clId="{613BD3F4-C5EC-423A-B20A-F82787A5B701}" dt="2022-03-17T09:36:20.098" v="2"/>
          <ac:cxnSpMkLst>
            <pc:docMk/>
            <pc:sldMk cId="2508173990" sldId="1202"/>
            <ac:cxnSpMk id="34" creationId="{78FA4E46-44A8-4F72-9887-DE0AE2910680}"/>
          </ac:cxnSpMkLst>
        </pc:cxnChg>
        <pc:cxnChg chg="add mod">
          <ac:chgData name="Subramani K" userId="bf009f75-d47a-408b-a678-4666a6eafc4c" providerId="ADAL" clId="{613BD3F4-C5EC-423A-B20A-F82787A5B701}" dt="2022-03-17T09:36:20.098" v="2"/>
          <ac:cxnSpMkLst>
            <pc:docMk/>
            <pc:sldMk cId="2508173990" sldId="1202"/>
            <ac:cxnSpMk id="38" creationId="{02BE88E4-9B12-4C3C-805D-9C3A9596E083}"/>
          </ac:cxnSpMkLst>
        </pc:cxnChg>
        <pc:cxnChg chg="add del mod">
          <ac:chgData name="Subramani K" userId="bf009f75-d47a-408b-a678-4666a6eafc4c" providerId="ADAL" clId="{613BD3F4-C5EC-423A-B20A-F82787A5B701}" dt="2022-03-17T09:36:37.822" v="3" actId="478"/>
          <ac:cxnSpMkLst>
            <pc:docMk/>
            <pc:sldMk cId="2508173990" sldId="1202"/>
            <ac:cxnSpMk id="42" creationId="{0E3B9353-419E-4D4C-A11C-E7F94F73B8B3}"/>
          </ac:cxnSpMkLst>
        </pc:cxnChg>
      </pc:sldChg>
      <pc:sldChg chg="modSp mod">
        <pc:chgData name="Subramani K" userId="bf009f75-d47a-408b-a678-4666a6eafc4c" providerId="ADAL" clId="{613BD3F4-C5EC-423A-B20A-F82787A5B701}" dt="2022-03-17T09:38:04.466" v="44" actId="20577"/>
        <pc:sldMkLst>
          <pc:docMk/>
          <pc:sldMk cId="1940554314" sldId="1206"/>
        </pc:sldMkLst>
        <pc:spChg chg="mod">
          <ac:chgData name="Subramani K" userId="bf009f75-d47a-408b-a678-4666a6eafc4c" providerId="ADAL" clId="{613BD3F4-C5EC-423A-B20A-F82787A5B701}" dt="2022-03-17T09:38:04.466" v="44" actId="20577"/>
          <ac:spMkLst>
            <pc:docMk/>
            <pc:sldMk cId="1940554314" sldId="1206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G05-L-True-Flase-002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F1C7FC-0443-453C-993D-3D9E8681866D}"/>
              </a:ext>
            </a:extLst>
          </p:cNvPr>
          <p:cNvSpPr/>
          <p:nvPr/>
        </p:nvSpPr>
        <p:spPr>
          <a:xfrm>
            <a:off x="7109783" y="2730150"/>
            <a:ext cx="75661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4899E3-0840-4ED2-8FAE-A8D731FEABB5}"/>
              </a:ext>
            </a:extLst>
          </p:cNvPr>
          <p:cNvSpPr/>
          <p:nvPr/>
        </p:nvSpPr>
        <p:spPr>
          <a:xfrm>
            <a:off x="7983977" y="2730150"/>
            <a:ext cx="75661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0B4608-F56B-485B-B91E-67111F63E955}"/>
              </a:ext>
            </a:extLst>
          </p:cNvPr>
          <p:cNvSpPr txBox="1"/>
          <p:nvPr/>
        </p:nvSpPr>
        <p:spPr>
          <a:xfrm>
            <a:off x="3509676" y="2686864"/>
            <a:ext cx="3441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simply.</a:t>
            </a:r>
            <a:endParaRPr lang="en-IN" sz="1600" b="1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8FA4E46-44A8-4F72-9887-DE0AE2910680}"/>
              </a:ext>
            </a:extLst>
          </p:cNvPr>
          <p:cNvCxnSpPr>
            <a:cxnSpLocks/>
          </p:cNvCxnSpPr>
          <p:nvPr/>
        </p:nvCxnSpPr>
        <p:spPr>
          <a:xfrm>
            <a:off x="1979113" y="3348317"/>
            <a:ext cx="656873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0FC0FA-0D5E-4ED3-9207-89ADAD5FE314}"/>
              </a:ext>
            </a:extLst>
          </p:cNvPr>
          <p:cNvSpPr txBox="1"/>
          <p:nvPr/>
        </p:nvSpPr>
        <p:spPr>
          <a:xfrm>
            <a:off x="3509676" y="3598265"/>
            <a:ext cx="3441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simply.</a:t>
            </a:r>
            <a:endParaRPr lang="en-IN" sz="1600" b="1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2BE88E4-9B12-4C3C-805D-9C3A9596E083}"/>
              </a:ext>
            </a:extLst>
          </p:cNvPr>
          <p:cNvCxnSpPr>
            <a:cxnSpLocks/>
          </p:cNvCxnSpPr>
          <p:nvPr/>
        </p:nvCxnSpPr>
        <p:spPr>
          <a:xfrm>
            <a:off x="1979113" y="4259718"/>
            <a:ext cx="656873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4954A7B1-AB20-47A1-9215-9F3A2CE82FB8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DBF3B60-0FE8-4716-BC9F-A687FDCF63A0}"/>
              </a:ext>
            </a:extLst>
          </p:cNvPr>
          <p:cNvSpPr/>
          <p:nvPr/>
        </p:nvSpPr>
        <p:spPr>
          <a:xfrm>
            <a:off x="2288783" y="496394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917A81-42EF-4535-800B-392C4901D775}"/>
              </a:ext>
            </a:extLst>
          </p:cNvPr>
          <p:cNvGrpSpPr/>
          <p:nvPr/>
        </p:nvGrpSpPr>
        <p:grpSpPr>
          <a:xfrm>
            <a:off x="2877240" y="1766619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C71D8DE-EF41-47CE-9820-E0C639A448B6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BC523F1-AA5D-489C-8AB2-AEBD04F652A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0E2DB079-61D1-4F78-9333-6FB10D624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71D0D30-2EEB-4192-96A4-035FA4C8483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157A8BC1-0756-4926-91AD-91BC93FEFEF9}"/>
              </a:ext>
            </a:extLst>
          </p:cNvPr>
          <p:cNvSpPr/>
          <p:nvPr/>
        </p:nvSpPr>
        <p:spPr>
          <a:xfrm>
            <a:off x="2877240" y="1110910"/>
            <a:ext cx="5486832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FCF792-7A86-4E93-91E0-D62342C2F195}"/>
              </a:ext>
            </a:extLst>
          </p:cNvPr>
          <p:cNvSpPr/>
          <p:nvPr/>
        </p:nvSpPr>
        <p:spPr>
          <a:xfrm>
            <a:off x="2877240" y="599981"/>
            <a:ext cx="31007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FFFB04-AA53-4649-8BC6-BE858663353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23682E94-E506-46CC-955B-2EEC6B4384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8414" t="16406" r="-1"/>
          <a:stretch/>
        </p:blipFill>
        <p:spPr>
          <a:xfrm>
            <a:off x="591959" y="1673455"/>
            <a:ext cx="1979113" cy="2611592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1457EBCB-BEA9-4586-807B-082036DC2CD5}"/>
              </a:ext>
            </a:extLst>
          </p:cNvPr>
          <p:cNvSpPr/>
          <p:nvPr/>
        </p:nvSpPr>
        <p:spPr>
          <a:xfrm>
            <a:off x="7109783" y="3594400"/>
            <a:ext cx="75661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0649BD3-4266-44D1-8921-052361D1E7EB}"/>
              </a:ext>
            </a:extLst>
          </p:cNvPr>
          <p:cNvSpPr/>
          <p:nvPr/>
        </p:nvSpPr>
        <p:spPr>
          <a:xfrm>
            <a:off x="7983977" y="3594400"/>
            <a:ext cx="75661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No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67614FE-7995-4F7E-B92D-D08ECDA73721}"/>
              </a:ext>
            </a:extLst>
          </p:cNvPr>
          <p:cNvGrpSpPr/>
          <p:nvPr/>
        </p:nvGrpSpPr>
        <p:grpSpPr>
          <a:xfrm>
            <a:off x="2770431" y="2469241"/>
            <a:ext cx="526543" cy="680306"/>
            <a:chOff x="820837" y="2846219"/>
            <a:chExt cx="850900" cy="1099382"/>
          </a:xfrm>
        </p:grpSpPr>
        <p:sp>
          <p:nvSpPr>
            <p:cNvPr id="45" name="Flowchart: Connector 44">
              <a:extLst>
                <a:ext uri="{FF2B5EF4-FFF2-40B4-BE49-F238E27FC236}">
                  <a16:creationId xmlns:a16="http://schemas.microsoft.com/office/drawing/2014/main" id="{EDCA2EB7-6B09-4B15-A785-2C6F40AB0536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24F3BF8E-715A-497B-AA31-E16E06682199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7" name="Flowchart: Connector 46">
              <a:extLst>
                <a:ext uri="{FF2B5EF4-FFF2-40B4-BE49-F238E27FC236}">
                  <a16:creationId xmlns:a16="http://schemas.microsoft.com/office/drawing/2014/main" id="{1EB45F8E-F88C-4673-A4BB-F6A10BFB7840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48" name="Graphic 47" descr="Network">
              <a:extLst>
                <a:ext uri="{FF2B5EF4-FFF2-40B4-BE49-F238E27FC236}">
                  <a16:creationId xmlns:a16="http://schemas.microsoft.com/office/drawing/2014/main" id="{ED6C4C69-0518-4A25-8113-58D2CF044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5836E09-2849-4A2F-9B2D-5FABCBF870F6}"/>
              </a:ext>
            </a:extLst>
          </p:cNvPr>
          <p:cNvGrpSpPr/>
          <p:nvPr/>
        </p:nvGrpSpPr>
        <p:grpSpPr>
          <a:xfrm>
            <a:off x="2772876" y="3480573"/>
            <a:ext cx="526543" cy="680306"/>
            <a:chOff x="820837" y="2846219"/>
            <a:chExt cx="850900" cy="1099382"/>
          </a:xfrm>
        </p:grpSpPr>
        <p:sp>
          <p:nvSpPr>
            <p:cNvPr id="55" name="Flowchart: Connector 54">
              <a:extLst>
                <a:ext uri="{FF2B5EF4-FFF2-40B4-BE49-F238E27FC236}">
                  <a16:creationId xmlns:a16="http://schemas.microsoft.com/office/drawing/2014/main" id="{DA09F589-59EE-4924-A95E-E02072E000EE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19282FA1-16AD-4C1D-9D48-621F06EB8E95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7" name="Flowchart: Connector 56">
              <a:extLst>
                <a:ext uri="{FF2B5EF4-FFF2-40B4-BE49-F238E27FC236}">
                  <a16:creationId xmlns:a16="http://schemas.microsoft.com/office/drawing/2014/main" id="{B331F407-7DFA-4116-8253-2836D966734F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58" name="Graphic 57" descr="Network">
              <a:extLst>
                <a:ext uri="{FF2B5EF4-FFF2-40B4-BE49-F238E27FC236}">
                  <a16:creationId xmlns:a16="http://schemas.microsoft.com/office/drawing/2014/main" id="{8AC0E193-F574-4DB8-AD8A-A439E7020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17B7F7-4033-4812-8C49-DC9595CF845F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9E8311-528E-45FB-A9C4-C3FF6E3AF340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A51DD0-D65B-49BE-9840-085AFEAEFF51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17305</TotalTime>
  <Words>158</Words>
  <Application>Microsoft Office PowerPoint</Application>
  <PresentationFormat>Custom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Subramani K</cp:lastModifiedBy>
  <cp:revision>2415</cp:revision>
  <dcterms:created xsi:type="dcterms:W3CDTF">2017-07-21T05:01:19Z</dcterms:created>
  <dcterms:modified xsi:type="dcterms:W3CDTF">2022-04-22T13:37:32Z</dcterms:modified>
</cp:coreProperties>
</file>