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2" r:id="rId2"/>
    <p:sldId id="1207" r:id="rId3"/>
    <p:sldId id="1206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96EC7C-D893-4D4F-B722-F962E5B830A7}" v="13" dt="2022-04-12T09:14:25.6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lakshmikanth" userId="34ec4a14-2b32-4e23-8e6c-bf79444b9b1f" providerId="ADAL" clId="{9F0A1A48-C41E-4E3F-A4C7-8A1B17978267}"/>
    <pc:docChg chg="custSel modSld">
      <pc:chgData name="lakshmikanth" userId="34ec4a14-2b32-4e23-8e6c-bf79444b9b1f" providerId="ADAL" clId="{9F0A1A48-C41E-4E3F-A4C7-8A1B17978267}" dt="2022-03-17T12:15:03.350" v="0" actId="478"/>
      <pc:docMkLst>
        <pc:docMk/>
      </pc:docMkLst>
      <pc:sldChg chg="delSp mod">
        <pc:chgData name="lakshmikanth" userId="34ec4a14-2b32-4e23-8e6c-bf79444b9b1f" providerId="ADAL" clId="{9F0A1A48-C41E-4E3F-A4C7-8A1B17978267}" dt="2022-03-17T12:15:03.350" v="0" actId="478"/>
        <pc:sldMkLst>
          <pc:docMk/>
          <pc:sldMk cId="1940554314" sldId="1206"/>
        </pc:sldMkLst>
        <pc:spChg chg="del">
          <ac:chgData name="lakshmikanth" userId="34ec4a14-2b32-4e23-8e6c-bf79444b9b1f" providerId="ADAL" clId="{9F0A1A48-C41E-4E3F-A4C7-8A1B17978267}" dt="2022-03-17T12:15:03.350" v="0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9F0A1A48-C41E-4E3F-A4C7-8A1B17978267}" dt="2022-03-17T12:15:03.350" v="0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279A3B6D-0100-42A3-99AD-CC462EC8EB45}"/>
    <pc:docChg chg="undo custSel modSld">
      <pc:chgData name="Subramani K" userId="bf009f75-d47a-408b-a678-4666a6eafc4c" providerId="ADAL" clId="{279A3B6D-0100-42A3-99AD-CC462EC8EB45}" dt="2022-03-17T09:37:50.534" v="95" actId="20577"/>
      <pc:docMkLst>
        <pc:docMk/>
      </pc:docMkLst>
      <pc:sldChg chg="addSp delSp modSp mod">
        <pc:chgData name="Subramani K" userId="bf009f75-d47a-408b-a678-4666a6eafc4c" providerId="ADAL" clId="{279A3B6D-0100-42A3-99AD-CC462EC8EB45}" dt="2022-03-17T09:37:47.188" v="93"/>
        <pc:sldMkLst>
          <pc:docMk/>
          <pc:sldMk cId="2508173990" sldId="1202"/>
        </pc:sldMkLst>
        <pc:spChg chg="mod">
          <ac:chgData name="Subramani K" userId="bf009f75-d47a-408b-a678-4666a6eafc4c" providerId="ADAL" clId="{279A3B6D-0100-42A3-99AD-CC462EC8EB45}" dt="2022-03-17T09:37:47.188" v="93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279A3B6D-0100-42A3-99AD-CC462EC8EB45}" dt="2022-03-17T09:26:36.800" v="61" actId="14100"/>
          <ac:spMkLst>
            <pc:docMk/>
            <pc:sldMk cId="2508173990" sldId="1202"/>
            <ac:spMk id="31" creationId="{302E1E5F-2922-4C4B-A628-6E8D904D74BD}"/>
          </ac:spMkLst>
        </pc:spChg>
        <pc:spChg chg="add del mod">
          <ac:chgData name="Subramani K" userId="bf009f75-d47a-408b-a678-4666a6eafc4c" providerId="ADAL" clId="{279A3B6D-0100-42A3-99AD-CC462EC8EB45}" dt="2022-03-17T09:26:08.360" v="20" actId="478"/>
          <ac:spMkLst>
            <pc:docMk/>
            <pc:sldMk cId="2508173990" sldId="1202"/>
            <ac:spMk id="32" creationId="{B01899E9-BBD6-4D3A-B3CC-48FE96AE5129}"/>
          </ac:spMkLst>
        </pc:spChg>
        <pc:spChg chg="add mod">
          <ac:chgData name="Subramani K" userId="bf009f75-d47a-408b-a678-4666a6eafc4c" providerId="ADAL" clId="{279A3B6D-0100-42A3-99AD-CC462EC8EB45}" dt="2022-03-17T09:26:50.702" v="76" actId="1035"/>
          <ac:spMkLst>
            <pc:docMk/>
            <pc:sldMk cId="2508173990" sldId="1202"/>
            <ac:spMk id="37" creationId="{F71E218A-4ED5-4203-ABBC-19C60B7C41D7}"/>
          </ac:spMkLst>
        </pc:spChg>
        <pc:spChg chg="add mod">
          <ac:chgData name="Subramani K" userId="bf009f75-d47a-408b-a678-4666a6eafc4c" providerId="ADAL" clId="{279A3B6D-0100-42A3-99AD-CC462EC8EB45}" dt="2022-03-17T09:26:50.702" v="76" actId="1035"/>
          <ac:spMkLst>
            <pc:docMk/>
            <pc:sldMk cId="2508173990" sldId="1202"/>
            <ac:spMk id="38" creationId="{37DC4AE0-4C81-4716-81E5-103B59082BB5}"/>
          </ac:spMkLst>
        </pc:spChg>
        <pc:spChg chg="add mod">
          <ac:chgData name="Subramani K" userId="bf009f75-d47a-408b-a678-4666a6eafc4c" providerId="ADAL" clId="{279A3B6D-0100-42A3-99AD-CC462EC8EB45}" dt="2022-03-17T09:26:50.702" v="76" actId="1035"/>
          <ac:spMkLst>
            <pc:docMk/>
            <pc:sldMk cId="2508173990" sldId="1202"/>
            <ac:spMk id="39" creationId="{12DAB267-686F-462C-AA92-D623CB927412}"/>
          </ac:spMkLst>
        </pc:spChg>
        <pc:spChg chg="add mod">
          <ac:chgData name="Subramani K" userId="bf009f75-d47a-408b-a678-4666a6eafc4c" providerId="ADAL" clId="{279A3B6D-0100-42A3-99AD-CC462EC8EB45}" dt="2022-03-17T09:26:56.977" v="85" actId="1036"/>
          <ac:spMkLst>
            <pc:docMk/>
            <pc:sldMk cId="2508173990" sldId="1202"/>
            <ac:spMk id="41" creationId="{F4FBBFAF-3FE4-4453-9181-FAF4A6CFD270}"/>
          </ac:spMkLst>
        </pc:spChg>
        <pc:spChg chg="add mod">
          <ac:chgData name="Subramani K" userId="bf009f75-d47a-408b-a678-4666a6eafc4c" providerId="ADAL" clId="{279A3B6D-0100-42A3-99AD-CC462EC8EB45}" dt="2022-03-17T09:26:56.977" v="85" actId="1036"/>
          <ac:spMkLst>
            <pc:docMk/>
            <pc:sldMk cId="2508173990" sldId="1202"/>
            <ac:spMk id="42" creationId="{E62F67C3-2A87-40FF-8B2F-11754076026A}"/>
          </ac:spMkLst>
        </pc:spChg>
        <pc:spChg chg="add mod">
          <ac:chgData name="Subramani K" userId="bf009f75-d47a-408b-a678-4666a6eafc4c" providerId="ADAL" clId="{279A3B6D-0100-42A3-99AD-CC462EC8EB45}" dt="2022-03-17T09:26:56.977" v="85" actId="1036"/>
          <ac:spMkLst>
            <pc:docMk/>
            <pc:sldMk cId="2508173990" sldId="1202"/>
            <ac:spMk id="43" creationId="{B0F6B509-5759-4A94-9D88-8AFD0075987E}"/>
          </ac:spMkLst>
        </pc:spChg>
        <pc:spChg chg="add mod">
          <ac:chgData name="Subramani K" userId="bf009f75-d47a-408b-a678-4666a6eafc4c" providerId="ADAL" clId="{279A3B6D-0100-42A3-99AD-CC462EC8EB45}" dt="2022-03-17T09:35:36.870" v="92" actId="1035"/>
          <ac:spMkLst>
            <pc:docMk/>
            <pc:sldMk cId="2508173990" sldId="1202"/>
            <ac:spMk id="45" creationId="{D44619A6-0FB2-417E-809C-108309B3408A}"/>
          </ac:spMkLst>
        </pc:spChg>
        <pc:spChg chg="add mod">
          <ac:chgData name="Subramani K" userId="bf009f75-d47a-408b-a678-4666a6eafc4c" providerId="ADAL" clId="{279A3B6D-0100-42A3-99AD-CC462EC8EB45}" dt="2022-03-17T09:35:36.870" v="92" actId="1035"/>
          <ac:spMkLst>
            <pc:docMk/>
            <pc:sldMk cId="2508173990" sldId="1202"/>
            <ac:spMk id="46" creationId="{54B92021-B5EA-4E25-B8BB-D0B8C07D72F5}"/>
          </ac:spMkLst>
        </pc:spChg>
        <pc:spChg chg="mod">
          <ac:chgData name="Subramani K" userId="bf009f75-d47a-408b-a678-4666a6eafc4c" providerId="ADAL" clId="{279A3B6D-0100-42A3-99AD-CC462EC8EB45}" dt="2022-03-17T09:26:26.285" v="48" actId="1038"/>
          <ac:spMkLst>
            <pc:docMk/>
            <pc:sldMk cId="2508173990" sldId="1202"/>
            <ac:spMk id="50" creationId="{984B74D4-6E19-4327-B075-62395FDF2799}"/>
          </ac:spMkLst>
        </pc:spChg>
        <pc:spChg chg="mod">
          <ac:chgData name="Subramani K" userId="bf009f75-d47a-408b-a678-4666a6eafc4c" providerId="ADAL" clId="{279A3B6D-0100-42A3-99AD-CC462EC8EB45}" dt="2022-03-17T09:26:26.285" v="48" actId="1038"/>
          <ac:spMkLst>
            <pc:docMk/>
            <pc:sldMk cId="2508173990" sldId="1202"/>
            <ac:spMk id="51" creationId="{8B358DB5-AF96-4B42-8EAE-A6A6F2130B59}"/>
          </ac:spMkLst>
        </pc:spChg>
        <pc:grpChg chg="del mod">
          <ac:chgData name="Subramani K" userId="bf009f75-d47a-408b-a678-4666a6eafc4c" providerId="ADAL" clId="{279A3B6D-0100-42A3-99AD-CC462EC8EB45}" dt="2022-03-17T09:25:49.274" v="3" actId="478"/>
          <ac:grpSpMkLst>
            <pc:docMk/>
            <pc:sldMk cId="2508173990" sldId="1202"/>
            <ac:grpSpMk id="52" creationId="{6539FC96-3B55-46A6-92A8-FC06A1D1ABB8}"/>
          </ac:grpSpMkLst>
        </pc:grpChg>
        <pc:grpChg chg="del">
          <ac:chgData name="Subramani K" userId="bf009f75-d47a-408b-a678-4666a6eafc4c" providerId="ADAL" clId="{279A3B6D-0100-42A3-99AD-CC462EC8EB45}" dt="2022-03-17T09:25:49.274" v="3" actId="478"/>
          <ac:grpSpMkLst>
            <pc:docMk/>
            <pc:sldMk cId="2508173990" sldId="1202"/>
            <ac:grpSpMk id="57" creationId="{B79C7C6E-FEE8-49F0-BA51-3F583CE28B5F}"/>
          </ac:grpSpMkLst>
        </pc:grpChg>
        <pc:grpChg chg="del">
          <ac:chgData name="Subramani K" userId="bf009f75-d47a-408b-a678-4666a6eafc4c" providerId="ADAL" clId="{279A3B6D-0100-42A3-99AD-CC462EC8EB45}" dt="2022-03-17T09:25:49.274" v="3" actId="478"/>
          <ac:grpSpMkLst>
            <pc:docMk/>
            <pc:sldMk cId="2508173990" sldId="1202"/>
            <ac:grpSpMk id="62" creationId="{F5F0EE83-23F3-4981-B37A-A15AD4A011EA}"/>
          </ac:grpSpMkLst>
        </pc:grpChg>
        <pc:picChg chg="del">
          <ac:chgData name="Subramani K" userId="bf009f75-d47a-408b-a678-4666a6eafc4c" providerId="ADAL" clId="{279A3B6D-0100-42A3-99AD-CC462EC8EB45}" dt="2022-03-17T09:25:47.035" v="2" actId="478"/>
          <ac:picMkLst>
            <pc:docMk/>
            <pc:sldMk cId="2508173990" sldId="1202"/>
            <ac:picMk id="67" creationId="{38755203-4958-4ED7-B2A9-E2BC08461042}"/>
          </ac:picMkLst>
        </pc:picChg>
        <pc:cxnChg chg="add mod">
          <ac:chgData name="Subramani K" userId="bf009f75-d47a-408b-a678-4666a6eafc4c" providerId="ADAL" clId="{279A3B6D-0100-42A3-99AD-CC462EC8EB45}" dt="2022-03-17T09:26:31.086" v="59" actId="1036"/>
          <ac:cxnSpMkLst>
            <pc:docMk/>
            <pc:sldMk cId="2508173990" sldId="1202"/>
            <ac:cxnSpMk id="3" creationId="{51745B9C-0A89-4548-BC9A-2DBE952F872B}"/>
          </ac:cxnSpMkLst>
        </pc:cxnChg>
        <pc:cxnChg chg="add mod">
          <ac:chgData name="Subramani K" userId="bf009f75-d47a-408b-a678-4666a6eafc4c" providerId="ADAL" clId="{279A3B6D-0100-42A3-99AD-CC462EC8EB45}" dt="2022-03-17T09:26:50.702" v="76" actId="1035"/>
          <ac:cxnSpMkLst>
            <pc:docMk/>
            <pc:sldMk cId="2508173990" sldId="1202"/>
            <ac:cxnSpMk id="40" creationId="{07F7304C-2B0A-408D-97AF-AC4E7E869203}"/>
          </ac:cxnSpMkLst>
        </pc:cxnChg>
        <pc:cxnChg chg="add mod">
          <ac:chgData name="Subramani K" userId="bf009f75-d47a-408b-a678-4666a6eafc4c" providerId="ADAL" clId="{279A3B6D-0100-42A3-99AD-CC462EC8EB45}" dt="2022-03-17T09:26:56.977" v="85" actId="1036"/>
          <ac:cxnSpMkLst>
            <pc:docMk/>
            <pc:sldMk cId="2508173990" sldId="1202"/>
            <ac:cxnSpMk id="44" creationId="{0448F4C5-1E92-4A40-9CE1-B699D68D7D0C}"/>
          </ac:cxnSpMkLst>
        </pc:cxnChg>
      </pc:sldChg>
      <pc:sldChg chg="modSp mod">
        <pc:chgData name="Subramani K" userId="bf009f75-d47a-408b-a678-4666a6eafc4c" providerId="ADAL" clId="{279A3B6D-0100-42A3-99AD-CC462EC8EB45}" dt="2022-03-17T09:37:50.534" v="95" actId="20577"/>
        <pc:sldMkLst>
          <pc:docMk/>
          <pc:sldMk cId="1940554314" sldId="1206"/>
        </pc:sldMkLst>
        <pc:spChg chg="mod">
          <ac:chgData name="Subramani K" userId="bf009f75-d47a-408b-a678-4666a6eafc4c" providerId="ADAL" clId="{279A3B6D-0100-42A3-99AD-CC462EC8EB45}" dt="2022-03-17T09:37:50.534" v="95" actId="20577"/>
          <ac:spMkLst>
            <pc:docMk/>
            <pc:sldMk cId="1940554314" sldId="1206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  <pc:docChgLst>
    <pc:chgData name="Subramani K" userId="bf009f75-d47a-408b-a678-4666a6eafc4c" providerId="ADAL" clId="{0296EC7C-D893-4D4F-B722-F962E5B830A7}"/>
    <pc:docChg chg="custSel addSld modSld">
      <pc:chgData name="Subramani K" userId="bf009f75-d47a-408b-a678-4666a6eafc4c" providerId="ADAL" clId="{0296EC7C-D893-4D4F-B722-F962E5B830A7}" dt="2022-04-12T09:14:27.268" v="101" actId="20577"/>
      <pc:docMkLst>
        <pc:docMk/>
      </pc:docMkLst>
      <pc:sldChg chg="addSp delSp modSp mod">
        <pc:chgData name="Subramani K" userId="bf009f75-d47a-408b-a678-4666a6eafc4c" providerId="ADAL" clId="{0296EC7C-D893-4D4F-B722-F962E5B830A7}" dt="2022-04-12T09:14:24.293" v="99"/>
        <pc:sldMkLst>
          <pc:docMk/>
          <pc:sldMk cId="2508173990" sldId="1202"/>
        </pc:sldMkLst>
        <pc:spChg chg="mod">
          <ac:chgData name="Subramani K" userId="bf009f75-d47a-408b-a678-4666a6eafc4c" providerId="ADAL" clId="{0296EC7C-D893-4D4F-B722-F962E5B830A7}" dt="2022-03-30T17:24:23.206" v="95" actId="20577"/>
          <ac:spMkLst>
            <pc:docMk/>
            <pc:sldMk cId="2508173990" sldId="1202"/>
            <ac:spMk id="9" creationId="{B7E2EC3C-9883-47AA-9BD1-48DE0A1C8C38}"/>
          </ac:spMkLst>
        </pc:spChg>
        <pc:spChg chg="add del mod">
          <ac:chgData name="Subramani K" userId="bf009f75-d47a-408b-a678-4666a6eafc4c" providerId="ADAL" clId="{0296EC7C-D893-4D4F-B722-F962E5B830A7}" dt="2022-03-30T17:17:02.382" v="5" actId="478"/>
          <ac:spMkLst>
            <pc:docMk/>
            <pc:sldMk cId="2508173990" sldId="1202"/>
            <ac:spMk id="27" creationId="{E60A9CFD-2155-4704-AECF-ED1801D73083}"/>
          </ac:spMkLst>
        </pc:spChg>
        <pc:spChg chg="add del mod">
          <ac:chgData name="Subramani K" userId="bf009f75-d47a-408b-a678-4666a6eafc4c" providerId="ADAL" clId="{0296EC7C-D893-4D4F-B722-F962E5B830A7}" dt="2022-03-30T17:17:00.779" v="4" actId="478"/>
          <ac:spMkLst>
            <pc:docMk/>
            <pc:sldMk cId="2508173990" sldId="1202"/>
            <ac:spMk id="28" creationId="{CE22EE0D-F152-4676-9708-415A009C1ACB}"/>
          </ac:spMkLst>
        </pc:spChg>
        <pc:spChg chg="add mod">
          <ac:chgData name="Subramani K" userId="bf009f75-d47a-408b-a678-4666a6eafc4c" providerId="ADAL" clId="{0296EC7C-D893-4D4F-B722-F962E5B830A7}" dt="2022-03-30T17:17:21.888" v="57" actId="164"/>
          <ac:spMkLst>
            <pc:docMk/>
            <pc:sldMk cId="2508173990" sldId="1202"/>
            <ac:spMk id="29" creationId="{B865078A-9596-4BFA-87D3-23C9FB161680}"/>
          </ac:spMkLst>
        </pc:spChg>
        <pc:spChg chg="add mod">
          <ac:chgData name="Subramani K" userId="bf009f75-d47a-408b-a678-4666a6eafc4c" providerId="ADAL" clId="{0296EC7C-D893-4D4F-B722-F962E5B830A7}" dt="2022-03-30T17:17:21.888" v="57" actId="164"/>
          <ac:spMkLst>
            <pc:docMk/>
            <pc:sldMk cId="2508173990" sldId="1202"/>
            <ac:spMk id="32" creationId="{D2B30470-A716-44FD-80FC-E9D7E964FE62}"/>
          </ac:spMkLst>
        </pc:spChg>
        <pc:spChg chg="mod">
          <ac:chgData name="Subramani K" userId="bf009f75-d47a-408b-a678-4666a6eafc4c" providerId="ADAL" clId="{0296EC7C-D893-4D4F-B722-F962E5B830A7}" dt="2022-03-30T17:17:25.026" v="59"/>
          <ac:spMkLst>
            <pc:docMk/>
            <pc:sldMk cId="2508173990" sldId="1202"/>
            <ac:spMk id="34" creationId="{56282248-1AE7-4982-9897-378F954A7ABE}"/>
          </ac:spMkLst>
        </pc:spChg>
        <pc:spChg chg="mod">
          <ac:chgData name="Subramani K" userId="bf009f75-d47a-408b-a678-4666a6eafc4c" providerId="ADAL" clId="{0296EC7C-D893-4D4F-B722-F962E5B830A7}" dt="2022-03-30T17:17:25.026" v="59"/>
          <ac:spMkLst>
            <pc:docMk/>
            <pc:sldMk cId="2508173990" sldId="1202"/>
            <ac:spMk id="35" creationId="{122676C8-8AC3-41BC-A414-8A7B04FE636E}"/>
          </ac:spMkLst>
        </pc:spChg>
        <pc:spChg chg="del">
          <ac:chgData name="Subramani K" userId="bf009f75-d47a-408b-a678-4666a6eafc4c" providerId="ADAL" clId="{0296EC7C-D893-4D4F-B722-F962E5B830A7}" dt="2022-03-30T17:16:41.850" v="0" actId="478"/>
          <ac:spMkLst>
            <pc:docMk/>
            <pc:sldMk cId="2508173990" sldId="1202"/>
            <ac:spMk id="37" creationId="{F71E218A-4ED5-4203-ABBC-19C60B7C41D7}"/>
          </ac:spMkLst>
        </pc:spChg>
        <pc:spChg chg="del">
          <ac:chgData name="Subramani K" userId="bf009f75-d47a-408b-a678-4666a6eafc4c" providerId="ADAL" clId="{0296EC7C-D893-4D4F-B722-F962E5B830A7}" dt="2022-03-30T17:16:41.850" v="0" actId="478"/>
          <ac:spMkLst>
            <pc:docMk/>
            <pc:sldMk cId="2508173990" sldId="1202"/>
            <ac:spMk id="38" creationId="{37DC4AE0-4C81-4716-81E5-103B59082BB5}"/>
          </ac:spMkLst>
        </pc:spChg>
        <pc:spChg chg="del">
          <ac:chgData name="Subramani K" userId="bf009f75-d47a-408b-a678-4666a6eafc4c" providerId="ADAL" clId="{0296EC7C-D893-4D4F-B722-F962E5B830A7}" dt="2022-03-30T17:16:41.850" v="0" actId="478"/>
          <ac:spMkLst>
            <pc:docMk/>
            <pc:sldMk cId="2508173990" sldId="1202"/>
            <ac:spMk id="41" creationId="{F4FBBFAF-3FE4-4453-9181-FAF4A6CFD270}"/>
          </ac:spMkLst>
        </pc:spChg>
        <pc:spChg chg="del">
          <ac:chgData name="Subramani K" userId="bf009f75-d47a-408b-a678-4666a6eafc4c" providerId="ADAL" clId="{0296EC7C-D893-4D4F-B722-F962E5B830A7}" dt="2022-03-30T17:16:41.850" v="0" actId="478"/>
          <ac:spMkLst>
            <pc:docMk/>
            <pc:sldMk cId="2508173990" sldId="1202"/>
            <ac:spMk id="42" creationId="{E62F67C3-2A87-40FF-8B2F-11754076026A}"/>
          </ac:spMkLst>
        </pc:spChg>
        <pc:spChg chg="mod">
          <ac:chgData name="Subramani K" userId="bf009f75-d47a-408b-a678-4666a6eafc4c" providerId="ADAL" clId="{0296EC7C-D893-4D4F-B722-F962E5B830A7}" dt="2022-03-30T17:17:28.836" v="61"/>
          <ac:spMkLst>
            <pc:docMk/>
            <pc:sldMk cId="2508173990" sldId="1202"/>
            <ac:spMk id="47" creationId="{A12DA80E-E11B-448D-AAB3-86417B7B4557}"/>
          </ac:spMkLst>
        </pc:spChg>
        <pc:spChg chg="mod">
          <ac:chgData name="Subramani K" userId="bf009f75-d47a-408b-a678-4666a6eafc4c" providerId="ADAL" clId="{0296EC7C-D893-4D4F-B722-F962E5B830A7}" dt="2022-03-30T17:17:28.836" v="61"/>
          <ac:spMkLst>
            <pc:docMk/>
            <pc:sldMk cId="2508173990" sldId="1202"/>
            <ac:spMk id="48" creationId="{DB424644-8086-43BE-B74F-FEFB4C2BB69D}"/>
          </ac:spMkLst>
        </pc:spChg>
        <pc:spChg chg="mod">
          <ac:chgData name="Subramani K" userId="bf009f75-d47a-408b-a678-4666a6eafc4c" providerId="ADAL" clId="{0296EC7C-D893-4D4F-B722-F962E5B830A7}" dt="2022-03-30T17:17:57.895" v="93" actId="1036"/>
          <ac:spMkLst>
            <pc:docMk/>
            <pc:sldMk cId="2508173990" sldId="1202"/>
            <ac:spMk id="50" creationId="{984B74D4-6E19-4327-B075-62395FDF2799}"/>
          </ac:spMkLst>
        </pc:spChg>
        <pc:spChg chg="mod">
          <ac:chgData name="Subramani K" userId="bf009f75-d47a-408b-a678-4666a6eafc4c" providerId="ADAL" clId="{0296EC7C-D893-4D4F-B722-F962E5B830A7}" dt="2022-03-30T17:17:57.895" v="93" actId="1036"/>
          <ac:spMkLst>
            <pc:docMk/>
            <pc:sldMk cId="2508173990" sldId="1202"/>
            <ac:spMk id="51" creationId="{8B358DB5-AF96-4B42-8EAE-A6A6F2130B59}"/>
          </ac:spMkLst>
        </pc:spChg>
        <pc:spChg chg="mod">
          <ac:chgData name="Subramani K" userId="bf009f75-d47a-408b-a678-4666a6eafc4c" providerId="ADAL" clId="{0296EC7C-D893-4D4F-B722-F962E5B830A7}" dt="2022-03-30T17:17:28.836" v="61"/>
          <ac:spMkLst>
            <pc:docMk/>
            <pc:sldMk cId="2508173990" sldId="1202"/>
            <ac:spMk id="52" creationId="{D8C81550-1DD8-4237-BFC1-7E136A1DF6D7}"/>
          </ac:spMkLst>
        </pc:spChg>
        <pc:spChg chg="mod">
          <ac:chgData name="Subramani K" userId="bf009f75-d47a-408b-a678-4666a6eafc4c" providerId="ADAL" clId="{0296EC7C-D893-4D4F-B722-F962E5B830A7}" dt="2022-03-30T17:17:28.836" v="61"/>
          <ac:spMkLst>
            <pc:docMk/>
            <pc:sldMk cId="2508173990" sldId="1202"/>
            <ac:spMk id="53" creationId="{FE696FAB-2920-4087-B132-590DCB274420}"/>
          </ac:spMkLst>
        </pc:spChg>
        <pc:spChg chg="mod">
          <ac:chgData name="Subramani K" userId="bf009f75-d47a-408b-a678-4666a6eafc4c" providerId="ADAL" clId="{0296EC7C-D893-4D4F-B722-F962E5B830A7}" dt="2022-03-30T17:17:42.804" v="78"/>
          <ac:spMkLst>
            <pc:docMk/>
            <pc:sldMk cId="2508173990" sldId="1202"/>
            <ac:spMk id="55" creationId="{DCFFDAA3-4080-474A-9B6E-DAAED58FC581}"/>
          </ac:spMkLst>
        </pc:spChg>
        <pc:spChg chg="mod">
          <ac:chgData name="Subramani K" userId="bf009f75-d47a-408b-a678-4666a6eafc4c" providerId="ADAL" clId="{0296EC7C-D893-4D4F-B722-F962E5B830A7}" dt="2022-03-30T17:17:42.804" v="78"/>
          <ac:spMkLst>
            <pc:docMk/>
            <pc:sldMk cId="2508173990" sldId="1202"/>
            <ac:spMk id="56" creationId="{ED853B0F-0C32-4144-A423-D2B6FFC83155}"/>
          </ac:spMkLst>
        </pc:spChg>
        <pc:spChg chg="mod">
          <ac:chgData name="Subramani K" userId="bf009f75-d47a-408b-a678-4666a6eafc4c" providerId="ADAL" clId="{0296EC7C-D893-4D4F-B722-F962E5B830A7}" dt="2022-03-30T17:17:42.804" v="78"/>
          <ac:spMkLst>
            <pc:docMk/>
            <pc:sldMk cId="2508173990" sldId="1202"/>
            <ac:spMk id="58" creationId="{6C900861-3E7B-4BAE-AC25-5E777CCAA2C0}"/>
          </ac:spMkLst>
        </pc:spChg>
        <pc:spChg chg="mod">
          <ac:chgData name="Subramani K" userId="bf009f75-d47a-408b-a678-4666a6eafc4c" providerId="ADAL" clId="{0296EC7C-D893-4D4F-B722-F962E5B830A7}" dt="2022-03-30T17:17:42.804" v="78"/>
          <ac:spMkLst>
            <pc:docMk/>
            <pc:sldMk cId="2508173990" sldId="1202"/>
            <ac:spMk id="59" creationId="{6721E051-C6A0-4B60-8579-75B41F967625}"/>
          </ac:spMkLst>
        </pc:spChg>
        <pc:spChg chg="add mod">
          <ac:chgData name="Subramani K" userId="bf009f75-d47a-408b-a678-4666a6eafc4c" providerId="ADAL" clId="{0296EC7C-D893-4D4F-B722-F962E5B830A7}" dt="2022-04-12T09:14:24.293" v="99"/>
          <ac:spMkLst>
            <pc:docMk/>
            <pc:sldMk cId="2508173990" sldId="1202"/>
            <ac:spMk id="61" creationId="{FF75E051-A684-49DD-A598-EEF0F2599CF7}"/>
          </ac:spMkLst>
        </pc:spChg>
        <pc:grpChg chg="add mod">
          <ac:chgData name="Subramani K" userId="bf009f75-d47a-408b-a678-4666a6eafc4c" providerId="ADAL" clId="{0296EC7C-D893-4D4F-B722-F962E5B830A7}" dt="2022-03-30T17:17:24.290" v="58" actId="1076"/>
          <ac:grpSpMkLst>
            <pc:docMk/>
            <pc:sldMk cId="2508173990" sldId="1202"/>
            <ac:grpSpMk id="2" creationId="{C6A2C541-FE17-40B0-AB0F-3E07865146D9}"/>
          </ac:grpSpMkLst>
        </pc:grpChg>
        <pc:grpChg chg="add mod">
          <ac:chgData name="Subramani K" userId="bf009f75-d47a-408b-a678-4666a6eafc4c" providerId="ADAL" clId="{0296EC7C-D893-4D4F-B722-F962E5B830A7}" dt="2022-03-30T17:17:27.487" v="60" actId="1076"/>
          <ac:grpSpMkLst>
            <pc:docMk/>
            <pc:sldMk cId="2508173990" sldId="1202"/>
            <ac:grpSpMk id="33" creationId="{E65C7E48-2E22-424D-A9A4-8F4443231086}"/>
          </ac:grpSpMkLst>
        </pc:grpChg>
        <pc:grpChg chg="add mod">
          <ac:chgData name="Subramani K" userId="bf009f75-d47a-408b-a678-4666a6eafc4c" providerId="ADAL" clId="{0296EC7C-D893-4D4F-B722-F962E5B830A7}" dt="2022-03-30T17:17:31.913" v="62" actId="1076"/>
          <ac:grpSpMkLst>
            <pc:docMk/>
            <pc:sldMk cId="2508173990" sldId="1202"/>
            <ac:grpSpMk id="36" creationId="{AB11AA74-6BC3-4604-9EC6-8BBA560A92E2}"/>
          </ac:grpSpMkLst>
        </pc:grpChg>
        <pc:grpChg chg="add mod">
          <ac:chgData name="Subramani K" userId="bf009f75-d47a-408b-a678-4666a6eafc4c" providerId="ADAL" clId="{0296EC7C-D893-4D4F-B722-F962E5B830A7}" dt="2022-03-30T17:17:31.913" v="62" actId="1076"/>
          <ac:grpSpMkLst>
            <pc:docMk/>
            <pc:sldMk cId="2508173990" sldId="1202"/>
            <ac:grpSpMk id="49" creationId="{B98DF406-CEEF-4A6D-829D-E147CA986D7D}"/>
          </ac:grpSpMkLst>
        </pc:grpChg>
        <pc:grpChg chg="add mod">
          <ac:chgData name="Subramani K" userId="bf009f75-d47a-408b-a678-4666a6eafc4c" providerId="ADAL" clId="{0296EC7C-D893-4D4F-B722-F962E5B830A7}" dt="2022-03-30T17:17:46.203" v="79" actId="1076"/>
          <ac:grpSpMkLst>
            <pc:docMk/>
            <pc:sldMk cId="2508173990" sldId="1202"/>
            <ac:grpSpMk id="54" creationId="{72600065-F80A-4841-9B50-40819C2B310D}"/>
          </ac:grpSpMkLst>
        </pc:grpChg>
        <pc:grpChg chg="add mod">
          <ac:chgData name="Subramani K" userId="bf009f75-d47a-408b-a678-4666a6eafc4c" providerId="ADAL" clId="{0296EC7C-D893-4D4F-B722-F962E5B830A7}" dt="2022-03-30T17:17:46.203" v="79" actId="1076"/>
          <ac:grpSpMkLst>
            <pc:docMk/>
            <pc:sldMk cId="2508173990" sldId="1202"/>
            <ac:grpSpMk id="57" creationId="{20E4AF94-1516-486E-8739-96A93629AB8C}"/>
          </ac:grpSpMkLst>
        </pc:grpChg>
        <pc:picChg chg="add mod">
          <ac:chgData name="Subramani K" userId="bf009f75-d47a-408b-a678-4666a6eafc4c" providerId="ADAL" clId="{0296EC7C-D893-4D4F-B722-F962E5B830A7}" dt="2022-04-12T09:13:23.447" v="97"/>
          <ac:picMkLst>
            <pc:docMk/>
            <pc:sldMk cId="2508173990" sldId="1202"/>
            <ac:picMk id="42" creationId="{A84D73BF-E820-465E-8497-929F6D2626A1}"/>
          </ac:picMkLst>
        </pc:picChg>
        <pc:cxnChg chg="add mod">
          <ac:chgData name="Subramani K" userId="bf009f75-d47a-408b-a678-4666a6eafc4c" providerId="ADAL" clId="{0296EC7C-D893-4D4F-B722-F962E5B830A7}" dt="2022-03-30T17:17:53.983" v="84" actId="1035"/>
          <ac:cxnSpMkLst>
            <pc:docMk/>
            <pc:sldMk cId="2508173990" sldId="1202"/>
            <ac:cxnSpMk id="60" creationId="{290C9CDB-6FCC-42BE-855E-D220CD4D5BA8}"/>
          </ac:cxnSpMkLst>
        </pc:cxnChg>
      </pc:sldChg>
      <pc:sldChg chg="addSp modSp add mod">
        <pc:chgData name="Subramani K" userId="bf009f75-d47a-408b-a678-4666a6eafc4c" providerId="ADAL" clId="{0296EC7C-D893-4D4F-B722-F962E5B830A7}" dt="2022-04-12T09:14:27.268" v="101" actId="20577"/>
        <pc:sldMkLst>
          <pc:docMk/>
          <pc:sldMk cId="902357894" sldId="1207"/>
        </pc:sldMkLst>
        <pc:spChg chg="add mod">
          <ac:chgData name="Subramani K" userId="bf009f75-d47a-408b-a678-4666a6eafc4c" providerId="ADAL" clId="{0296EC7C-D893-4D4F-B722-F962E5B830A7}" dt="2022-04-12T09:14:27.268" v="101" actId="20577"/>
          <ac:spMkLst>
            <pc:docMk/>
            <pc:sldMk cId="902357894" sldId="1207"/>
            <ac:spMk id="61" creationId="{49E0B6BD-C8B4-45B7-BE34-C1F0C1467B20}"/>
          </ac:spMkLst>
        </pc:spChg>
        <pc:picChg chg="add mod">
          <ac:chgData name="Subramani K" userId="bf009f75-d47a-408b-a678-4666a6eafc4c" providerId="ADAL" clId="{0296EC7C-D893-4D4F-B722-F962E5B830A7}" dt="2022-04-12T09:13:26.887" v="98"/>
          <ac:picMkLst>
            <pc:docMk/>
            <pc:sldMk cId="902357894" sldId="1207"/>
            <ac:picMk id="42" creationId="{6DE094AE-173F-4AB1-ACA1-DD780D77ACE2}"/>
          </ac:picMkLst>
        </pc:picChg>
      </pc:sldChg>
    </pc:docChg>
  </pc:docChgLst>
  <pc:docChgLst>
    <pc:chgData name="Subramani K" userId="bf009f75-d47a-408b-a678-4666a6eafc4c" providerId="ADAL" clId="{1565370C-31A7-47EA-AD19-598B7EB38F0E}"/>
    <pc:docChg chg="undo custSel delSld modSld">
      <pc:chgData name="Subramani K" userId="bf009f75-d47a-408b-a678-4666a6eafc4c" providerId="ADAL" clId="{1565370C-31A7-47EA-AD19-598B7EB38F0E}" dt="2022-03-17T09:00:10.702" v="80" actId="20577"/>
      <pc:docMkLst>
        <pc:docMk/>
      </pc:docMkLst>
      <pc:sldChg chg="addSp delSp modSp mod">
        <pc:chgData name="Subramani K" userId="bf009f75-d47a-408b-a678-4666a6eafc4c" providerId="ADAL" clId="{1565370C-31A7-47EA-AD19-598B7EB38F0E}" dt="2022-03-17T09:00:10.702" v="80" actId="20577"/>
        <pc:sldMkLst>
          <pc:docMk/>
          <pc:sldMk cId="2508173990" sldId="1202"/>
        </pc:sldMkLst>
        <pc:spChg chg="mod">
          <ac:chgData name="Subramani K" userId="bf009f75-d47a-408b-a678-4666a6eafc4c" providerId="ADAL" clId="{1565370C-31A7-47EA-AD19-598B7EB38F0E}" dt="2022-03-17T09:00:10.702" v="80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1565370C-31A7-47EA-AD19-598B7EB38F0E}" dt="2022-03-17T08:53:29.747" v="2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24" creationId="{25C811DA-9CB3-43E5-A935-6973BF8D026D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26" creationId="{B075BA0F-BE70-435E-ABB1-D32E2B1A7801}"/>
          </ac:spMkLst>
        </pc:spChg>
        <pc:spChg chg="mod">
          <ac:chgData name="Subramani K" userId="bf009f75-d47a-408b-a678-4666a6eafc4c" providerId="ADAL" clId="{1565370C-31A7-47EA-AD19-598B7EB38F0E}" dt="2022-03-17T08:55:07.262" v="40"/>
          <ac:spMkLst>
            <pc:docMk/>
            <pc:sldMk cId="2508173990" sldId="1202"/>
            <ac:spMk id="27" creationId="{1F7FDBE7-32CB-490D-9F13-B8832401BB95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3" creationId="{AA349A83-99C6-447A-8F1B-66CCA1BBBB13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34" creationId="{A870BAEA-C214-4F48-83DA-E53B5760A911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5" creationId="{F56929DF-CB96-4836-B318-EE20AFA9665D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6" creationId="{4048AF46-126A-4D0C-A785-D3D2DF7908B8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37" creationId="{503E516B-230A-4714-A86B-648D26673352}"/>
          </ac:spMkLst>
        </pc:spChg>
        <pc:spChg chg="mod">
          <ac:chgData name="Subramani K" userId="bf009f75-d47a-408b-a678-4666a6eafc4c" providerId="ADAL" clId="{1565370C-31A7-47EA-AD19-598B7EB38F0E}" dt="2022-03-17T08:55:08.699" v="41"/>
          <ac:spMkLst>
            <pc:docMk/>
            <pc:sldMk cId="2508173990" sldId="1202"/>
            <ac:spMk id="38" creationId="{0836DAD7-C5FA-40DD-BA95-64A24C500424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1" creationId="{7107F82C-5B35-4CF4-9027-98D30FFCAF73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2" creationId="{6FD74794-C754-4549-9CAF-6E0FB4A286F5}"/>
          </ac:spMkLst>
        </pc:spChg>
        <pc:spChg chg="mod">
          <ac:chgData name="Subramani K" userId="bf009f75-d47a-408b-a678-4666a6eafc4c" providerId="ADAL" clId="{1565370C-31A7-47EA-AD19-598B7EB38F0E}" dt="2022-03-17T08:55:09.894" v="42"/>
          <ac:spMkLst>
            <pc:docMk/>
            <pc:sldMk cId="2508173990" sldId="1202"/>
            <ac:spMk id="43" creationId="{EE0041A7-BC42-47C0-B817-88A5979407FA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6" creationId="{2548B230-CEAD-44F1-9E88-2F5CE6A5B411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7" creationId="{08C36DA8-EDDE-42F4-A39A-E911605CC56F}"/>
          </ac:spMkLst>
        </pc:spChg>
        <pc:spChg chg="mod">
          <ac:chgData name="Subramani K" userId="bf009f75-d47a-408b-a678-4666a6eafc4c" providerId="ADAL" clId="{1565370C-31A7-47EA-AD19-598B7EB38F0E}" dt="2022-03-17T08:55:10.861" v="43"/>
          <ac:spMkLst>
            <pc:docMk/>
            <pc:sldMk cId="2508173990" sldId="1202"/>
            <ac:spMk id="48" creationId="{CCC1DEA7-BB2B-4EB0-A84F-03E7CBA0EC7F}"/>
          </ac:spMkLst>
        </pc:spChg>
        <pc:spChg chg="add mod">
          <ac:chgData name="Subramani K" userId="bf009f75-d47a-408b-a678-4666a6eafc4c" providerId="ADAL" clId="{1565370C-31A7-47EA-AD19-598B7EB38F0E}" dt="2022-03-17T08:56:06.554" v="46" actId="14100"/>
          <ac:spMkLst>
            <pc:docMk/>
            <pc:sldMk cId="2508173990" sldId="1202"/>
            <ac:spMk id="50" creationId="{984B74D4-6E19-4327-B075-62395FDF2799}"/>
          </ac:spMkLst>
        </pc:spChg>
        <pc:spChg chg="add mod">
          <ac:chgData name="Subramani K" userId="bf009f75-d47a-408b-a678-4666a6eafc4c" providerId="ADAL" clId="{1565370C-31A7-47EA-AD19-598B7EB38F0E}" dt="2022-03-17T08:56:06.554" v="46" actId="14100"/>
          <ac:spMkLst>
            <pc:docMk/>
            <pc:sldMk cId="2508173990" sldId="1202"/>
            <ac:spMk id="51" creationId="{8B358DB5-AF96-4B42-8EAE-A6A6F2130B5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3" creationId="{9FDFB39C-DD1D-453F-9465-485CE726CFEF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4" creationId="{B0917E4B-BFAA-46CF-AAAF-B94D99059B1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5" creationId="{93A2035F-CBE2-4E35-81D3-14650285EE7B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8" creationId="{105187B5-865E-4204-8188-7F1183530470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9" creationId="{0C5932FF-87D0-4833-B0D7-DC7E13C7FF0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0" creationId="{6390730A-4357-427E-80CF-EE9148C03D31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3" creationId="{DB0D114C-E679-49ED-A6CA-B53795506F54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4" creationId="{342A0A2F-090E-4547-82B8-16573985EB43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5" creationId="{F3045616-693C-4B39-B3C3-1E5022A9884F}"/>
          </ac:spMkLst>
        </pc:spChg>
        <pc:grpChg chg="del">
          <ac:chgData name="Subramani K" userId="bf009f75-d47a-408b-a678-4666a6eafc4c" providerId="ADAL" clId="{1565370C-31A7-47EA-AD19-598B7EB38F0E}" dt="2022-03-17T08:53:05.108" v="1" actId="478"/>
          <ac:grpSpMkLst>
            <pc:docMk/>
            <pc:sldMk cId="2508173990" sldId="1202"/>
            <ac:grpSpMk id="20" creationId="{FEEED24D-26EA-4B2A-ADD4-AD7AA1FD17BA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23" creationId="{D07D7E20-D5DD-40CE-944F-864F997BBA19}"/>
          </ac:grpSpMkLst>
        </pc:grpChg>
        <pc:grpChg chg="del">
          <ac:chgData name="Subramani K" userId="bf009f75-d47a-408b-a678-4666a6eafc4c" providerId="ADAL" clId="{1565370C-31A7-47EA-AD19-598B7EB38F0E}" dt="2022-03-17T08:53:05.108" v="1" actId="478"/>
          <ac:grpSpMkLst>
            <pc:docMk/>
            <pc:sldMk cId="2508173990" sldId="1202"/>
            <ac:grpSpMk id="25" creationId="{D84DD2CE-01CA-4A9C-BBA3-796213161E12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31" creationId="{C45D5159-3080-4D99-A11E-18B6570E0246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40" creationId="{67C99B30-4186-4620-8E4F-261B03F7DA08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45" creationId="{BF4DA15D-942F-40F7-A696-3C8CF36FF891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52" creationId="{6539FC96-3B55-46A6-92A8-FC06A1D1ABB8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57" creationId="{B79C7C6E-FEE8-49F0-BA51-3F583CE28B5F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62" creationId="{F5F0EE83-23F3-4981-B37A-A15AD4A011EA}"/>
          </ac:grpSpMkLst>
        </pc:grpChg>
        <pc:picChg chg="add del mod">
          <ac:chgData name="Subramani K" userId="bf009f75-d47a-408b-a678-4666a6eafc4c" providerId="ADAL" clId="{1565370C-31A7-47EA-AD19-598B7EB38F0E}" dt="2022-03-17T08:59:25.421" v="64" actId="478"/>
          <ac:picMkLst>
            <pc:docMk/>
            <pc:sldMk cId="2508173990" sldId="1202"/>
            <ac:picMk id="49" creationId="{293C2768-80F3-4D4A-A136-544C995E115B}"/>
          </ac:picMkLst>
        </pc:picChg>
        <pc:picChg chg="add mod">
          <ac:chgData name="Subramani K" userId="bf009f75-d47a-408b-a678-4666a6eafc4c" providerId="ADAL" clId="{1565370C-31A7-47EA-AD19-598B7EB38F0E}" dt="2022-03-17T08:59:37.087" v="76" actId="1038"/>
          <ac:picMkLst>
            <pc:docMk/>
            <pc:sldMk cId="2508173990" sldId="1202"/>
            <ac:picMk id="67" creationId="{38755203-4958-4ED7-B2A9-E2BC08461042}"/>
          </ac:picMkLst>
        </pc:pic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29" creationId="{D7F88C95-06CD-45C5-9884-67386AD7481B}"/>
          </ac:cxnSpMkLst>
        </pc:cxn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39" creationId="{CCF44453-622A-4181-8690-20A83DEF50B9}"/>
          </ac:cxnSpMkLst>
        </pc:cxn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44" creationId="{7FFFD925-0B39-4BB4-830E-4C4AECDB330F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56" creationId="{1C4F78AE-3841-4995-A5AF-FFF8E6863BF8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61" creationId="{12FC3BDE-7760-4152-A3A4-11A01140F8D8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66" creationId="{8A3F5282-0121-4A76-83EA-2079656CFB94}"/>
          </ac:cxnSpMkLst>
        </pc:cxnChg>
      </pc:sldChg>
      <pc:sldChg chg="del">
        <pc:chgData name="Subramani K" userId="bf009f75-d47a-408b-a678-4666a6eafc4c" providerId="ADAL" clId="{1565370C-31A7-47EA-AD19-598B7EB38F0E}" dt="2022-03-17T08:52:58.853" v="0" actId="47"/>
        <pc:sldMkLst>
          <pc:docMk/>
          <pc:sldMk cId="37492774" sldId="1205"/>
        </pc:sldMkLst>
      </pc:sldChg>
      <pc:sldChg chg="addSp delSp modSp mod">
        <pc:chgData name="Subramani K" userId="bf009f75-d47a-408b-a678-4666a6eafc4c" providerId="ADAL" clId="{1565370C-31A7-47EA-AD19-598B7EB38F0E}" dt="2022-03-17T09:00:01.791" v="78" actId="478"/>
        <pc:sldMkLst>
          <pc:docMk/>
          <pc:sldMk cId="1940554314" sldId="1206"/>
        </pc:sldMkLst>
        <pc:spChg chg="mod">
          <ac:chgData name="Subramani K" userId="bf009f75-d47a-408b-a678-4666a6eafc4c" providerId="ADAL" clId="{1565370C-31A7-47EA-AD19-598B7EB38F0E}" dt="2022-03-17T08:59:11.941" v="63" actId="20577"/>
          <ac:spMkLst>
            <pc:docMk/>
            <pc:sldMk cId="1940554314" sldId="1206"/>
            <ac:spMk id="9" creationId="{B7E2EC3C-9883-47AA-9BD1-48DE0A1C8C38}"/>
          </ac:spMkLst>
        </pc:spChg>
        <pc:spChg chg="add del mod">
          <ac:chgData name="Subramani K" userId="bf009f75-d47a-408b-a678-4666a6eafc4c" providerId="ADAL" clId="{1565370C-31A7-47EA-AD19-598B7EB38F0E}" dt="2022-03-17T09:00:01.791" v="78" actId="478"/>
          <ac:spMkLst>
            <pc:docMk/>
            <pc:sldMk cId="1940554314" sldId="1206"/>
            <ac:spMk id="10" creationId="{5201151F-E49F-49A3-90EB-9B1909790777}"/>
          </ac:spMkLst>
        </pc:spChg>
        <pc:spChg chg="mod">
          <ac:chgData name="Subramani K" userId="bf009f75-d47a-408b-a678-4666a6eafc4c" providerId="ADAL" clId="{1565370C-31A7-47EA-AD19-598B7EB38F0E}" dt="2022-03-17T08:56:22.657" v="49" actId="1076"/>
          <ac:spMkLst>
            <pc:docMk/>
            <pc:sldMk cId="1940554314" sldId="1206"/>
            <ac:spMk id="33" creationId="{D918BD40-E551-4990-A757-49204134879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2484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G05-L-True-Flase-003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5913130" y="1894152"/>
            <a:ext cx="1238464" cy="338554"/>
          </a:xfrm>
          <a:prstGeom prst="rect">
            <a:avLst/>
          </a:prstGeom>
          <a:noFill/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True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B358DB5-AF96-4B42-8EAE-A6A6F2130B59}"/>
              </a:ext>
            </a:extLst>
          </p:cNvPr>
          <p:cNvSpPr/>
          <p:nvPr/>
        </p:nvSpPr>
        <p:spPr>
          <a:xfrm>
            <a:off x="7309384" y="1909915"/>
            <a:ext cx="1238464" cy="338554"/>
          </a:xfrm>
          <a:prstGeom prst="rect">
            <a:avLst/>
          </a:prstGeom>
          <a:noFill/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False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02E1E5F-2922-4C4B-A628-6E8D904D74BD}"/>
              </a:ext>
            </a:extLst>
          </p:cNvPr>
          <p:cNvSpPr txBox="1"/>
          <p:nvPr/>
        </p:nvSpPr>
        <p:spPr>
          <a:xfrm>
            <a:off x="773205" y="2432032"/>
            <a:ext cx="4877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text.</a:t>
            </a:r>
            <a:endParaRPr lang="en-IN" sz="1600" b="1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1745B9C-0A89-4548-BC9A-2DBE952F872B}"/>
              </a:ext>
            </a:extLst>
          </p:cNvPr>
          <p:cNvCxnSpPr>
            <a:cxnSpLocks/>
          </p:cNvCxnSpPr>
          <p:nvPr/>
        </p:nvCxnSpPr>
        <p:spPr>
          <a:xfrm>
            <a:off x="834201" y="3093485"/>
            <a:ext cx="77136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2DAB267-686F-462C-AA92-D623CB927412}"/>
              </a:ext>
            </a:extLst>
          </p:cNvPr>
          <p:cNvSpPr txBox="1"/>
          <p:nvPr/>
        </p:nvSpPr>
        <p:spPr>
          <a:xfrm>
            <a:off x="773205" y="3343433"/>
            <a:ext cx="4877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text.</a:t>
            </a:r>
            <a:endParaRPr lang="en-IN" sz="1600" b="1" dirty="0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7F7304C-2B0A-408D-97AF-AC4E7E869203}"/>
              </a:ext>
            </a:extLst>
          </p:cNvPr>
          <p:cNvCxnSpPr>
            <a:cxnSpLocks/>
          </p:cNvCxnSpPr>
          <p:nvPr/>
        </p:nvCxnSpPr>
        <p:spPr>
          <a:xfrm>
            <a:off x="834201" y="4004886"/>
            <a:ext cx="77136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0F6B509-5759-4A94-9D88-8AFD0075987E}"/>
              </a:ext>
            </a:extLst>
          </p:cNvPr>
          <p:cNvSpPr txBox="1"/>
          <p:nvPr/>
        </p:nvSpPr>
        <p:spPr>
          <a:xfrm>
            <a:off x="834201" y="4279673"/>
            <a:ext cx="4877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text.</a:t>
            </a:r>
            <a:endParaRPr lang="en-IN" sz="1600" b="1" dirty="0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448F4C5-1E92-4A40-9CE1-B699D68D7D0C}"/>
              </a:ext>
            </a:extLst>
          </p:cNvPr>
          <p:cNvCxnSpPr>
            <a:cxnSpLocks/>
          </p:cNvCxnSpPr>
          <p:nvPr/>
        </p:nvCxnSpPr>
        <p:spPr>
          <a:xfrm>
            <a:off x="895197" y="4941126"/>
            <a:ext cx="77136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D44619A6-0FB2-417E-809C-108309B3408A}"/>
              </a:ext>
            </a:extLst>
          </p:cNvPr>
          <p:cNvSpPr/>
          <p:nvPr/>
        </p:nvSpPr>
        <p:spPr>
          <a:xfrm>
            <a:off x="5884254" y="5066334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4B92021-B5EA-4E25-B8BB-D0B8C07D72F5}"/>
              </a:ext>
            </a:extLst>
          </p:cNvPr>
          <p:cNvSpPr/>
          <p:nvPr/>
        </p:nvSpPr>
        <p:spPr>
          <a:xfrm>
            <a:off x="7280508" y="5082097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Try again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6A2C541-FE17-40B0-AB0F-3E07865146D9}"/>
              </a:ext>
            </a:extLst>
          </p:cNvPr>
          <p:cNvGrpSpPr/>
          <p:nvPr/>
        </p:nvGrpSpPr>
        <p:grpSpPr>
          <a:xfrm>
            <a:off x="6339352" y="3354175"/>
            <a:ext cx="281645" cy="281645"/>
            <a:chOff x="5953480" y="2937210"/>
            <a:chExt cx="281645" cy="281645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865078A-9596-4BFA-87D3-23C9FB161680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2B30470-A716-44FD-80FC-E9D7E964FE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65C7E48-2E22-424D-A9A4-8F4443231086}"/>
              </a:ext>
            </a:extLst>
          </p:cNvPr>
          <p:cNvGrpSpPr/>
          <p:nvPr/>
        </p:nvGrpSpPr>
        <p:grpSpPr>
          <a:xfrm>
            <a:off x="7787793" y="3343433"/>
            <a:ext cx="281645" cy="281645"/>
            <a:chOff x="5953480" y="2937210"/>
            <a:chExt cx="281645" cy="281645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6282248-1AE7-4982-9897-378F954A7ABE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22676C8-8AC3-41BC-A414-8A7B04FE63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B11AA74-6BC3-4604-9EC6-8BBA560A92E2}"/>
              </a:ext>
            </a:extLst>
          </p:cNvPr>
          <p:cNvGrpSpPr/>
          <p:nvPr/>
        </p:nvGrpSpPr>
        <p:grpSpPr>
          <a:xfrm>
            <a:off x="6339352" y="4298943"/>
            <a:ext cx="281645" cy="281645"/>
            <a:chOff x="5953480" y="2937210"/>
            <a:chExt cx="281645" cy="281645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A12DA80E-E11B-448D-AAB3-86417B7B4557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B424644-8086-43BE-B74F-FEFB4C2BB6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98DF406-CEEF-4A6D-829D-E147CA986D7D}"/>
              </a:ext>
            </a:extLst>
          </p:cNvPr>
          <p:cNvGrpSpPr/>
          <p:nvPr/>
        </p:nvGrpSpPr>
        <p:grpSpPr>
          <a:xfrm>
            <a:off x="7787793" y="4288201"/>
            <a:ext cx="281645" cy="281645"/>
            <a:chOff x="5953480" y="2937210"/>
            <a:chExt cx="281645" cy="281645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D8C81550-1DD8-4237-BFC1-7E136A1DF6D7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E696FAB-2920-4087-B132-590DCB2744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2600065-F80A-4841-9B50-40819C2B310D}"/>
              </a:ext>
            </a:extLst>
          </p:cNvPr>
          <p:cNvGrpSpPr/>
          <p:nvPr/>
        </p:nvGrpSpPr>
        <p:grpSpPr>
          <a:xfrm>
            <a:off x="6339352" y="2550989"/>
            <a:ext cx="281645" cy="281645"/>
            <a:chOff x="5953480" y="2937210"/>
            <a:chExt cx="281645" cy="281645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CFFDAA3-4080-474A-9B6E-DAAED58FC581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ED853B0F-0C32-4144-A423-D2B6FFC8315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20E4AF94-1516-486E-8739-96A93629AB8C}"/>
              </a:ext>
            </a:extLst>
          </p:cNvPr>
          <p:cNvGrpSpPr/>
          <p:nvPr/>
        </p:nvGrpSpPr>
        <p:grpSpPr>
          <a:xfrm>
            <a:off x="7787793" y="2540247"/>
            <a:ext cx="281645" cy="281645"/>
            <a:chOff x="5953480" y="2937210"/>
            <a:chExt cx="281645" cy="281645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6C900861-3E7B-4BAE-AC25-5E777CCAA2C0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6721E051-C6A0-4B60-8579-75B41F9676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90C9CDB-6FCC-42BE-855E-D220CD4D5BA8}"/>
              </a:ext>
            </a:extLst>
          </p:cNvPr>
          <p:cNvCxnSpPr>
            <a:cxnSpLocks/>
          </p:cNvCxnSpPr>
          <p:nvPr/>
        </p:nvCxnSpPr>
        <p:spPr>
          <a:xfrm>
            <a:off x="865635" y="2302257"/>
            <a:ext cx="77136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2" descr="mouse scroll Icon - Download mouse scroll Icon 496854 | Noun Project">
            <a:extLst>
              <a:ext uri="{FF2B5EF4-FFF2-40B4-BE49-F238E27FC236}">
                <a16:creationId xmlns:a16="http://schemas.microsoft.com/office/drawing/2014/main" id="{A84D73BF-E820-465E-8497-929F6D262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6887" y="2258675"/>
            <a:ext cx="683497" cy="68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FF75E051-A684-49DD-A598-EEF0F2599CF7}"/>
              </a:ext>
            </a:extLst>
          </p:cNvPr>
          <p:cNvSpPr txBox="1"/>
          <p:nvPr/>
        </p:nvSpPr>
        <p:spPr>
          <a:xfrm>
            <a:off x="8037793" y="93505"/>
            <a:ext cx="16912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>
                    <a:lumMod val="75000"/>
                  </a:schemeClr>
                </a:solidFill>
              </a:rPr>
              <a:t>OPTION 1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C9F924DA-6ECF-4978-A480-61F714537209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EAFF3A0D-3A8B-4DB0-AFD4-4AB23A530BB7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3BAF7C02-0FB2-481A-B66C-ADFF6FD032F8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65" name="Graphic 64" descr="Direction">
                <a:extLst>
                  <a:ext uri="{FF2B5EF4-FFF2-40B4-BE49-F238E27FC236}">
                    <a16:creationId xmlns:a16="http://schemas.microsoft.com/office/drawing/2014/main" id="{4CE8C515-F1D9-415F-BC19-5D58EAD165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CAE18D46-E31A-4094-81DF-FFA41289564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67" name="Rectangle 66">
            <a:extLst>
              <a:ext uri="{FF2B5EF4-FFF2-40B4-BE49-F238E27FC236}">
                <a16:creationId xmlns:a16="http://schemas.microsoft.com/office/drawing/2014/main" id="{A9FEED8B-7C46-4246-A404-1314BFC4427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00820BA-2CCB-4EEC-94FB-8D71D6F78D51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CE6CCBC-029F-4DF5-8639-846060C3A2F5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8" y="41466"/>
            <a:ext cx="238349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G05-L-True-Flase-003</a:t>
            </a:r>
            <a:endParaRPr lang="en-IN" sz="12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BEA475-7A09-41F4-B29E-D01CEF32D3D4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scrn_00_00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5913130" y="1909141"/>
            <a:ext cx="1238464" cy="338554"/>
          </a:xfrm>
          <a:prstGeom prst="rect">
            <a:avLst/>
          </a:prstGeom>
          <a:noFill/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True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B358DB5-AF96-4B42-8EAE-A6A6F2130B59}"/>
              </a:ext>
            </a:extLst>
          </p:cNvPr>
          <p:cNvSpPr/>
          <p:nvPr/>
        </p:nvSpPr>
        <p:spPr>
          <a:xfrm>
            <a:off x="7309384" y="1924904"/>
            <a:ext cx="1238464" cy="338554"/>
          </a:xfrm>
          <a:prstGeom prst="rect">
            <a:avLst/>
          </a:prstGeom>
          <a:noFill/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False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02E1E5F-2922-4C4B-A628-6E8D904D74BD}"/>
              </a:ext>
            </a:extLst>
          </p:cNvPr>
          <p:cNvSpPr txBox="1"/>
          <p:nvPr/>
        </p:nvSpPr>
        <p:spPr>
          <a:xfrm>
            <a:off x="773205" y="2447021"/>
            <a:ext cx="4877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text.</a:t>
            </a:r>
            <a:endParaRPr lang="en-IN" sz="1600" b="1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1745B9C-0A89-4548-BC9A-2DBE952F872B}"/>
              </a:ext>
            </a:extLst>
          </p:cNvPr>
          <p:cNvCxnSpPr>
            <a:cxnSpLocks/>
          </p:cNvCxnSpPr>
          <p:nvPr/>
        </p:nvCxnSpPr>
        <p:spPr>
          <a:xfrm>
            <a:off x="834201" y="3108474"/>
            <a:ext cx="77136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2DAB267-686F-462C-AA92-D623CB927412}"/>
              </a:ext>
            </a:extLst>
          </p:cNvPr>
          <p:cNvSpPr txBox="1"/>
          <p:nvPr/>
        </p:nvSpPr>
        <p:spPr>
          <a:xfrm>
            <a:off x="773205" y="3358422"/>
            <a:ext cx="4877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text.</a:t>
            </a:r>
            <a:endParaRPr lang="en-IN" sz="1600" b="1" dirty="0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7F7304C-2B0A-408D-97AF-AC4E7E869203}"/>
              </a:ext>
            </a:extLst>
          </p:cNvPr>
          <p:cNvCxnSpPr>
            <a:cxnSpLocks/>
          </p:cNvCxnSpPr>
          <p:nvPr/>
        </p:nvCxnSpPr>
        <p:spPr>
          <a:xfrm>
            <a:off x="834201" y="4019875"/>
            <a:ext cx="77136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0F6B509-5759-4A94-9D88-8AFD0075987E}"/>
              </a:ext>
            </a:extLst>
          </p:cNvPr>
          <p:cNvSpPr txBox="1"/>
          <p:nvPr/>
        </p:nvSpPr>
        <p:spPr>
          <a:xfrm>
            <a:off x="834201" y="4294662"/>
            <a:ext cx="4877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text.</a:t>
            </a:r>
            <a:endParaRPr lang="en-IN" sz="1600" b="1" dirty="0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448F4C5-1E92-4A40-9CE1-B699D68D7D0C}"/>
              </a:ext>
            </a:extLst>
          </p:cNvPr>
          <p:cNvCxnSpPr>
            <a:cxnSpLocks/>
          </p:cNvCxnSpPr>
          <p:nvPr/>
        </p:nvCxnSpPr>
        <p:spPr>
          <a:xfrm>
            <a:off x="895197" y="4956115"/>
            <a:ext cx="77136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D44619A6-0FB2-417E-809C-108309B3408A}"/>
              </a:ext>
            </a:extLst>
          </p:cNvPr>
          <p:cNvSpPr/>
          <p:nvPr/>
        </p:nvSpPr>
        <p:spPr>
          <a:xfrm>
            <a:off x="6019165" y="511130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4B92021-B5EA-4E25-B8BB-D0B8C07D72F5}"/>
              </a:ext>
            </a:extLst>
          </p:cNvPr>
          <p:cNvSpPr/>
          <p:nvPr/>
        </p:nvSpPr>
        <p:spPr>
          <a:xfrm>
            <a:off x="7415419" y="512706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Try again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6A2C541-FE17-40B0-AB0F-3E07865146D9}"/>
              </a:ext>
            </a:extLst>
          </p:cNvPr>
          <p:cNvGrpSpPr/>
          <p:nvPr/>
        </p:nvGrpSpPr>
        <p:grpSpPr>
          <a:xfrm>
            <a:off x="6339352" y="3369164"/>
            <a:ext cx="281645" cy="281645"/>
            <a:chOff x="5953480" y="2937210"/>
            <a:chExt cx="281645" cy="281645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865078A-9596-4BFA-87D3-23C9FB161680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2B30470-A716-44FD-80FC-E9D7E964FE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65C7E48-2E22-424D-A9A4-8F4443231086}"/>
              </a:ext>
            </a:extLst>
          </p:cNvPr>
          <p:cNvGrpSpPr/>
          <p:nvPr/>
        </p:nvGrpSpPr>
        <p:grpSpPr>
          <a:xfrm>
            <a:off x="7787793" y="3358422"/>
            <a:ext cx="281645" cy="281645"/>
            <a:chOff x="5953480" y="2937210"/>
            <a:chExt cx="281645" cy="281645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6282248-1AE7-4982-9897-378F954A7ABE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22676C8-8AC3-41BC-A414-8A7B04FE63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B11AA74-6BC3-4604-9EC6-8BBA560A92E2}"/>
              </a:ext>
            </a:extLst>
          </p:cNvPr>
          <p:cNvGrpSpPr/>
          <p:nvPr/>
        </p:nvGrpSpPr>
        <p:grpSpPr>
          <a:xfrm>
            <a:off x="6339352" y="4313932"/>
            <a:ext cx="281645" cy="281645"/>
            <a:chOff x="5953480" y="2937210"/>
            <a:chExt cx="281645" cy="281645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A12DA80E-E11B-448D-AAB3-86417B7B4557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B424644-8086-43BE-B74F-FEFB4C2BB6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98DF406-CEEF-4A6D-829D-E147CA986D7D}"/>
              </a:ext>
            </a:extLst>
          </p:cNvPr>
          <p:cNvGrpSpPr/>
          <p:nvPr/>
        </p:nvGrpSpPr>
        <p:grpSpPr>
          <a:xfrm>
            <a:off x="7787793" y="4303190"/>
            <a:ext cx="281645" cy="281645"/>
            <a:chOff x="5953480" y="2937210"/>
            <a:chExt cx="281645" cy="281645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D8C81550-1DD8-4237-BFC1-7E136A1DF6D7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E696FAB-2920-4087-B132-590DCB2744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2600065-F80A-4841-9B50-40819C2B310D}"/>
              </a:ext>
            </a:extLst>
          </p:cNvPr>
          <p:cNvGrpSpPr/>
          <p:nvPr/>
        </p:nvGrpSpPr>
        <p:grpSpPr>
          <a:xfrm>
            <a:off x="6339352" y="2565978"/>
            <a:ext cx="281645" cy="281645"/>
            <a:chOff x="5953480" y="2937210"/>
            <a:chExt cx="281645" cy="281645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CFFDAA3-4080-474A-9B6E-DAAED58FC581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ED853B0F-0C32-4144-A423-D2B6FFC8315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20E4AF94-1516-486E-8739-96A93629AB8C}"/>
              </a:ext>
            </a:extLst>
          </p:cNvPr>
          <p:cNvGrpSpPr/>
          <p:nvPr/>
        </p:nvGrpSpPr>
        <p:grpSpPr>
          <a:xfrm>
            <a:off x="7787793" y="2555236"/>
            <a:ext cx="281645" cy="281645"/>
            <a:chOff x="5953480" y="2937210"/>
            <a:chExt cx="281645" cy="281645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6C900861-3E7B-4BAE-AC25-5E777CCAA2C0}"/>
                </a:ext>
              </a:extLst>
            </p:cNvPr>
            <p:cNvSpPr/>
            <p:nvPr/>
          </p:nvSpPr>
          <p:spPr>
            <a:xfrm>
              <a:off x="5953480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6721E051-C6A0-4B60-8579-75B41F9676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34482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90C9CDB-6FCC-42BE-855E-D220CD4D5BA8}"/>
              </a:ext>
            </a:extLst>
          </p:cNvPr>
          <p:cNvCxnSpPr>
            <a:cxnSpLocks/>
          </p:cNvCxnSpPr>
          <p:nvPr/>
        </p:nvCxnSpPr>
        <p:spPr>
          <a:xfrm>
            <a:off x="865635" y="2317246"/>
            <a:ext cx="77136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2" descr="mouse scroll Icon - Download mouse scroll Icon 496854 | Noun Project">
            <a:extLst>
              <a:ext uri="{FF2B5EF4-FFF2-40B4-BE49-F238E27FC236}">
                <a16:creationId xmlns:a16="http://schemas.microsoft.com/office/drawing/2014/main" id="{6DE094AE-173F-4AB1-ACA1-DD780D77A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6887" y="2273664"/>
            <a:ext cx="683497" cy="68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49E0B6BD-C8B4-45B7-BE34-C1F0C1467B20}"/>
              </a:ext>
            </a:extLst>
          </p:cNvPr>
          <p:cNvSpPr txBox="1"/>
          <p:nvPr/>
        </p:nvSpPr>
        <p:spPr>
          <a:xfrm>
            <a:off x="8037793" y="93505"/>
            <a:ext cx="16912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>
                    <a:lumMod val="75000"/>
                  </a:schemeClr>
                </a:solidFill>
              </a:rPr>
              <a:t>OPTION 2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9F9B0DB2-4919-4880-BA3B-FC3A4549DEDB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0A5E0E7F-41A4-4ECA-9BA5-7B406E85E247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B354049D-6F04-411A-A4A1-C2881FD5BAAC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65" name="Graphic 64" descr="Direction">
                <a:extLst>
                  <a:ext uri="{FF2B5EF4-FFF2-40B4-BE49-F238E27FC236}">
                    <a16:creationId xmlns:a16="http://schemas.microsoft.com/office/drawing/2014/main" id="{77AE3C17-A5B9-4DA6-B744-48EE86AFDF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6FFF4E20-2242-465A-A2FE-04E15DAA9373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67" name="Rectangle 66">
            <a:extLst>
              <a:ext uri="{FF2B5EF4-FFF2-40B4-BE49-F238E27FC236}">
                <a16:creationId xmlns:a16="http://schemas.microsoft.com/office/drawing/2014/main" id="{F4242148-A14B-4C0B-A221-CF5E813821DD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AD477FE-DB74-4239-81D0-FE7595C38972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35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76F6E9-6F8D-461A-9B26-B077B436E6CE}"/>
              </a:ext>
            </a:extLst>
          </p:cNvPr>
          <p:cNvSpPr/>
          <p:nvPr/>
        </p:nvSpPr>
        <p:spPr>
          <a:xfrm>
            <a:off x="827617" y="1091249"/>
            <a:ext cx="3654441" cy="18618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0B7F60-3DBF-4E5B-82E7-DF0B0EA977FD}"/>
              </a:ext>
            </a:extLst>
          </p:cNvPr>
          <p:cNvSpPr/>
          <p:nvPr/>
        </p:nvSpPr>
        <p:spPr>
          <a:xfrm>
            <a:off x="812627" y="3055273"/>
            <a:ext cx="3669432" cy="18615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05BBB1-D118-422D-BFED-80F8AC47EB16}"/>
              </a:ext>
            </a:extLst>
          </p:cNvPr>
          <p:cNvSpPr/>
          <p:nvPr/>
        </p:nvSpPr>
        <p:spPr>
          <a:xfrm>
            <a:off x="4583829" y="1091249"/>
            <a:ext cx="3219404" cy="18468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Try again!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17309</TotalTime>
  <Words>279</Words>
  <Application>Microsoft Office PowerPoint</Application>
  <PresentationFormat>Custom</PresentationFormat>
  <Paragraphs>42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2419</cp:revision>
  <dcterms:created xsi:type="dcterms:W3CDTF">2017-07-21T05:01:19Z</dcterms:created>
  <dcterms:modified xsi:type="dcterms:W3CDTF">2022-04-17T08:04:03Z</dcterms:modified>
</cp:coreProperties>
</file>