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6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B4B4"/>
    <a:srgbClr val="E2E2E2"/>
    <a:srgbClr val="F7F7F7"/>
    <a:srgbClr val="F0F0F0"/>
    <a:srgbClr val="F4F4F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D6A944B6-3D2D-4B8F-A778-A5E71BA553F0}"/>
    <pc:docChg chg="modSld">
      <pc:chgData name="Subramani K" userId="bf009f75-d47a-408b-a678-4666a6eafc4c" providerId="ADAL" clId="{D6A944B6-3D2D-4B8F-A778-A5E71BA553F0}" dt="2022-03-17T07:31:21.523" v="4" actId="20577"/>
      <pc:docMkLst>
        <pc:docMk/>
      </pc:docMkLst>
      <pc:sldChg chg="modSp mod">
        <pc:chgData name="Subramani K" userId="bf009f75-d47a-408b-a678-4666a6eafc4c" providerId="ADAL" clId="{D6A944B6-3D2D-4B8F-A778-A5E71BA553F0}" dt="2022-03-17T07:31:13.054" v="0"/>
        <pc:sldMkLst>
          <pc:docMk/>
          <pc:sldMk cId="2508173990" sldId="1202"/>
        </pc:sldMkLst>
        <pc:spChg chg="mod">
          <ac:chgData name="Subramani K" userId="bf009f75-d47a-408b-a678-4666a6eafc4c" providerId="ADAL" clId="{D6A944B6-3D2D-4B8F-A778-A5E71BA553F0}" dt="2022-03-17T07:31:13.054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Subramani K" userId="bf009f75-d47a-408b-a678-4666a6eafc4c" providerId="ADAL" clId="{D6A944B6-3D2D-4B8F-A778-A5E71BA553F0}" dt="2022-03-17T07:31:21.523" v="4" actId="20577"/>
        <pc:sldMkLst>
          <pc:docMk/>
          <pc:sldMk cId="2336240711" sldId="1204"/>
        </pc:sldMkLst>
        <pc:spChg chg="mod">
          <ac:chgData name="Subramani K" userId="bf009f75-d47a-408b-a678-4666a6eafc4c" providerId="ADAL" clId="{D6A944B6-3D2D-4B8F-A778-A5E71BA553F0}" dt="2022-03-17T07:31:21.523" v="4" actId="20577"/>
          <ac:spMkLst>
            <pc:docMk/>
            <pc:sldMk cId="2336240711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AD86113F-1C20-40FE-B576-69261555BA98}"/>
    <pc:docChg chg="undo redo custSel addSld modSld">
      <pc:chgData name="Subramani K" userId="bf009f75-d47a-408b-a678-4666a6eafc4c" providerId="ADAL" clId="{AD86113F-1C20-40FE-B576-69261555BA98}" dt="2022-03-17T06:46:32.919" v="279" actId="20577"/>
      <pc:docMkLst>
        <pc:docMk/>
      </pc:docMkLst>
      <pc:sldChg chg="addSp delSp modSp mod">
        <pc:chgData name="Subramani K" userId="bf009f75-d47a-408b-a678-4666a6eafc4c" providerId="ADAL" clId="{AD86113F-1C20-40FE-B576-69261555BA98}" dt="2022-03-17T06:46:17.861" v="271"/>
        <pc:sldMkLst>
          <pc:docMk/>
          <pc:sldMk cId="2508173990" sldId="1202"/>
        </pc:sldMkLst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AD86113F-1C20-40FE-B576-69261555BA98}" dt="2022-03-17T06:46:17.861" v="271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AD86113F-1C20-40FE-B576-69261555BA98}" dt="2022-03-17T06:44:40.480" v="216" actId="313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3" creationId="{340F78A2-C38C-4E18-8368-41998FE19FF1}"/>
          </ac:spMkLst>
        </pc:spChg>
        <pc:spChg chg="del">
          <ac:chgData name="Subramani K" userId="bf009f75-d47a-408b-a678-4666a6eafc4c" providerId="ADAL" clId="{AD86113F-1C20-40FE-B576-69261555BA98}" dt="2022-03-17T06:36:30.307" v="0" actId="478"/>
          <ac:spMkLst>
            <pc:docMk/>
            <pc:sldMk cId="2508173990" sldId="1202"/>
            <ac:spMk id="25" creationId="{3AF6BCF3-3C65-4A5F-BEC0-CCC5F3A5CF1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6" creationId="{45581601-7B6C-48A9-955F-DAB0C2EB4250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27" creationId="{E88A9A86-09F2-4CD5-9085-0BF323C71F98}"/>
          </ac:spMkLst>
        </pc:spChg>
        <pc:spChg chg="add del">
          <ac:chgData name="Subramani K" userId="bf009f75-d47a-408b-a678-4666a6eafc4c" providerId="ADAL" clId="{AD86113F-1C20-40FE-B576-69261555BA98}" dt="2022-03-17T06:40:42.145" v="8" actId="22"/>
          <ac:spMkLst>
            <pc:docMk/>
            <pc:sldMk cId="2508173990" sldId="1202"/>
            <ac:spMk id="28" creationId="{33AC884F-C9B7-4654-AA78-4B7D83F96BBA}"/>
          </ac:spMkLst>
        </pc:spChg>
        <pc:spChg chg="add del mod">
          <ac:chgData name="Subramani K" userId="bf009f75-d47a-408b-a678-4666a6eafc4c" providerId="ADAL" clId="{AD86113F-1C20-40FE-B576-69261555BA98}" dt="2022-03-17T06:40:55.302" v="15" actId="21"/>
          <ac:spMkLst>
            <pc:docMk/>
            <pc:sldMk cId="2508173990" sldId="1202"/>
            <ac:spMk id="29" creationId="{5A753ACC-018B-4369-A0F9-C48880B92378}"/>
          </ac:spMkLst>
        </pc:spChg>
        <pc:spChg chg="add mod">
          <ac:chgData name="Subramani K" userId="bf009f75-d47a-408b-a678-4666a6eafc4c" providerId="ADAL" clId="{AD86113F-1C20-40FE-B576-69261555BA98}" dt="2022-03-17T06:45:08.196" v="256" actId="6549"/>
          <ac:spMkLst>
            <pc:docMk/>
            <pc:sldMk cId="2508173990" sldId="1202"/>
            <ac:spMk id="30" creationId="{A7F3710A-8EE6-42B3-9C88-7DEAD57D2295}"/>
          </ac:spMkLst>
        </pc:spChg>
        <pc:spChg chg="mod">
          <ac:chgData name="Subramani K" userId="bf009f75-d47a-408b-a678-4666a6eafc4c" providerId="ADAL" clId="{AD86113F-1C20-40FE-B576-69261555BA98}" dt="2022-03-17T06:42:30.960" v="116" actId="20577"/>
          <ac:spMkLst>
            <pc:docMk/>
            <pc:sldMk cId="2508173990" sldId="1202"/>
            <ac:spMk id="32" creationId="{1E91CEBB-CF07-4BD3-8BD8-59B3CAB6FF2C}"/>
          </ac:spMkLst>
        </pc:spChg>
        <pc:spChg chg="mod">
          <ac:chgData name="Subramani K" userId="bf009f75-d47a-408b-a678-4666a6eafc4c" providerId="ADAL" clId="{AD86113F-1C20-40FE-B576-69261555BA98}" dt="2022-03-17T06:41:35.637" v="24"/>
          <ac:spMkLst>
            <pc:docMk/>
            <pc:sldMk cId="2508173990" sldId="1202"/>
            <ac:spMk id="35" creationId="{8F6D4620-83E8-4C22-BFF1-C476289F7882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7" creationId="{B4F5324F-82B6-458F-88B8-036688AD6E1B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8" creationId="{393B6706-BA91-4DC5-8985-99EC66069FE8}"/>
          </ac:spMkLst>
        </pc:spChg>
        <pc:spChg chg="mod">
          <ac:chgData name="Subramani K" userId="bf009f75-d47a-408b-a678-4666a6eafc4c" providerId="ADAL" clId="{AD86113F-1C20-40FE-B576-69261555BA98}" dt="2022-03-17T06:42:40.315" v="117"/>
          <ac:spMkLst>
            <pc:docMk/>
            <pc:sldMk cId="2508173990" sldId="1202"/>
            <ac:spMk id="39" creationId="{1D2EF55D-F6FF-42E4-A252-DB244B82CDA3}"/>
          </ac:spMkLst>
        </pc:spChg>
        <pc:spChg chg="add del">
          <ac:chgData name="Subramani K" userId="bf009f75-d47a-408b-a678-4666a6eafc4c" providerId="ADAL" clId="{AD86113F-1C20-40FE-B576-69261555BA98}" dt="2022-03-17T06:40:57.277" v="16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4" creationId="{1986AD0B-5E57-4DA0-8532-F113A96B40B1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5" creationId="{279445F6-CEDC-4D07-8E0D-A4DDA4B4F057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47" creationId="{CB7A1EA6-AEEC-4E5B-BF85-99C6C54BFAAA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0" creationId="{323B0332-D72E-4523-8A2D-DF40710AE2CE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4" creationId="{9C8D4826-29E7-4FDB-B873-C0083CDDAB91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5" creationId="{F5EBB1A0-AF06-434E-9EA6-B0964CEE6498}"/>
          </ac:spMkLst>
        </pc:spChg>
        <pc:spChg chg="add del">
          <ac:chgData name="Subramani K" userId="bf009f75-d47a-408b-a678-4666a6eafc4c" providerId="ADAL" clId="{AD86113F-1C20-40FE-B576-69261555BA98}" dt="2022-03-17T06:36:40.892" v="3" actId="478"/>
          <ac:spMkLst>
            <pc:docMk/>
            <pc:sldMk cId="2508173990" sldId="1202"/>
            <ac:spMk id="56" creationId="{24F21A2C-43BD-4D9B-955A-76AB60E7ECB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7" creationId="{CE96DB7C-8D84-410E-AC96-EF1700BA9E46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58" creationId="{AA4B11CE-2A2C-4D51-9838-4381305B7872}"/>
          </ac:spMkLst>
        </pc:spChg>
        <pc:spChg chg="mod">
          <ac:chgData name="Subramani K" userId="bf009f75-d47a-408b-a678-4666a6eafc4c" providerId="ADAL" clId="{AD86113F-1C20-40FE-B576-69261555BA98}" dt="2022-03-17T06:43:04.640" v="118"/>
          <ac:spMkLst>
            <pc:docMk/>
            <pc:sldMk cId="2508173990" sldId="1202"/>
            <ac:spMk id="60" creationId="{DFFC1938-A429-4829-A7D4-9A61420C62CC}"/>
          </ac:spMkLst>
        </pc:spChg>
        <pc:spChg chg="add mod">
          <ac:chgData name="Subramani K" userId="bf009f75-d47a-408b-a678-4666a6eafc4c" providerId="ADAL" clId="{AD86113F-1C20-40FE-B576-69261555BA98}" dt="2022-03-17T06:45:29.666" v="268" actId="1036"/>
          <ac:spMkLst>
            <pc:docMk/>
            <pc:sldMk cId="2508173990" sldId="1202"/>
            <ac:spMk id="64" creationId="{D3DE8A73-B76F-45A2-A8B7-6964F9CD104E}"/>
          </ac:spMkLst>
        </pc:s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1" creationId="{C8CC3860-0C04-4517-AE72-EF1D84CDA200}"/>
          </ac:grpSpMkLst>
        </pc:grpChg>
        <pc:grpChg chg="mod">
          <ac:chgData name="Subramani K" userId="bf009f75-d47a-408b-a678-4666a6eafc4c" providerId="ADAL" clId="{AD86113F-1C20-40FE-B576-69261555BA98}" dt="2022-03-17T06:41:35.637" v="24"/>
          <ac:grpSpMkLst>
            <pc:docMk/>
            <pc:sldMk cId="2508173990" sldId="1202"/>
            <ac:grpSpMk id="33" creationId="{D2DF3456-D63F-40FB-BF79-FAF7CBB77B51}"/>
          </ac:grpSpMkLst>
        </pc:grpChg>
        <pc:grpChg chg="add mod or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36" creationId="{02E5521E-C336-4FC1-8904-224ECEB8BBD7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1" creationId="{33F112CC-4F0F-4C39-B545-F4F4E87EF661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46" creationId="{BE163DAB-70AC-4713-B40E-290A1DB65DC9}"/>
          </ac:grpSpMkLst>
        </pc:grpChg>
        <pc:grpChg chg="add mod">
          <ac:chgData name="Subramani K" userId="bf009f75-d47a-408b-a678-4666a6eafc4c" providerId="ADAL" clId="{AD86113F-1C20-40FE-B576-69261555BA98}" dt="2022-03-17T06:45:02.566" v="252" actId="1036"/>
          <ac:grpSpMkLst>
            <pc:docMk/>
            <pc:sldMk cId="2508173990" sldId="1202"/>
            <ac:grpSpMk id="51" creationId="{F7E94852-7C80-4080-AAD2-AC30285401C1}"/>
          </ac:grpSpMkLst>
        </pc:grpChg>
        <pc:grpChg chg="add del mod">
          <ac:chgData name="Subramani K" userId="bf009f75-d47a-408b-a678-4666a6eafc4c" providerId="ADAL" clId="{AD86113F-1C20-40FE-B576-69261555BA98}" dt="2022-03-17T06:43:06.557" v="119" actId="478"/>
          <ac:grpSpMkLst>
            <pc:docMk/>
            <pc:sldMk cId="2508173990" sldId="1202"/>
            <ac:grpSpMk id="59" creationId="{E68BD208-7255-42F1-BC7C-AD4031D53DCA}"/>
          </ac:grpSpMkLst>
        </pc:grpChg>
        <pc:grpChg chg="mod">
          <ac:chgData name="Subramani K" userId="bf009f75-d47a-408b-a678-4666a6eafc4c" providerId="ADAL" clId="{AD86113F-1C20-40FE-B576-69261555BA98}" dt="2022-03-17T06:43:04.640" v="118"/>
          <ac:grpSpMkLst>
            <pc:docMk/>
            <pc:sldMk cId="2508173990" sldId="1202"/>
            <ac:grpSpMk id="61" creationId="{0C75E258-6D97-41B1-86AC-57FC3C4B1A6B}"/>
          </ac:grpSpMkLst>
        </pc:grpChg>
        <pc:picChg chg="del">
          <ac:chgData name="Subramani K" userId="bf009f75-d47a-408b-a678-4666a6eafc4c" providerId="ADAL" clId="{AD86113F-1C20-40FE-B576-69261555BA98}" dt="2022-03-17T06:36:30.307" v="0" actId="478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AD86113F-1C20-40FE-B576-69261555BA98}" dt="2022-03-17T06:42:12.951" v="111" actId="14100"/>
          <ac:picMkLst>
            <pc:docMk/>
            <pc:sldMk cId="2508173990" sldId="1202"/>
            <ac:picMk id="34" creationId="{F8CFEA30-39F7-4055-A4E8-50FB7522FD07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3" creationId="{7E0C7D7C-DA25-484B-8B6A-7526FDAC3741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8" creationId="{4FC33848-77E1-44A9-BDB1-4A143EC08C04}"/>
          </ac:picMkLst>
        </pc:picChg>
        <pc:picChg chg="add del">
          <ac:chgData name="Subramani K" userId="bf009f75-d47a-408b-a678-4666a6eafc4c" providerId="ADAL" clId="{AD86113F-1C20-40FE-B576-69261555BA98}" dt="2022-03-17T06:36:40.892" v="3" actId="478"/>
          <ac:picMkLst>
            <pc:docMk/>
            <pc:sldMk cId="2508173990" sldId="1202"/>
            <ac:picMk id="49" creationId="{AD6021AC-22A1-422D-AFC2-710F0CB39706}"/>
          </ac:picMkLst>
        </pc:picChg>
        <pc:picChg chg="add mod">
          <ac:chgData name="Subramani K" userId="bf009f75-d47a-408b-a678-4666a6eafc4c" providerId="ADAL" clId="{AD86113F-1C20-40FE-B576-69261555BA98}" dt="2022-03-17T06:45:11.536" v="257" actId="1076"/>
          <ac:picMkLst>
            <pc:docMk/>
            <pc:sldMk cId="2508173990" sldId="1202"/>
            <ac:picMk id="65" creationId="{6BCE794B-2F66-4C21-A04E-EED49ADD14A6}"/>
          </ac:picMkLst>
        </pc:pic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mod">
          <ac:chgData name="Subramani K" userId="bf009f75-d47a-408b-a678-4666a6eafc4c" providerId="ADAL" clId="{AD86113F-1C20-40FE-B576-69261555BA98}" dt="2022-03-17T06:37:00.740" v="6" actId="1038"/>
          <ac:cxnSpMkLst>
            <pc:docMk/>
            <pc:sldMk cId="2508173990" sldId="1202"/>
            <ac:cxnSpMk id="4" creationId="{2EACDE21-5AA9-436E-BE2C-34964D3827F1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" creationId="{3B1195A0-5F14-47AC-8AB4-2C5EE6597E66}"/>
          </ac:cxnSpMkLst>
        </pc:cxnChg>
        <pc:cxnChg chg="add mod">
          <ac:chgData name="Subramani K" userId="bf009f75-d47a-408b-a678-4666a6eafc4c" providerId="ADAL" clId="{AD86113F-1C20-40FE-B576-69261555BA98}" dt="2022-03-17T06:45:02.566" v="252" actId="1036"/>
          <ac:cxnSpMkLst>
            <pc:docMk/>
            <pc:sldMk cId="2508173990" sldId="1202"/>
            <ac:cxnSpMk id="40" creationId="{D55962A9-0491-4706-8BB9-1B0AE6982BD4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2" creationId="{62CBA750-8A82-49D6-BACD-D9D93E8AB6B2}"/>
          </ac:cxnSpMkLst>
        </pc:cxnChg>
        <pc:cxnChg chg="add del">
          <ac:chgData name="Subramani K" userId="bf009f75-d47a-408b-a678-4666a6eafc4c" providerId="ADAL" clId="{AD86113F-1C20-40FE-B576-69261555BA98}" dt="2022-03-17T06:36:40.892" v="3" actId="478"/>
          <ac:cxnSpMkLst>
            <pc:docMk/>
            <pc:sldMk cId="2508173990" sldId="1202"/>
            <ac:cxnSpMk id="53" creationId="{57514183-37CE-4795-92DC-6748CEFF6737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2" creationId="{00FA91EE-2475-4CCF-AD60-739FAD5C1F92}"/>
          </ac:cxnSpMkLst>
        </pc:cxnChg>
        <pc:cxnChg chg="mod">
          <ac:chgData name="Subramani K" userId="bf009f75-d47a-408b-a678-4666a6eafc4c" providerId="ADAL" clId="{AD86113F-1C20-40FE-B576-69261555BA98}" dt="2022-03-17T06:43:04.640" v="118"/>
          <ac:cxnSpMkLst>
            <pc:docMk/>
            <pc:sldMk cId="2508173990" sldId="1202"/>
            <ac:cxnSpMk id="63" creationId="{736C71CE-D0F8-4160-A0F2-BDDB7F1A6F1E}"/>
          </ac:cxnSpMkLst>
        </pc:cxnChg>
      </pc:sldChg>
      <pc:sldChg chg="modSp add mod">
        <pc:chgData name="Subramani K" userId="bf009f75-d47a-408b-a678-4666a6eafc4c" providerId="ADAL" clId="{AD86113F-1C20-40FE-B576-69261555BA98}" dt="2022-03-17T06:46:26.267" v="276" actId="20577"/>
        <pc:sldMkLst>
          <pc:docMk/>
          <pc:sldMk cId="2285015065" sldId="1203"/>
        </pc:sldMkLst>
        <pc:spChg chg="mod">
          <ac:chgData name="Subramani K" userId="bf009f75-d47a-408b-a678-4666a6eafc4c" providerId="ADAL" clId="{AD86113F-1C20-40FE-B576-69261555BA98}" dt="2022-03-17T06:46:26.267" v="276" actId="20577"/>
          <ac:spMkLst>
            <pc:docMk/>
            <pc:sldMk cId="2285015065" sldId="1203"/>
            <ac:spMk id="9" creationId="{B7E2EC3C-9883-47AA-9BD1-48DE0A1C8C38}"/>
          </ac:spMkLst>
        </pc:spChg>
      </pc:sldChg>
      <pc:sldChg chg="modSp add mod">
        <pc:chgData name="Subramani K" userId="bf009f75-d47a-408b-a678-4666a6eafc4c" providerId="ADAL" clId="{AD86113F-1C20-40FE-B576-69261555BA98}" dt="2022-03-17T06:46:32.919" v="279" actId="20577"/>
        <pc:sldMkLst>
          <pc:docMk/>
          <pc:sldMk cId="1539429775" sldId="1204"/>
        </pc:sldMkLst>
        <pc:spChg chg="mod">
          <ac:chgData name="Subramani K" userId="bf009f75-d47a-408b-a678-4666a6eafc4c" providerId="ADAL" clId="{AD86113F-1C20-40FE-B576-69261555BA98}" dt="2022-03-17T06:46:32.919" v="279" actId="20577"/>
          <ac:spMkLst>
            <pc:docMk/>
            <pc:sldMk cId="1539429775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lakshmikanth" userId="34ec4a14-2b32-4e23-8e6c-bf79444b9b1f" providerId="ADAL" clId="{9F0A1A48-C41E-4E3F-A4C7-8A1B17978267}"/>
    <pc:docChg chg="custSel modSld">
      <pc:chgData name="lakshmikanth" userId="34ec4a14-2b32-4e23-8e6c-bf79444b9b1f" providerId="ADAL" clId="{9F0A1A48-C41E-4E3F-A4C7-8A1B17978267}" dt="2022-03-17T12:15:03.350" v="0" actId="478"/>
      <pc:docMkLst>
        <pc:docMk/>
      </pc:docMkLst>
      <pc:sldChg chg="delSp mod">
        <pc:chgData name="lakshmikanth" userId="34ec4a14-2b32-4e23-8e6c-bf79444b9b1f" providerId="ADAL" clId="{9F0A1A48-C41E-4E3F-A4C7-8A1B17978267}" dt="2022-03-17T12:15:03.350" v="0" actId="478"/>
        <pc:sldMkLst>
          <pc:docMk/>
          <pc:sldMk cId="1940554314" sldId="1206"/>
        </pc:sldMkLst>
        <pc:spChg chg="del">
          <ac:chgData name="lakshmikanth" userId="34ec4a14-2b32-4e23-8e6c-bf79444b9b1f" providerId="ADAL" clId="{9F0A1A48-C41E-4E3F-A4C7-8A1B17978267}" dt="2022-03-17T12:15:03.350" v="0" actId="478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lakshmikanth" userId="34ec4a14-2b32-4e23-8e6c-bf79444b9b1f" providerId="ADAL" clId="{9F0A1A48-C41E-4E3F-A4C7-8A1B17978267}" dt="2022-03-17T12:15:03.350" v="0" actId="478"/>
          <ac:spMkLst>
            <pc:docMk/>
            <pc:sldMk cId="1940554314" sldId="1206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5FCE6499-D586-40CB-B01A-1C261EEF3A96}"/>
    <pc:docChg chg="custSel modSld">
      <pc:chgData name="Subramani K" userId="bf009f75-d47a-408b-a678-4666a6eafc4c" providerId="ADAL" clId="{5FCE6499-D586-40CB-B01A-1C261EEF3A96}" dt="2022-03-16T06:27:15.609" v="14" actId="554"/>
      <pc:docMkLst>
        <pc:docMk/>
      </pc:docMkLst>
      <pc:sldChg chg="addSp delSp modSp mod">
        <pc:chgData name="Subramani K" userId="bf009f75-d47a-408b-a678-4666a6eafc4c" providerId="ADAL" clId="{5FCE6499-D586-40CB-B01A-1C261EEF3A96}" dt="2022-03-16T06:27:15.609" v="14" actId="554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</pc:sldChg>
    </pc:docChg>
  </pc:docChgLst>
  <pc:docChgLst>
    <pc:chgData name="Subramani K" userId="bf009f75-d47a-408b-a678-4666a6eafc4c" providerId="ADAL" clId="{A155CE85-AE4C-4A05-8157-699F55C8B1C1}"/>
    <pc:docChg chg="undo custSel addSld delSld modSld">
      <pc:chgData name="Subramani K" userId="bf009f75-d47a-408b-a678-4666a6eafc4c" providerId="ADAL" clId="{A155CE85-AE4C-4A05-8157-699F55C8B1C1}" dt="2022-03-17T07:30:23.262" v="294" actId="47"/>
      <pc:docMkLst>
        <pc:docMk/>
      </pc:docMkLst>
      <pc:sldChg chg="addSp delSp modSp mod">
        <pc:chgData name="Subramani K" userId="bf009f75-d47a-408b-a678-4666a6eafc4c" providerId="ADAL" clId="{A155CE85-AE4C-4A05-8157-699F55C8B1C1}" dt="2022-03-17T07:30:05.579" v="291" actId="1037"/>
        <pc:sldMkLst>
          <pc:docMk/>
          <pc:sldMk cId="2508173990" sldId="1202"/>
        </pc:sldMkLst>
        <pc:spChg chg="mod">
          <ac:chgData name="Subramani K" userId="bf009f75-d47a-408b-a678-4666a6eafc4c" providerId="ADAL" clId="{A155CE85-AE4C-4A05-8157-699F55C8B1C1}" dt="2022-03-17T07:21:24.200" v="229" actId="20577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A155CE85-AE4C-4A05-8157-699F55C8B1C1}" dt="2022-03-17T07:06:59.261" v="0"/>
          <ac:spMkLst>
            <pc:docMk/>
            <pc:sldMk cId="2508173990" sldId="1202"/>
            <ac:spMk id="17" creationId="{52A16A28-07F5-4C3D-A727-66295F11BF88}"/>
          </ac:spMkLst>
        </pc:spChg>
        <pc:spChg chg="add del mod">
          <ac:chgData name="Subramani K" userId="bf009f75-d47a-408b-a678-4666a6eafc4c" providerId="ADAL" clId="{A155CE85-AE4C-4A05-8157-699F55C8B1C1}" dt="2022-03-17T07:21:42.617" v="233" actId="478"/>
          <ac:spMkLst>
            <pc:docMk/>
            <pc:sldMk cId="2508173990" sldId="1202"/>
            <ac:spMk id="18" creationId="{2F2B9477-2FB5-406D-A3B9-ED6018A4880B}"/>
          </ac:spMkLst>
        </pc:spChg>
        <pc:spChg chg="add del mod">
          <ac:chgData name="Subramani K" userId="bf009f75-d47a-408b-a678-4666a6eafc4c" providerId="ADAL" clId="{A155CE85-AE4C-4A05-8157-699F55C8B1C1}" dt="2022-03-17T07:15:22.130" v="53" actId="478"/>
          <ac:spMkLst>
            <pc:docMk/>
            <pc:sldMk cId="2508173990" sldId="1202"/>
            <ac:spMk id="22" creationId="{253D4D18-CECF-4203-A5EF-5C5F052D4212}"/>
          </ac:spMkLst>
        </pc:spChg>
        <pc:spChg chg="add mod">
          <ac:chgData name="Subramani K" userId="bf009f75-d47a-408b-a678-4666a6eafc4c" providerId="ADAL" clId="{A155CE85-AE4C-4A05-8157-699F55C8B1C1}" dt="2022-03-17T07:20:17.969" v="184" actId="207"/>
          <ac:spMkLst>
            <pc:docMk/>
            <pc:sldMk cId="2508173990" sldId="1202"/>
            <ac:spMk id="23" creationId="{E29731A7-9FF6-4F78-8C01-8D1E87FB18B4}"/>
          </ac:spMkLst>
        </pc:spChg>
        <pc:spChg chg="add mod">
          <ac:chgData name="Subramani K" userId="bf009f75-d47a-408b-a678-4666a6eafc4c" providerId="ADAL" clId="{A155CE85-AE4C-4A05-8157-699F55C8B1C1}" dt="2022-03-17T07:22:21.597" v="254" actId="554"/>
          <ac:spMkLst>
            <pc:docMk/>
            <pc:sldMk cId="2508173990" sldId="1202"/>
            <ac:spMk id="24" creationId="{CF98BF8E-F58D-4850-9C61-59F391CA66CC}"/>
          </ac:spMkLst>
        </pc:spChg>
        <pc:spChg chg="add del mod">
          <ac:chgData name="Subramani K" userId="bf009f75-d47a-408b-a678-4666a6eafc4c" providerId="ADAL" clId="{A155CE85-AE4C-4A05-8157-699F55C8B1C1}" dt="2022-03-17T07:22:05.616" v="238" actId="478"/>
          <ac:spMkLst>
            <pc:docMk/>
            <pc:sldMk cId="2508173990" sldId="1202"/>
            <ac:spMk id="25" creationId="{6D19242B-86CF-4A85-B6C4-EDB368A2CD83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6" creationId="{5E0EE72F-0FCB-4091-88F4-944BBDCA693B}"/>
          </ac:spMkLst>
        </pc:spChg>
        <pc:spChg chg="add mod">
          <ac:chgData name="Subramani K" userId="bf009f75-d47a-408b-a678-4666a6eafc4c" providerId="ADAL" clId="{A155CE85-AE4C-4A05-8157-699F55C8B1C1}" dt="2022-03-17T07:19:12.909" v="114" actId="1037"/>
          <ac:spMkLst>
            <pc:docMk/>
            <pc:sldMk cId="2508173990" sldId="1202"/>
            <ac:spMk id="27" creationId="{D3ADFD93-44BF-492B-BBC0-BE741C71F39C}"/>
          </ac:spMkLst>
        </pc:spChg>
        <pc:spChg chg="add mod">
          <ac:chgData name="Subramani K" userId="bf009f75-d47a-408b-a678-4666a6eafc4c" providerId="ADAL" clId="{A155CE85-AE4C-4A05-8157-699F55C8B1C1}" dt="2022-03-17T07:20:39.142" v="200" actId="1037"/>
          <ac:spMkLst>
            <pc:docMk/>
            <pc:sldMk cId="2508173990" sldId="1202"/>
            <ac:spMk id="29" creationId="{D8D00DEE-9006-44B1-8530-52A1C0266B50}"/>
          </ac:spMkLst>
        </pc:spChg>
        <pc:spChg chg="mod">
          <ac:chgData name="Subramani K" userId="bf009f75-d47a-408b-a678-4666a6eafc4c" providerId="ADAL" clId="{A155CE85-AE4C-4A05-8157-699F55C8B1C1}" dt="2022-03-17T07:18:24.609" v="74" actId="14100"/>
          <ac:spMkLst>
            <pc:docMk/>
            <pc:sldMk cId="2508173990" sldId="1202"/>
            <ac:spMk id="30" creationId="{A7F3710A-8EE6-42B3-9C88-7DEAD57D2295}"/>
          </ac:spMkLst>
        </pc:spChg>
        <pc:spChg chg="add mod">
          <ac:chgData name="Subramani K" userId="bf009f75-d47a-408b-a678-4666a6eafc4c" providerId="ADAL" clId="{A155CE85-AE4C-4A05-8157-699F55C8B1C1}" dt="2022-03-17T07:22:24.840" v="255" actId="1037"/>
          <ac:spMkLst>
            <pc:docMk/>
            <pc:sldMk cId="2508173990" sldId="1202"/>
            <ac:spMk id="31" creationId="{AAB084AA-6C6E-4C76-883C-083A4AA025E9}"/>
          </ac:spMkLst>
        </pc:spChg>
        <pc:grpChg chg="add mod">
          <ac:chgData name="Subramani K" userId="bf009f75-d47a-408b-a678-4666a6eafc4c" providerId="ADAL" clId="{A155CE85-AE4C-4A05-8157-699F55C8B1C1}" dt="2022-03-17T07:18:29.806" v="86" actId="1035"/>
          <ac:grpSpMkLst>
            <pc:docMk/>
            <pc:sldMk cId="2508173990" sldId="1202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A155CE85-AE4C-4A05-8157-699F55C8B1C1}" dt="2022-03-17T07:06:59.261" v="0"/>
          <ac:grpSpMkLst>
            <pc:docMk/>
            <pc:sldMk cId="2508173990" sldId="1202"/>
            <ac:grpSpMk id="15" creationId="{7D59D14D-E044-4C6C-9761-9870D15B1084}"/>
          </ac:grpSpMkLst>
        </pc:grpChg>
        <pc:graphicFrameChg chg="add del mod">
          <ac:chgData name="Subramani K" userId="bf009f75-d47a-408b-a678-4666a6eafc4c" providerId="ADAL" clId="{A155CE85-AE4C-4A05-8157-699F55C8B1C1}" dt="2022-03-17T07:13:26.999" v="16" actId="12084"/>
          <ac:graphicFrameMkLst>
            <pc:docMk/>
            <pc:sldMk cId="2508173990" sldId="1202"/>
            <ac:graphicFrameMk id="5" creationId="{990C7DCB-58E3-4D1F-9AC6-6925E9039BF8}"/>
          </ac:graphicFrameMkLst>
        </pc:graphicFrameChg>
        <pc:picChg chg="add del mod">
          <ac:chgData name="Subramani K" userId="bf009f75-d47a-408b-a678-4666a6eafc4c" providerId="ADAL" clId="{A155CE85-AE4C-4A05-8157-699F55C8B1C1}" dt="2022-03-17T07:13:31.339" v="17" actId="478"/>
          <ac:picMkLst>
            <pc:docMk/>
            <pc:sldMk cId="2508173990" sldId="1202"/>
            <ac:picMk id="3" creationId="{C86B5339-4A4C-4C26-A9B1-774D54C7D33F}"/>
          </ac:picMkLst>
        </pc:picChg>
        <pc:picChg chg="add del mod">
          <ac:chgData name="Subramani K" userId="bf009f75-d47a-408b-a678-4666a6eafc4c" providerId="ADAL" clId="{A155CE85-AE4C-4A05-8157-699F55C8B1C1}" dt="2022-03-17T07:14:47.043" v="43" actId="21"/>
          <ac:picMkLst>
            <pc:docMk/>
            <pc:sldMk cId="2508173990" sldId="1202"/>
            <ac:picMk id="7" creationId="{4B841191-53DF-4EEA-A66E-E71404B184CB}"/>
          </ac:picMkLst>
        </pc:picChg>
        <pc:picChg chg="mod">
          <ac:chgData name="Subramani K" userId="bf009f75-d47a-408b-a678-4666a6eafc4c" providerId="ADAL" clId="{A155CE85-AE4C-4A05-8157-699F55C8B1C1}" dt="2022-03-17T07:06:59.261" v="0"/>
          <ac:picMkLst>
            <pc:docMk/>
            <pc:sldMk cId="2508173990" sldId="1202"/>
            <ac:picMk id="16" creationId="{A4B7836F-2D95-4941-B59A-601AC1BB5C3B}"/>
          </ac:picMkLst>
        </pc:picChg>
        <pc:picChg chg="add del mod">
          <ac:chgData name="Subramani K" userId="bf009f75-d47a-408b-a678-4666a6eafc4c" providerId="ADAL" clId="{A155CE85-AE4C-4A05-8157-699F55C8B1C1}" dt="2022-03-17T07:15:22.130" v="53" actId="478"/>
          <ac:picMkLst>
            <pc:docMk/>
            <pc:sldMk cId="2508173990" sldId="1202"/>
            <ac:picMk id="19" creationId="{47629289-3983-49EA-BA4C-40D3184B7DEA}"/>
          </ac:picMkLst>
        </pc:picChg>
        <pc:picChg chg="add del mod modCrop">
          <ac:chgData name="Subramani K" userId="bf009f75-d47a-408b-a678-4666a6eafc4c" providerId="ADAL" clId="{A155CE85-AE4C-4A05-8157-699F55C8B1C1}" dt="2022-03-17T07:28:40.369" v="257" actId="478"/>
          <ac:picMkLst>
            <pc:docMk/>
            <pc:sldMk cId="2508173990" sldId="1202"/>
            <ac:picMk id="21" creationId="{A11709AB-2BC3-4FC0-AA3E-173CF6C9CE52}"/>
          </ac:picMkLst>
        </pc:picChg>
        <pc:picChg chg="add del mod">
          <ac:chgData name="Subramani K" userId="bf009f75-d47a-408b-a678-4666a6eafc4c" providerId="ADAL" clId="{A155CE85-AE4C-4A05-8157-699F55C8B1C1}" dt="2022-03-17T07:29:23.617" v="276" actId="478"/>
          <ac:picMkLst>
            <pc:docMk/>
            <pc:sldMk cId="2508173990" sldId="1202"/>
            <ac:picMk id="32" creationId="{83206B60-861F-4773-9B08-816407514359}"/>
          </ac:picMkLst>
        </pc:picChg>
        <pc:picChg chg="add mod modCrop">
          <ac:chgData name="Subramani K" userId="bf009f75-d47a-408b-a678-4666a6eafc4c" providerId="ADAL" clId="{A155CE85-AE4C-4A05-8157-699F55C8B1C1}" dt="2022-03-17T07:30:05.579" v="291" actId="1037"/>
          <ac:picMkLst>
            <pc:docMk/>
            <pc:sldMk cId="2508173990" sldId="1202"/>
            <ac:picMk id="34" creationId="{2BF93F0C-418E-4810-A330-C55475B4E640}"/>
          </ac:picMkLst>
        </pc:picChg>
        <pc:picChg chg="del">
          <ac:chgData name="Subramani K" userId="bf009f75-d47a-408b-a678-4666a6eafc4c" providerId="ADAL" clId="{A155CE85-AE4C-4A05-8157-699F55C8B1C1}" dt="2022-03-17T07:13:53.820" v="22" actId="478"/>
          <ac:picMkLst>
            <pc:docMk/>
            <pc:sldMk cId="2508173990" sldId="1202"/>
            <ac:picMk id="65" creationId="{6BCE794B-2F66-4C21-A04E-EED49ADD14A6}"/>
          </ac:picMkLst>
        </pc:picChg>
      </pc:sldChg>
      <pc:sldChg chg="addSp delSp modSp del mod">
        <pc:chgData name="Subramani K" userId="bf009f75-d47a-408b-a678-4666a6eafc4c" providerId="ADAL" clId="{A155CE85-AE4C-4A05-8157-699F55C8B1C1}" dt="2022-03-17T07:30:23.262" v="294" actId="47"/>
        <pc:sldMkLst>
          <pc:docMk/>
          <pc:sldMk cId="2285015065" sldId="1203"/>
        </pc:sldMkLst>
        <pc:spChg chg="add del mod">
          <ac:chgData name="Subramani K" userId="bf009f75-d47a-408b-a678-4666a6eafc4c" providerId="ADAL" clId="{A155CE85-AE4C-4A05-8157-699F55C8B1C1}" dt="2022-03-17T07:15:14.420" v="51" actId="478"/>
          <ac:spMkLst>
            <pc:docMk/>
            <pc:sldMk cId="2285015065" sldId="1203"/>
            <ac:spMk id="13" creationId="{D701C10F-386F-444F-A198-51AC6BA7C992}"/>
          </ac:spMkLst>
        </pc:spChg>
        <pc:picChg chg="add del">
          <ac:chgData name="Subramani K" userId="bf009f75-d47a-408b-a678-4666a6eafc4c" providerId="ADAL" clId="{A155CE85-AE4C-4A05-8157-699F55C8B1C1}" dt="2022-03-17T07:28:37.995" v="256" actId="478"/>
          <ac:picMkLst>
            <pc:docMk/>
            <pc:sldMk cId="2285015065" sldId="1203"/>
            <ac:picMk id="3" creationId="{92824F86-6BF5-4DC2-A11F-718E9553CE97}"/>
          </ac:picMkLst>
        </pc:picChg>
        <pc:picChg chg="add del mod">
          <ac:chgData name="Subramani K" userId="bf009f75-d47a-408b-a678-4666a6eafc4c" providerId="ADAL" clId="{A155CE85-AE4C-4A05-8157-699F55C8B1C1}" dt="2022-03-17T07:15:14.420" v="51" actId="478"/>
          <ac:picMkLst>
            <pc:docMk/>
            <pc:sldMk cId="2285015065" sldId="1203"/>
            <ac:picMk id="10" creationId="{133FE653-90E0-453E-A0D6-C61B4C97D42F}"/>
          </ac:picMkLst>
        </pc:picChg>
      </pc:sldChg>
      <pc:sldChg chg="del">
        <pc:chgData name="Subramani K" userId="bf009f75-d47a-408b-a678-4666a6eafc4c" providerId="ADAL" clId="{A155CE85-AE4C-4A05-8157-699F55C8B1C1}" dt="2022-03-17T07:30:17.277" v="292" actId="47"/>
        <pc:sldMkLst>
          <pc:docMk/>
          <pc:sldMk cId="1539429775" sldId="1204"/>
        </pc:sldMkLst>
      </pc:sldChg>
      <pc:sldChg chg="add">
        <pc:chgData name="Subramani K" userId="bf009f75-d47a-408b-a678-4666a6eafc4c" providerId="ADAL" clId="{A155CE85-AE4C-4A05-8157-699F55C8B1C1}" dt="2022-03-17T07:30:21.734" v="293"/>
        <pc:sldMkLst>
          <pc:docMk/>
          <pc:sldMk cId="2336240711" sldId="1204"/>
        </pc:sldMkLst>
      </pc:sldChg>
    </pc:docChg>
  </pc:docChgLst>
  <pc:docChgLst>
    <pc:chgData name="Subramani K" userId="bf009f75-d47a-408b-a678-4666a6eafc4c" providerId="ADAL" clId="{BC52A45B-D2DF-4D88-AD0B-4F07A2FE6816}"/>
    <pc:docChg chg="custSel modSld">
      <pc:chgData name="Subramani K" userId="bf009f75-d47a-408b-a678-4666a6eafc4c" providerId="ADAL" clId="{BC52A45B-D2DF-4D88-AD0B-4F07A2FE6816}" dt="2022-03-17T06:53:08.941" v="0" actId="478"/>
      <pc:docMkLst>
        <pc:docMk/>
      </pc:docMkLst>
      <pc:sldChg chg="delSp mod">
        <pc:chgData name="Subramani K" userId="bf009f75-d47a-408b-a678-4666a6eafc4c" providerId="ADAL" clId="{BC52A45B-D2DF-4D88-AD0B-4F07A2FE6816}" dt="2022-03-17T06:53:08.941" v="0" actId="478"/>
        <pc:sldMkLst>
          <pc:docMk/>
          <pc:sldMk cId="2508173990" sldId="1202"/>
        </pc:sldMkLst>
        <pc:spChg chg="del">
          <ac:chgData name="Subramani K" userId="bf009f75-d47a-408b-a678-4666a6eafc4c" providerId="ADAL" clId="{BC52A45B-D2DF-4D88-AD0B-4F07A2FE6816}" dt="2022-03-17T06:53:08.941" v="0" actId="478"/>
          <ac:spMkLst>
            <pc:docMk/>
            <pc:sldMk cId="2508173990" sldId="1202"/>
            <ac:spMk id="64" creationId="{D3DE8A73-B76F-45A2-A8B7-6964F9CD104E}"/>
          </ac:spMkLst>
        </pc:s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1" creationId="{C8CC3860-0C04-4517-AE72-EF1D84CDA200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36" creationId="{02E5521E-C336-4FC1-8904-224ECEB8BBD7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1" creationId="{33F112CC-4F0F-4C39-B545-F4F4E87EF661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46" creationId="{BE163DAB-70AC-4713-B40E-290A1DB65DC9}"/>
          </ac:grpSpMkLst>
        </pc:grpChg>
        <pc:grpChg chg="del">
          <ac:chgData name="Subramani K" userId="bf009f75-d47a-408b-a678-4666a6eafc4c" providerId="ADAL" clId="{BC52A45B-D2DF-4D88-AD0B-4F07A2FE6816}" dt="2022-03-17T06:53:08.941" v="0" actId="478"/>
          <ac:grpSpMkLst>
            <pc:docMk/>
            <pc:sldMk cId="2508173990" sldId="1202"/>
            <ac:grpSpMk id="51" creationId="{F7E94852-7C80-4080-AAD2-AC30285401C1}"/>
          </ac:grpSpMkLst>
        </pc:grpChg>
        <pc:cxnChg chg="del">
          <ac:chgData name="Subramani K" userId="bf009f75-d47a-408b-a678-4666a6eafc4c" providerId="ADAL" clId="{BC52A45B-D2DF-4D88-AD0B-4F07A2FE6816}" dt="2022-03-17T06:53:08.941" v="0" actId="478"/>
          <ac:cxnSpMkLst>
            <pc:docMk/>
            <pc:sldMk cId="2508173990" sldId="1202"/>
            <ac:cxnSpMk id="40" creationId="{D55962A9-0491-4706-8BB9-1B0AE6982BD4}"/>
          </ac:cxnSpMkLst>
        </pc:cxnChg>
      </pc:sldChg>
    </pc:docChg>
  </pc:docChgLst>
  <pc:docChgLst>
    <pc:chgData name="Balaji P." userId="ba4046ed-d6ed-4f8a-b33b-fec4378fc225" providerId="ADAL" clId="{778FA84C-28FA-4BD6-942C-23E35F4F5D75}"/>
    <pc:docChg chg="modSld">
      <pc:chgData name="Balaji P." userId="ba4046ed-d6ed-4f8a-b33b-fec4378fc225" providerId="ADAL" clId="{778FA84C-28FA-4BD6-942C-23E35F4F5D75}" dt="2022-05-16T13:23:38.613" v="0"/>
      <pc:docMkLst>
        <pc:docMk/>
      </pc:docMkLst>
      <pc:sldChg chg="modSp mod">
        <pc:chgData name="Balaji P." userId="ba4046ed-d6ed-4f8a-b33b-fec4378fc225" providerId="ADAL" clId="{778FA84C-28FA-4BD6-942C-23E35F4F5D75}" dt="2022-05-16T13:23:38.613" v="0"/>
        <pc:sldMkLst>
          <pc:docMk/>
          <pc:sldMk cId="2508173990" sldId="1202"/>
        </pc:sldMkLst>
        <pc:spChg chg="mod">
          <ac:chgData name="Balaji P." userId="ba4046ed-d6ed-4f8a-b33b-fec4378fc225" providerId="ADAL" clId="{778FA84C-28FA-4BD6-942C-23E35F4F5D75}" dt="2022-05-16T13:23:38.613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279A3B6D-0100-42A3-99AD-CC462EC8EB45}"/>
    <pc:docChg chg="undo custSel modSld">
      <pc:chgData name="Subramani K" userId="bf009f75-d47a-408b-a678-4666a6eafc4c" providerId="ADAL" clId="{279A3B6D-0100-42A3-99AD-CC462EC8EB45}" dt="2022-03-17T09:37:50.534" v="95" actId="20577"/>
      <pc:docMkLst>
        <pc:docMk/>
      </pc:docMkLst>
      <pc:sldChg chg="addSp delSp modSp mod">
        <pc:chgData name="Subramani K" userId="bf009f75-d47a-408b-a678-4666a6eafc4c" providerId="ADAL" clId="{279A3B6D-0100-42A3-99AD-CC462EC8EB45}" dt="2022-03-17T09:37:47.188" v="93"/>
        <pc:sldMkLst>
          <pc:docMk/>
          <pc:sldMk cId="2508173990" sldId="1202"/>
        </pc:sldMkLst>
        <pc:spChg chg="mod">
          <ac:chgData name="Subramani K" userId="bf009f75-d47a-408b-a678-4666a6eafc4c" providerId="ADAL" clId="{279A3B6D-0100-42A3-99AD-CC462EC8EB45}" dt="2022-03-17T09:37:47.188" v="93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279A3B6D-0100-42A3-99AD-CC462EC8EB45}" dt="2022-03-17T09:26:36.800" v="61" actId="14100"/>
          <ac:spMkLst>
            <pc:docMk/>
            <pc:sldMk cId="2508173990" sldId="1202"/>
            <ac:spMk id="31" creationId="{302E1E5F-2922-4C4B-A628-6E8D904D74BD}"/>
          </ac:spMkLst>
        </pc:spChg>
        <pc:spChg chg="add del mod">
          <ac:chgData name="Subramani K" userId="bf009f75-d47a-408b-a678-4666a6eafc4c" providerId="ADAL" clId="{279A3B6D-0100-42A3-99AD-CC462EC8EB45}" dt="2022-03-17T09:26:08.360" v="20" actId="478"/>
          <ac:spMkLst>
            <pc:docMk/>
            <pc:sldMk cId="2508173990" sldId="1202"/>
            <ac:spMk id="32" creationId="{B01899E9-BBD6-4D3A-B3CC-48FE96AE5129}"/>
          </ac:spMkLst>
        </pc:spChg>
        <pc:spChg chg="add mod">
          <ac:chgData name="Subramani K" userId="bf009f75-d47a-408b-a678-4666a6eafc4c" providerId="ADAL" clId="{279A3B6D-0100-42A3-99AD-CC462EC8EB45}" dt="2022-03-17T09:26:50.702" v="76" actId="1035"/>
          <ac:spMkLst>
            <pc:docMk/>
            <pc:sldMk cId="2508173990" sldId="1202"/>
            <ac:spMk id="37" creationId="{F71E218A-4ED5-4203-ABBC-19C60B7C41D7}"/>
          </ac:spMkLst>
        </pc:spChg>
        <pc:spChg chg="add mod">
          <ac:chgData name="Subramani K" userId="bf009f75-d47a-408b-a678-4666a6eafc4c" providerId="ADAL" clId="{279A3B6D-0100-42A3-99AD-CC462EC8EB45}" dt="2022-03-17T09:26:50.702" v="76" actId="1035"/>
          <ac:spMkLst>
            <pc:docMk/>
            <pc:sldMk cId="2508173990" sldId="1202"/>
            <ac:spMk id="38" creationId="{37DC4AE0-4C81-4716-81E5-103B59082BB5}"/>
          </ac:spMkLst>
        </pc:spChg>
        <pc:spChg chg="add mod">
          <ac:chgData name="Subramani K" userId="bf009f75-d47a-408b-a678-4666a6eafc4c" providerId="ADAL" clId="{279A3B6D-0100-42A3-99AD-CC462EC8EB45}" dt="2022-03-17T09:26:50.702" v="76" actId="1035"/>
          <ac:spMkLst>
            <pc:docMk/>
            <pc:sldMk cId="2508173990" sldId="1202"/>
            <ac:spMk id="39" creationId="{12DAB267-686F-462C-AA92-D623CB927412}"/>
          </ac:spMkLst>
        </pc:spChg>
        <pc:spChg chg="add mod">
          <ac:chgData name="Subramani K" userId="bf009f75-d47a-408b-a678-4666a6eafc4c" providerId="ADAL" clId="{279A3B6D-0100-42A3-99AD-CC462EC8EB45}" dt="2022-03-17T09:26:56.977" v="85" actId="1036"/>
          <ac:spMkLst>
            <pc:docMk/>
            <pc:sldMk cId="2508173990" sldId="1202"/>
            <ac:spMk id="41" creationId="{F4FBBFAF-3FE4-4453-9181-FAF4A6CFD270}"/>
          </ac:spMkLst>
        </pc:spChg>
        <pc:spChg chg="add mod">
          <ac:chgData name="Subramani K" userId="bf009f75-d47a-408b-a678-4666a6eafc4c" providerId="ADAL" clId="{279A3B6D-0100-42A3-99AD-CC462EC8EB45}" dt="2022-03-17T09:26:56.977" v="85" actId="1036"/>
          <ac:spMkLst>
            <pc:docMk/>
            <pc:sldMk cId="2508173990" sldId="1202"/>
            <ac:spMk id="42" creationId="{E62F67C3-2A87-40FF-8B2F-11754076026A}"/>
          </ac:spMkLst>
        </pc:spChg>
        <pc:spChg chg="add mod">
          <ac:chgData name="Subramani K" userId="bf009f75-d47a-408b-a678-4666a6eafc4c" providerId="ADAL" clId="{279A3B6D-0100-42A3-99AD-CC462EC8EB45}" dt="2022-03-17T09:26:56.977" v="85" actId="1036"/>
          <ac:spMkLst>
            <pc:docMk/>
            <pc:sldMk cId="2508173990" sldId="1202"/>
            <ac:spMk id="43" creationId="{B0F6B509-5759-4A94-9D88-8AFD0075987E}"/>
          </ac:spMkLst>
        </pc:spChg>
        <pc:spChg chg="add mod">
          <ac:chgData name="Subramani K" userId="bf009f75-d47a-408b-a678-4666a6eafc4c" providerId="ADAL" clId="{279A3B6D-0100-42A3-99AD-CC462EC8EB45}" dt="2022-03-17T09:35:36.870" v="92" actId="1035"/>
          <ac:spMkLst>
            <pc:docMk/>
            <pc:sldMk cId="2508173990" sldId="1202"/>
            <ac:spMk id="45" creationId="{D44619A6-0FB2-417E-809C-108309B3408A}"/>
          </ac:spMkLst>
        </pc:spChg>
        <pc:spChg chg="add mod">
          <ac:chgData name="Subramani K" userId="bf009f75-d47a-408b-a678-4666a6eafc4c" providerId="ADAL" clId="{279A3B6D-0100-42A3-99AD-CC462EC8EB45}" dt="2022-03-17T09:35:36.870" v="92" actId="1035"/>
          <ac:spMkLst>
            <pc:docMk/>
            <pc:sldMk cId="2508173990" sldId="1202"/>
            <ac:spMk id="46" creationId="{54B92021-B5EA-4E25-B8BB-D0B8C07D72F5}"/>
          </ac:spMkLst>
        </pc:spChg>
        <pc:spChg chg="mod">
          <ac:chgData name="Subramani K" userId="bf009f75-d47a-408b-a678-4666a6eafc4c" providerId="ADAL" clId="{279A3B6D-0100-42A3-99AD-CC462EC8EB45}" dt="2022-03-17T09:26:26.285" v="48" actId="1038"/>
          <ac:spMkLst>
            <pc:docMk/>
            <pc:sldMk cId="2508173990" sldId="1202"/>
            <ac:spMk id="50" creationId="{984B74D4-6E19-4327-B075-62395FDF2799}"/>
          </ac:spMkLst>
        </pc:spChg>
        <pc:spChg chg="mod">
          <ac:chgData name="Subramani K" userId="bf009f75-d47a-408b-a678-4666a6eafc4c" providerId="ADAL" clId="{279A3B6D-0100-42A3-99AD-CC462EC8EB45}" dt="2022-03-17T09:26:26.285" v="48" actId="1038"/>
          <ac:spMkLst>
            <pc:docMk/>
            <pc:sldMk cId="2508173990" sldId="1202"/>
            <ac:spMk id="51" creationId="{8B358DB5-AF96-4B42-8EAE-A6A6F2130B59}"/>
          </ac:spMkLst>
        </pc:spChg>
        <pc:grpChg chg="del mod">
          <ac:chgData name="Subramani K" userId="bf009f75-d47a-408b-a678-4666a6eafc4c" providerId="ADAL" clId="{279A3B6D-0100-42A3-99AD-CC462EC8EB45}" dt="2022-03-17T09:25:49.274" v="3" actId="478"/>
          <ac:grpSpMkLst>
            <pc:docMk/>
            <pc:sldMk cId="2508173990" sldId="1202"/>
            <ac:grpSpMk id="52" creationId="{6539FC96-3B55-46A6-92A8-FC06A1D1ABB8}"/>
          </ac:grpSpMkLst>
        </pc:grpChg>
        <pc:grpChg chg="del">
          <ac:chgData name="Subramani K" userId="bf009f75-d47a-408b-a678-4666a6eafc4c" providerId="ADAL" clId="{279A3B6D-0100-42A3-99AD-CC462EC8EB45}" dt="2022-03-17T09:25:49.274" v="3" actId="478"/>
          <ac:grpSpMkLst>
            <pc:docMk/>
            <pc:sldMk cId="2508173990" sldId="1202"/>
            <ac:grpSpMk id="57" creationId="{B79C7C6E-FEE8-49F0-BA51-3F583CE28B5F}"/>
          </ac:grpSpMkLst>
        </pc:grpChg>
        <pc:grpChg chg="del">
          <ac:chgData name="Subramani K" userId="bf009f75-d47a-408b-a678-4666a6eafc4c" providerId="ADAL" clId="{279A3B6D-0100-42A3-99AD-CC462EC8EB45}" dt="2022-03-17T09:25:49.274" v="3" actId="478"/>
          <ac:grpSpMkLst>
            <pc:docMk/>
            <pc:sldMk cId="2508173990" sldId="1202"/>
            <ac:grpSpMk id="62" creationId="{F5F0EE83-23F3-4981-B37A-A15AD4A011EA}"/>
          </ac:grpSpMkLst>
        </pc:grpChg>
        <pc:picChg chg="del">
          <ac:chgData name="Subramani K" userId="bf009f75-d47a-408b-a678-4666a6eafc4c" providerId="ADAL" clId="{279A3B6D-0100-42A3-99AD-CC462EC8EB45}" dt="2022-03-17T09:25:47.035" v="2" actId="478"/>
          <ac:picMkLst>
            <pc:docMk/>
            <pc:sldMk cId="2508173990" sldId="1202"/>
            <ac:picMk id="67" creationId="{38755203-4958-4ED7-B2A9-E2BC08461042}"/>
          </ac:picMkLst>
        </pc:picChg>
        <pc:cxnChg chg="add mod">
          <ac:chgData name="Subramani K" userId="bf009f75-d47a-408b-a678-4666a6eafc4c" providerId="ADAL" clId="{279A3B6D-0100-42A3-99AD-CC462EC8EB45}" dt="2022-03-17T09:26:31.086" v="59" actId="1036"/>
          <ac:cxnSpMkLst>
            <pc:docMk/>
            <pc:sldMk cId="2508173990" sldId="1202"/>
            <ac:cxnSpMk id="3" creationId="{51745B9C-0A89-4548-BC9A-2DBE952F872B}"/>
          </ac:cxnSpMkLst>
        </pc:cxnChg>
        <pc:cxnChg chg="add mod">
          <ac:chgData name="Subramani K" userId="bf009f75-d47a-408b-a678-4666a6eafc4c" providerId="ADAL" clId="{279A3B6D-0100-42A3-99AD-CC462EC8EB45}" dt="2022-03-17T09:26:50.702" v="76" actId="1035"/>
          <ac:cxnSpMkLst>
            <pc:docMk/>
            <pc:sldMk cId="2508173990" sldId="1202"/>
            <ac:cxnSpMk id="40" creationId="{07F7304C-2B0A-408D-97AF-AC4E7E869203}"/>
          </ac:cxnSpMkLst>
        </pc:cxnChg>
        <pc:cxnChg chg="add mod">
          <ac:chgData name="Subramani K" userId="bf009f75-d47a-408b-a678-4666a6eafc4c" providerId="ADAL" clId="{279A3B6D-0100-42A3-99AD-CC462EC8EB45}" dt="2022-03-17T09:26:56.977" v="85" actId="1036"/>
          <ac:cxnSpMkLst>
            <pc:docMk/>
            <pc:sldMk cId="2508173990" sldId="1202"/>
            <ac:cxnSpMk id="44" creationId="{0448F4C5-1E92-4A40-9CE1-B699D68D7D0C}"/>
          </ac:cxnSpMkLst>
        </pc:cxnChg>
      </pc:sldChg>
      <pc:sldChg chg="modSp mod">
        <pc:chgData name="Subramani K" userId="bf009f75-d47a-408b-a678-4666a6eafc4c" providerId="ADAL" clId="{279A3B6D-0100-42A3-99AD-CC462EC8EB45}" dt="2022-03-17T09:37:50.534" v="95" actId="20577"/>
        <pc:sldMkLst>
          <pc:docMk/>
          <pc:sldMk cId="1940554314" sldId="1206"/>
        </pc:sldMkLst>
        <pc:spChg chg="mod">
          <ac:chgData name="Subramani K" userId="bf009f75-d47a-408b-a678-4666a6eafc4c" providerId="ADAL" clId="{279A3B6D-0100-42A3-99AD-CC462EC8EB45}" dt="2022-03-17T09:37:50.534" v="95" actId="20577"/>
          <ac:spMkLst>
            <pc:docMk/>
            <pc:sldMk cId="1940554314" sldId="1206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D27A4147-48A3-4CB1-862F-F5BAE0EF6CF1}"/>
    <pc:docChg chg="undo custSel addSld delSld modSld">
      <pc:chgData name="Subramani K" userId="bf009f75-d47a-408b-a678-4666a6eafc4c" providerId="ADAL" clId="{D27A4147-48A3-4CB1-862F-F5BAE0EF6CF1}" dt="2022-03-17T08:45:31.146" v="172" actId="20577"/>
      <pc:docMkLst>
        <pc:docMk/>
      </pc:docMkLst>
      <pc:sldChg chg="addSp delSp modSp mod">
        <pc:chgData name="Subramani K" userId="bf009f75-d47a-408b-a678-4666a6eafc4c" providerId="ADAL" clId="{D27A4147-48A3-4CB1-862F-F5BAE0EF6CF1}" dt="2022-03-17T08:13:29.363" v="26"/>
        <pc:sldMkLst>
          <pc:docMk/>
          <pc:sldMk cId="2508173990" sldId="1202"/>
        </pc:sldMkLst>
        <pc:spChg chg="mod">
          <ac:chgData name="Subramani K" userId="bf009f75-d47a-408b-a678-4666a6eafc4c" providerId="ADAL" clId="{D27A4147-48A3-4CB1-862F-F5BAE0EF6CF1}" dt="2022-03-17T08:13:29.363" v="2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D27A4147-48A3-4CB1-862F-F5BAE0EF6CF1}" dt="2022-03-17T07:37:19.030" v="4" actId="14100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D27A4147-48A3-4CB1-862F-F5BAE0EF6CF1}" dt="2022-03-17T07:37:35.329" v="5"/>
          <ac:spMkLst>
            <pc:docMk/>
            <pc:sldMk cId="2508173990" sldId="1202"/>
            <ac:spMk id="22" creationId="{B599143E-9287-4CDF-80F7-2D1325BCB9F4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3" creationId="{E29731A7-9FF6-4F78-8C01-8D1E87FB18B4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24" creationId="{CF98BF8E-F58D-4850-9C61-59F391CA66CC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6" creationId="{5E0EE72F-0FCB-4091-88F4-944BBDCA693B}"/>
          </ac:spMkLst>
        </pc:spChg>
        <pc:spChg chg="del">
          <ac:chgData name="Subramani K" userId="bf009f75-d47a-408b-a678-4666a6eafc4c" providerId="ADAL" clId="{D27A4147-48A3-4CB1-862F-F5BAE0EF6CF1}" dt="2022-03-17T07:36:38.330" v="1" actId="478"/>
          <ac:spMkLst>
            <pc:docMk/>
            <pc:sldMk cId="2508173990" sldId="1202"/>
            <ac:spMk id="27" creationId="{D3ADFD93-44BF-492B-BBC0-BE741C71F39C}"/>
          </ac:spMkLst>
        </pc:spChg>
        <pc:spChg chg="del">
          <ac:chgData name="Subramani K" userId="bf009f75-d47a-408b-a678-4666a6eafc4c" providerId="ADAL" clId="{D27A4147-48A3-4CB1-862F-F5BAE0EF6CF1}" dt="2022-03-17T07:36:40.270" v="2" actId="478"/>
          <ac:spMkLst>
            <pc:docMk/>
            <pc:sldMk cId="2508173990" sldId="1202"/>
            <ac:spMk id="29" creationId="{D8D00DEE-9006-44B1-8530-52A1C0266B50}"/>
          </ac:spMkLst>
        </pc:spChg>
        <pc:spChg chg="del">
          <ac:chgData name="Subramani K" userId="bf009f75-d47a-408b-a678-4666a6eafc4c" providerId="ADAL" clId="{D27A4147-48A3-4CB1-862F-F5BAE0EF6CF1}" dt="2022-03-17T07:36:35.744" v="0" actId="478"/>
          <ac:spMkLst>
            <pc:docMk/>
            <pc:sldMk cId="2508173990" sldId="1202"/>
            <ac:spMk id="31" creationId="{AAB084AA-6C6E-4C76-883C-083A4AA025E9}"/>
          </ac:spMkLst>
        </pc:spChg>
        <pc:spChg chg="mod">
          <ac:chgData name="Subramani K" userId="bf009f75-d47a-408b-a678-4666a6eafc4c" providerId="ADAL" clId="{D27A4147-48A3-4CB1-862F-F5BAE0EF6CF1}" dt="2022-03-17T07:37:36.876" v="6"/>
          <ac:spMkLst>
            <pc:docMk/>
            <pc:sldMk cId="2508173990" sldId="1202"/>
            <ac:spMk id="32" creationId="{FE16EEC1-9F6B-4344-A010-688D8549191E}"/>
          </ac:spMkLst>
        </pc:spChg>
        <pc:spChg chg="add mod">
          <ac:chgData name="Subramani K" userId="bf009f75-d47a-408b-a678-4666a6eafc4c" providerId="ADAL" clId="{D27A4147-48A3-4CB1-862F-F5BAE0EF6CF1}" dt="2022-03-17T08:12:54.568" v="17" actId="14100"/>
          <ac:spMkLst>
            <pc:docMk/>
            <pc:sldMk cId="2508173990" sldId="1202"/>
            <ac:spMk id="33" creationId="{AA349A83-99C6-447A-8F1B-66CCA1BBBB13}"/>
          </ac:spMkLst>
        </pc:spChg>
        <pc:spChg chg="add mod">
          <ac:chgData name="Subramani K" userId="bf009f75-d47a-408b-a678-4666a6eafc4c" providerId="ADAL" clId="{D27A4147-48A3-4CB1-862F-F5BAE0EF6CF1}" dt="2022-03-17T08:13:01.103" v="20" actId="14100"/>
          <ac:spMkLst>
            <pc:docMk/>
            <pc:sldMk cId="2508173990" sldId="1202"/>
            <ac:spMk id="35" creationId="{F56929DF-CB96-4836-B318-EE20AFA9665D}"/>
          </ac:spMkLst>
        </pc:spChg>
        <pc:spChg chg="add mod">
          <ac:chgData name="Subramani K" userId="bf009f75-d47a-408b-a678-4666a6eafc4c" providerId="ADAL" clId="{D27A4147-48A3-4CB1-862F-F5BAE0EF6CF1}" dt="2022-03-17T08:13:10.181" v="23" actId="14100"/>
          <ac:spMkLst>
            <pc:docMk/>
            <pc:sldMk cId="2508173990" sldId="1202"/>
            <ac:spMk id="36" creationId="{4048AF46-126A-4D0C-A785-D3D2DF7908B8}"/>
          </ac:spMkLst>
        </pc:s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0" creationId="{FEEED24D-26EA-4B2A-ADD4-AD7AA1FD17BA}"/>
          </ac:grpSpMkLst>
        </pc:grpChg>
        <pc:grpChg chg="add mod">
          <ac:chgData name="Subramani K" userId="bf009f75-d47a-408b-a678-4666a6eafc4c" providerId="ADAL" clId="{D27A4147-48A3-4CB1-862F-F5BAE0EF6CF1}" dt="2022-03-17T07:37:44.232" v="8" actId="554"/>
          <ac:grpSpMkLst>
            <pc:docMk/>
            <pc:sldMk cId="2508173990" sldId="1202"/>
            <ac:grpSpMk id="25" creationId="{D84DD2CE-01CA-4A9C-BBA3-796213161E12}"/>
          </ac:grpSpMkLst>
        </pc:grpChg>
        <pc:picChg chg="mod">
          <ac:chgData name="Subramani K" userId="bf009f75-d47a-408b-a678-4666a6eafc4c" providerId="ADAL" clId="{D27A4147-48A3-4CB1-862F-F5BAE0EF6CF1}" dt="2022-03-17T07:37:35.329" v="5"/>
          <ac:picMkLst>
            <pc:docMk/>
            <pc:sldMk cId="2508173990" sldId="1202"/>
            <ac:picMk id="21" creationId="{3F0350C4-B707-44CB-BBCF-FC73CFD6DCDB}"/>
          </ac:picMkLst>
        </pc:picChg>
        <pc:picChg chg="mod">
          <ac:chgData name="Subramani K" userId="bf009f75-d47a-408b-a678-4666a6eafc4c" providerId="ADAL" clId="{D27A4147-48A3-4CB1-862F-F5BAE0EF6CF1}" dt="2022-03-17T07:37:36.876" v="6"/>
          <ac:picMkLst>
            <pc:docMk/>
            <pc:sldMk cId="2508173990" sldId="1202"/>
            <ac:picMk id="28" creationId="{70FEE648-15FC-44E6-8641-BDB27438F4AB}"/>
          </ac:picMkLst>
        </pc:picChg>
        <pc:picChg chg="del">
          <ac:chgData name="Subramani K" userId="bf009f75-d47a-408b-a678-4666a6eafc4c" providerId="ADAL" clId="{D27A4147-48A3-4CB1-862F-F5BAE0EF6CF1}" dt="2022-03-17T07:36:35.744" v="0" actId="478"/>
          <ac:picMkLst>
            <pc:docMk/>
            <pc:sldMk cId="2508173990" sldId="1202"/>
            <ac:picMk id="34" creationId="{2BF93F0C-418E-4810-A330-C55475B4E640}"/>
          </ac:picMkLst>
        </pc:picChg>
      </pc:sldChg>
      <pc:sldChg chg="del">
        <pc:chgData name="Subramani K" userId="bf009f75-d47a-408b-a678-4666a6eafc4c" providerId="ADAL" clId="{D27A4147-48A3-4CB1-862F-F5BAE0EF6CF1}" dt="2022-03-17T08:13:14.052" v="25" actId="47"/>
        <pc:sldMkLst>
          <pc:docMk/>
          <pc:sldMk cId="2336240711" sldId="1204"/>
        </pc:sldMkLst>
      </pc:sldChg>
      <pc:sldChg chg="addSp delSp modSp add mod">
        <pc:chgData name="Subramani K" userId="bf009f75-d47a-408b-a678-4666a6eafc4c" providerId="ADAL" clId="{D27A4147-48A3-4CB1-862F-F5BAE0EF6CF1}" dt="2022-03-17T08:45:25.629" v="168" actId="20577"/>
        <pc:sldMkLst>
          <pc:docMk/>
          <pc:sldMk cId="37492774" sldId="1205"/>
        </pc:sldMkLst>
        <pc:spChg chg="mod">
          <ac:chgData name="Subramani K" userId="bf009f75-d47a-408b-a678-4666a6eafc4c" providerId="ADAL" clId="{D27A4147-48A3-4CB1-862F-F5BAE0EF6CF1}" dt="2022-03-17T08:45:25.629" v="168" actId="20577"/>
          <ac:spMkLst>
            <pc:docMk/>
            <pc:sldMk cId="37492774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D27A4147-48A3-4CB1-862F-F5BAE0EF6CF1}" dt="2022-03-17T08:19:26.621" v="162" actId="1035"/>
          <ac:spMkLst>
            <pc:docMk/>
            <pc:sldMk cId="37492774" sldId="1205"/>
            <ac:spMk id="23" creationId="{45D052D9-78BB-4005-88F2-651BD4BF4B62}"/>
          </ac:spMkLst>
        </pc:spChg>
        <pc:spChg chg="add mod">
          <ac:chgData name="Subramani K" userId="bf009f75-d47a-408b-a678-4666a6eafc4c" providerId="ADAL" clId="{D27A4147-48A3-4CB1-862F-F5BAE0EF6CF1}" dt="2022-03-17T08:17:48.722" v="129" actId="1038"/>
          <ac:spMkLst>
            <pc:docMk/>
            <pc:sldMk cId="37492774" sldId="1205"/>
            <ac:spMk id="24" creationId="{0C619169-0871-4436-B163-7B4182A5D935}"/>
          </ac:spMkLst>
        </pc:spChg>
        <pc:spChg chg="add del mod">
          <ac:chgData name="Subramani K" userId="bf009f75-d47a-408b-a678-4666a6eafc4c" providerId="ADAL" clId="{D27A4147-48A3-4CB1-862F-F5BAE0EF6CF1}" dt="2022-03-17T08:16:26.297" v="94"/>
          <ac:spMkLst>
            <pc:docMk/>
            <pc:sldMk cId="37492774" sldId="1205"/>
            <ac:spMk id="26" creationId="{F6A83979-777E-4830-97E5-8EAA11E1DCB9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7" creationId="{4773F9C6-3A44-4D01-B0B9-824508747BAC}"/>
          </ac:spMkLst>
        </pc:spChg>
        <pc:spChg chg="add mod">
          <ac:chgData name="Subramani K" userId="bf009f75-d47a-408b-a678-4666a6eafc4c" providerId="ADAL" clId="{D27A4147-48A3-4CB1-862F-F5BAE0EF6CF1}" dt="2022-03-17T08:16:42.766" v="100" actId="164"/>
          <ac:spMkLst>
            <pc:docMk/>
            <pc:sldMk cId="37492774" sldId="1205"/>
            <ac:spMk id="29" creationId="{89CD388C-864B-4292-B0DC-93F8DFCC5EC9}"/>
          </ac:spMkLst>
        </pc:spChg>
        <pc:spChg chg="del">
          <ac:chgData name="Subramani K" userId="bf009f75-d47a-408b-a678-4666a6eafc4c" providerId="ADAL" clId="{D27A4147-48A3-4CB1-862F-F5BAE0EF6CF1}" dt="2022-03-17T08:13:38.659" v="29" actId="478"/>
          <ac:spMkLst>
            <pc:docMk/>
            <pc:sldMk cId="37492774" sldId="1205"/>
            <ac:spMk id="30" creationId="{A7F3710A-8EE6-42B3-9C88-7DEAD57D2295}"/>
          </ac:spMkLst>
        </pc:spChg>
        <pc:spChg chg="del mod">
          <ac:chgData name="Subramani K" userId="bf009f75-d47a-408b-a678-4666a6eafc4c" providerId="ADAL" clId="{D27A4147-48A3-4CB1-862F-F5BAE0EF6CF1}" dt="2022-03-17T08:13:48.322" v="62" actId="478"/>
          <ac:spMkLst>
            <pc:docMk/>
            <pc:sldMk cId="37492774" sldId="1205"/>
            <ac:spMk id="33" creationId="{AA349A83-99C6-447A-8F1B-66CCA1BBBB13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4" creationId="{FF364D35-7EF7-44DA-A1B1-E042059C3227}"/>
          </ac:spMkLst>
        </pc:spChg>
        <pc:spChg chg="mod">
          <ac:chgData name="Subramani K" userId="bf009f75-d47a-408b-a678-4666a6eafc4c" providerId="ADAL" clId="{D27A4147-48A3-4CB1-862F-F5BAE0EF6CF1}" dt="2022-03-17T08:19:03.965" v="144" actId="552"/>
          <ac:spMkLst>
            <pc:docMk/>
            <pc:sldMk cId="37492774" sldId="1205"/>
            <ac:spMk id="35" creationId="{F56929DF-CB96-4836-B318-EE20AFA9665D}"/>
          </ac:spMkLst>
        </pc:spChg>
        <pc:spChg chg="del mod">
          <ac:chgData name="Subramani K" userId="bf009f75-d47a-408b-a678-4666a6eafc4c" providerId="ADAL" clId="{D27A4147-48A3-4CB1-862F-F5BAE0EF6CF1}" dt="2022-03-17T08:17:42.853" v="124" actId="478"/>
          <ac:spMkLst>
            <pc:docMk/>
            <pc:sldMk cId="37492774" sldId="1205"/>
            <ac:spMk id="36" creationId="{4048AF46-126A-4D0C-A785-D3D2DF7908B8}"/>
          </ac:spMkLst>
        </pc:spChg>
        <pc:spChg chg="mod">
          <ac:chgData name="Subramani K" userId="bf009f75-d47a-408b-a678-4666a6eafc4c" providerId="ADAL" clId="{D27A4147-48A3-4CB1-862F-F5BAE0EF6CF1}" dt="2022-03-17T08:16:58.695" v="106"/>
          <ac:spMkLst>
            <pc:docMk/>
            <pc:sldMk cId="37492774" sldId="1205"/>
            <ac:spMk id="37" creationId="{F7F864E3-D1FA-402A-A4A1-6C5ED6009A64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39" creationId="{86B246D0-0FDF-4AC6-80BE-32C52075B567}"/>
          </ac:spMkLst>
        </pc:spChg>
        <pc:spChg chg="mod">
          <ac:chgData name="Subramani K" userId="bf009f75-d47a-408b-a678-4666a6eafc4c" providerId="ADAL" clId="{D27A4147-48A3-4CB1-862F-F5BAE0EF6CF1}" dt="2022-03-17T08:17:00.754" v="108"/>
          <ac:spMkLst>
            <pc:docMk/>
            <pc:sldMk cId="37492774" sldId="1205"/>
            <ac:spMk id="40" creationId="{4318F23F-56A3-4E4A-AF78-6B31122C735F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2" creationId="{97766FE7-3219-487C-916F-B113794A8A69}"/>
          </ac:spMkLst>
        </pc:spChg>
        <pc:spChg chg="mod">
          <ac:chgData name="Subramani K" userId="bf009f75-d47a-408b-a678-4666a6eafc4c" providerId="ADAL" clId="{D27A4147-48A3-4CB1-862F-F5BAE0EF6CF1}" dt="2022-03-17T08:17:02.734" v="110"/>
          <ac:spMkLst>
            <pc:docMk/>
            <pc:sldMk cId="37492774" sldId="1205"/>
            <ac:spMk id="43" creationId="{7D6726A7-D107-47B1-ABC1-5DD928A26C98}"/>
          </ac:spMkLst>
        </pc:spChg>
        <pc:spChg chg="add mod">
          <ac:chgData name="Subramani K" userId="bf009f75-d47a-408b-a678-4666a6eafc4c" providerId="ADAL" clId="{D27A4147-48A3-4CB1-862F-F5BAE0EF6CF1}" dt="2022-03-17T08:19:14.428" v="147" actId="14100"/>
          <ac:spMkLst>
            <pc:docMk/>
            <pc:sldMk cId="37492774" sldId="1205"/>
            <ac:spMk id="44" creationId="{541C23B0-14A6-42C4-A306-3AFB5E212AB4}"/>
          </ac:spMkLst>
        </pc:s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13:38.659" v="29" actId="478"/>
          <ac:grpSpMkLst>
            <pc:docMk/>
            <pc:sldMk cId="37492774" sldId="1205"/>
            <ac:grpSpMk id="10" creationId="{C56C960D-42CB-4AE0-9F8C-8AAB8929C23C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0" creationId="{FEEED24D-26EA-4B2A-ADD4-AD7AA1FD17BA}"/>
          </ac:grpSpMkLst>
        </pc:grpChg>
        <pc:grpChg chg="mod">
          <ac:chgData name="Subramani K" userId="bf009f75-d47a-408b-a678-4666a6eafc4c" providerId="ADAL" clId="{D27A4147-48A3-4CB1-862F-F5BAE0EF6CF1}" dt="2022-03-17T08:16:00.983" v="84" actId="1035"/>
          <ac:grpSpMkLst>
            <pc:docMk/>
            <pc:sldMk cId="37492774" sldId="1205"/>
            <ac:grpSpMk id="25" creationId="{D84DD2CE-01CA-4A9C-BBA3-796213161E12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1" creationId="{5FBAD651-977D-4B8A-8F02-CC62E1BAC2B8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38" creationId="{BCFF3AC0-CEB9-4022-A98B-30D1E8A58364}"/>
          </ac:grpSpMkLst>
        </pc:grpChg>
        <pc:grpChg chg="add mod">
          <ac:chgData name="Subramani K" userId="bf009f75-d47a-408b-a678-4666a6eafc4c" providerId="ADAL" clId="{D27A4147-48A3-4CB1-862F-F5BAE0EF6CF1}" dt="2022-03-17T08:17:48.722" v="129" actId="1038"/>
          <ac:grpSpMkLst>
            <pc:docMk/>
            <pc:sldMk cId="37492774" sldId="1205"/>
            <ac:grpSpMk id="41" creationId="{B4554481-7FDD-49CA-91E3-B64565CE865A}"/>
          </ac:grpSpMkLst>
        </pc:grpChg>
        <pc:cxnChg chg="mod">
          <ac:chgData name="Subramani K" userId="bf009f75-d47a-408b-a678-4666a6eafc4c" providerId="ADAL" clId="{D27A4147-48A3-4CB1-862F-F5BAE0EF6CF1}" dt="2022-03-17T08:15:57.156" v="69" actId="1035"/>
          <ac:cxnSpMkLst>
            <pc:docMk/>
            <pc:sldMk cId="37492774" sldId="1205"/>
            <ac:cxnSpMk id="4" creationId="{2EACDE21-5AA9-436E-BE2C-34964D3827F1}"/>
          </ac:cxnSpMkLst>
        </pc:cxnChg>
      </pc:sldChg>
      <pc:sldChg chg="addSp delSp modSp add mod">
        <pc:chgData name="Subramani K" userId="bf009f75-d47a-408b-a678-4666a6eafc4c" providerId="ADAL" clId="{D27A4147-48A3-4CB1-862F-F5BAE0EF6CF1}" dt="2022-03-17T08:45:31.146" v="172" actId="20577"/>
        <pc:sldMkLst>
          <pc:docMk/>
          <pc:sldMk cId="1940554314" sldId="1206"/>
        </pc:sldMkLst>
        <pc:spChg chg="mod">
          <ac:chgData name="Subramani K" userId="bf009f75-d47a-408b-a678-4666a6eafc4c" providerId="ADAL" clId="{D27A4147-48A3-4CB1-862F-F5BAE0EF6CF1}" dt="2022-03-17T08:45:31.146" v="172" actId="20577"/>
          <ac:spMkLst>
            <pc:docMk/>
            <pc:sldMk cId="1940554314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3" creationId="{45D052D9-78BB-4005-88F2-651BD4BF4B62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24" creationId="{0C619169-0871-4436-B163-7B4182A5D935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0" creationId="{3301A057-D22F-4AED-BAFC-6744D3F3073F}"/>
          </ac:spMkLst>
        </pc:spChg>
        <pc:spChg chg="add mod">
          <ac:chgData name="Subramani K" userId="bf009f75-d47a-408b-a678-4666a6eafc4c" providerId="ADAL" clId="{D27A4147-48A3-4CB1-862F-F5BAE0EF6CF1}" dt="2022-03-17T08:45:17.744" v="166"/>
          <ac:spMkLst>
            <pc:docMk/>
            <pc:sldMk cId="1940554314" sldId="1206"/>
            <ac:spMk id="33" creationId="{D918BD40-E551-4990-A757-492041348791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35" creationId="{F56929DF-CB96-4836-B318-EE20AFA9665D}"/>
          </ac:spMkLst>
        </pc:spChg>
        <pc:spChg chg="del">
          <ac:chgData name="Subramani K" userId="bf009f75-d47a-408b-a678-4666a6eafc4c" providerId="ADAL" clId="{D27A4147-48A3-4CB1-862F-F5BAE0EF6CF1}" dt="2022-03-17T08:45:15.557" v="164" actId="478"/>
          <ac:spMkLst>
            <pc:docMk/>
            <pc:sldMk cId="1940554314" sldId="1206"/>
            <ac:spMk id="44" creationId="{541C23B0-14A6-42C4-A306-3AFB5E212AB4}"/>
          </ac:spMkLst>
        </pc:s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" creationId="{B6C35A7B-9706-4527-B45A-033384F35EEF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0" creationId="{FEEED24D-26EA-4B2A-ADD4-AD7AA1FD17BA}"/>
          </ac:grpSpMkLst>
        </pc:grpChg>
        <pc:grpChg chg="del">
          <ac:chgData name="Subramani K" userId="bf009f75-d47a-408b-a678-4666a6eafc4c" providerId="ADAL" clId="{D27A4147-48A3-4CB1-862F-F5BAE0EF6CF1}" dt="2022-03-17T08:45:15.557" v="164" actId="478"/>
          <ac:grpSpMkLst>
            <pc:docMk/>
            <pc:sldMk cId="1940554314" sldId="1206"/>
            <ac:grpSpMk id="25" creationId="{D84DD2CE-01CA-4A9C-BBA3-796213161E12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1" creationId="{5FBAD651-977D-4B8A-8F02-CC62E1BAC2B8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38" creationId="{BCFF3AC0-CEB9-4022-A98B-30D1E8A58364}"/>
          </ac:grpSpMkLst>
        </pc:grpChg>
        <pc:grpChg chg="del">
          <ac:chgData name="Subramani K" userId="bf009f75-d47a-408b-a678-4666a6eafc4c" providerId="ADAL" clId="{D27A4147-48A3-4CB1-862F-F5BAE0EF6CF1}" dt="2022-03-17T08:45:17.484" v="165" actId="478"/>
          <ac:grpSpMkLst>
            <pc:docMk/>
            <pc:sldMk cId="1940554314" sldId="1206"/>
            <ac:grpSpMk id="41" creationId="{B4554481-7FDD-49CA-91E3-B64565CE865A}"/>
          </ac:grpSpMkLst>
        </pc:grpChg>
      </pc:sldChg>
    </pc:docChg>
  </pc:docChgLst>
  <pc:docChgLst>
    <pc:chgData name="Subramani K" userId="bf009f75-d47a-408b-a678-4666a6eafc4c" providerId="ADAL" clId="{0296EC7C-D893-4D4F-B722-F962E5B830A7}"/>
    <pc:docChg chg="custSel addSld modSld">
      <pc:chgData name="Subramani K" userId="bf009f75-d47a-408b-a678-4666a6eafc4c" providerId="ADAL" clId="{0296EC7C-D893-4D4F-B722-F962E5B830A7}" dt="2022-04-12T09:14:27.268" v="101" actId="20577"/>
      <pc:docMkLst>
        <pc:docMk/>
      </pc:docMkLst>
      <pc:sldChg chg="addSp delSp modSp mod">
        <pc:chgData name="Subramani K" userId="bf009f75-d47a-408b-a678-4666a6eafc4c" providerId="ADAL" clId="{0296EC7C-D893-4D4F-B722-F962E5B830A7}" dt="2022-04-12T09:14:24.293" v="99"/>
        <pc:sldMkLst>
          <pc:docMk/>
          <pc:sldMk cId="2508173990" sldId="1202"/>
        </pc:sldMkLst>
        <pc:spChg chg="mod">
          <ac:chgData name="Subramani K" userId="bf009f75-d47a-408b-a678-4666a6eafc4c" providerId="ADAL" clId="{0296EC7C-D893-4D4F-B722-F962E5B830A7}" dt="2022-03-30T17:24:23.206" v="95" actId="20577"/>
          <ac:spMkLst>
            <pc:docMk/>
            <pc:sldMk cId="2508173990" sldId="1202"/>
            <ac:spMk id="9" creationId="{B7E2EC3C-9883-47AA-9BD1-48DE0A1C8C38}"/>
          </ac:spMkLst>
        </pc:spChg>
        <pc:spChg chg="add del mod">
          <ac:chgData name="Subramani K" userId="bf009f75-d47a-408b-a678-4666a6eafc4c" providerId="ADAL" clId="{0296EC7C-D893-4D4F-B722-F962E5B830A7}" dt="2022-03-30T17:17:02.382" v="5" actId="478"/>
          <ac:spMkLst>
            <pc:docMk/>
            <pc:sldMk cId="2508173990" sldId="1202"/>
            <ac:spMk id="27" creationId="{E60A9CFD-2155-4704-AECF-ED1801D73083}"/>
          </ac:spMkLst>
        </pc:spChg>
        <pc:spChg chg="add del mod">
          <ac:chgData name="Subramani K" userId="bf009f75-d47a-408b-a678-4666a6eafc4c" providerId="ADAL" clId="{0296EC7C-D893-4D4F-B722-F962E5B830A7}" dt="2022-03-30T17:17:00.779" v="4" actId="478"/>
          <ac:spMkLst>
            <pc:docMk/>
            <pc:sldMk cId="2508173990" sldId="1202"/>
            <ac:spMk id="28" creationId="{CE22EE0D-F152-4676-9708-415A009C1ACB}"/>
          </ac:spMkLst>
        </pc:spChg>
        <pc:spChg chg="add mod">
          <ac:chgData name="Subramani K" userId="bf009f75-d47a-408b-a678-4666a6eafc4c" providerId="ADAL" clId="{0296EC7C-D893-4D4F-B722-F962E5B830A7}" dt="2022-03-30T17:17:21.888" v="57" actId="164"/>
          <ac:spMkLst>
            <pc:docMk/>
            <pc:sldMk cId="2508173990" sldId="1202"/>
            <ac:spMk id="29" creationId="{B865078A-9596-4BFA-87D3-23C9FB161680}"/>
          </ac:spMkLst>
        </pc:spChg>
        <pc:spChg chg="add mod">
          <ac:chgData name="Subramani K" userId="bf009f75-d47a-408b-a678-4666a6eafc4c" providerId="ADAL" clId="{0296EC7C-D893-4D4F-B722-F962E5B830A7}" dt="2022-03-30T17:17:21.888" v="57" actId="164"/>
          <ac:spMkLst>
            <pc:docMk/>
            <pc:sldMk cId="2508173990" sldId="1202"/>
            <ac:spMk id="32" creationId="{D2B30470-A716-44FD-80FC-E9D7E964FE62}"/>
          </ac:spMkLst>
        </pc:spChg>
        <pc:spChg chg="mod">
          <ac:chgData name="Subramani K" userId="bf009f75-d47a-408b-a678-4666a6eafc4c" providerId="ADAL" clId="{0296EC7C-D893-4D4F-B722-F962E5B830A7}" dt="2022-03-30T17:17:25.026" v="59"/>
          <ac:spMkLst>
            <pc:docMk/>
            <pc:sldMk cId="2508173990" sldId="1202"/>
            <ac:spMk id="34" creationId="{56282248-1AE7-4982-9897-378F954A7ABE}"/>
          </ac:spMkLst>
        </pc:spChg>
        <pc:spChg chg="mod">
          <ac:chgData name="Subramani K" userId="bf009f75-d47a-408b-a678-4666a6eafc4c" providerId="ADAL" clId="{0296EC7C-D893-4D4F-B722-F962E5B830A7}" dt="2022-03-30T17:17:25.026" v="59"/>
          <ac:spMkLst>
            <pc:docMk/>
            <pc:sldMk cId="2508173990" sldId="1202"/>
            <ac:spMk id="35" creationId="{122676C8-8AC3-41BC-A414-8A7B04FE636E}"/>
          </ac:spMkLst>
        </pc:spChg>
        <pc:spChg chg="del">
          <ac:chgData name="Subramani K" userId="bf009f75-d47a-408b-a678-4666a6eafc4c" providerId="ADAL" clId="{0296EC7C-D893-4D4F-B722-F962E5B830A7}" dt="2022-03-30T17:16:41.850" v="0" actId="478"/>
          <ac:spMkLst>
            <pc:docMk/>
            <pc:sldMk cId="2508173990" sldId="1202"/>
            <ac:spMk id="37" creationId="{F71E218A-4ED5-4203-ABBC-19C60B7C41D7}"/>
          </ac:spMkLst>
        </pc:spChg>
        <pc:spChg chg="del">
          <ac:chgData name="Subramani K" userId="bf009f75-d47a-408b-a678-4666a6eafc4c" providerId="ADAL" clId="{0296EC7C-D893-4D4F-B722-F962E5B830A7}" dt="2022-03-30T17:16:41.850" v="0" actId="478"/>
          <ac:spMkLst>
            <pc:docMk/>
            <pc:sldMk cId="2508173990" sldId="1202"/>
            <ac:spMk id="38" creationId="{37DC4AE0-4C81-4716-81E5-103B59082BB5}"/>
          </ac:spMkLst>
        </pc:spChg>
        <pc:spChg chg="del">
          <ac:chgData name="Subramani K" userId="bf009f75-d47a-408b-a678-4666a6eafc4c" providerId="ADAL" clId="{0296EC7C-D893-4D4F-B722-F962E5B830A7}" dt="2022-03-30T17:16:41.850" v="0" actId="478"/>
          <ac:spMkLst>
            <pc:docMk/>
            <pc:sldMk cId="2508173990" sldId="1202"/>
            <ac:spMk id="41" creationId="{F4FBBFAF-3FE4-4453-9181-FAF4A6CFD270}"/>
          </ac:spMkLst>
        </pc:spChg>
        <pc:spChg chg="del">
          <ac:chgData name="Subramani K" userId="bf009f75-d47a-408b-a678-4666a6eafc4c" providerId="ADAL" clId="{0296EC7C-D893-4D4F-B722-F962E5B830A7}" dt="2022-03-30T17:16:41.850" v="0" actId="478"/>
          <ac:spMkLst>
            <pc:docMk/>
            <pc:sldMk cId="2508173990" sldId="1202"/>
            <ac:spMk id="42" creationId="{E62F67C3-2A87-40FF-8B2F-11754076026A}"/>
          </ac:spMkLst>
        </pc:spChg>
        <pc:spChg chg="mod">
          <ac:chgData name="Subramani K" userId="bf009f75-d47a-408b-a678-4666a6eafc4c" providerId="ADAL" clId="{0296EC7C-D893-4D4F-B722-F962E5B830A7}" dt="2022-03-30T17:17:28.836" v="61"/>
          <ac:spMkLst>
            <pc:docMk/>
            <pc:sldMk cId="2508173990" sldId="1202"/>
            <ac:spMk id="47" creationId="{A12DA80E-E11B-448D-AAB3-86417B7B4557}"/>
          </ac:spMkLst>
        </pc:spChg>
        <pc:spChg chg="mod">
          <ac:chgData name="Subramani K" userId="bf009f75-d47a-408b-a678-4666a6eafc4c" providerId="ADAL" clId="{0296EC7C-D893-4D4F-B722-F962E5B830A7}" dt="2022-03-30T17:17:28.836" v="61"/>
          <ac:spMkLst>
            <pc:docMk/>
            <pc:sldMk cId="2508173990" sldId="1202"/>
            <ac:spMk id="48" creationId="{DB424644-8086-43BE-B74F-FEFB4C2BB69D}"/>
          </ac:spMkLst>
        </pc:spChg>
        <pc:spChg chg="mod">
          <ac:chgData name="Subramani K" userId="bf009f75-d47a-408b-a678-4666a6eafc4c" providerId="ADAL" clId="{0296EC7C-D893-4D4F-B722-F962E5B830A7}" dt="2022-03-30T17:17:57.895" v="93" actId="1036"/>
          <ac:spMkLst>
            <pc:docMk/>
            <pc:sldMk cId="2508173990" sldId="1202"/>
            <ac:spMk id="50" creationId="{984B74D4-6E19-4327-B075-62395FDF2799}"/>
          </ac:spMkLst>
        </pc:spChg>
        <pc:spChg chg="mod">
          <ac:chgData name="Subramani K" userId="bf009f75-d47a-408b-a678-4666a6eafc4c" providerId="ADAL" clId="{0296EC7C-D893-4D4F-B722-F962E5B830A7}" dt="2022-03-30T17:17:57.895" v="93" actId="1036"/>
          <ac:spMkLst>
            <pc:docMk/>
            <pc:sldMk cId="2508173990" sldId="1202"/>
            <ac:spMk id="51" creationId="{8B358DB5-AF96-4B42-8EAE-A6A6F2130B59}"/>
          </ac:spMkLst>
        </pc:spChg>
        <pc:spChg chg="mod">
          <ac:chgData name="Subramani K" userId="bf009f75-d47a-408b-a678-4666a6eafc4c" providerId="ADAL" clId="{0296EC7C-D893-4D4F-B722-F962E5B830A7}" dt="2022-03-30T17:17:28.836" v="61"/>
          <ac:spMkLst>
            <pc:docMk/>
            <pc:sldMk cId="2508173990" sldId="1202"/>
            <ac:spMk id="52" creationId="{D8C81550-1DD8-4237-BFC1-7E136A1DF6D7}"/>
          </ac:spMkLst>
        </pc:spChg>
        <pc:spChg chg="mod">
          <ac:chgData name="Subramani K" userId="bf009f75-d47a-408b-a678-4666a6eafc4c" providerId="ADAL" clId="{0296EC7C-D893-4D4F-B722-F962E5B830A7}" dt="2022-03-30T17:17:28.836" v="61"/>
          <ac:spMkLst>
            <pc:docMk/>
            <pc:sldMk cId="2508173990" sldId="1202"/>
            <ac:spMk id="53" creationId="{FE696FAB-2920-4087-B132-590DCB274420}"/>
          </ac:spMkLst>
        </pc:spChg>
        <pc:spChg chg="mod">
          <ac:chgData name="Subramani K" userId="bf009f75-d47a-408b-a678-4666a6eafc4c" providerId="ADAL" clId="{0296EC7C-D893-4D4F-B722-F962E5B830A7}" dt="2022-03-30T17:17:42.804" v="78"/>
          <ac:spMkLst>
            <pc:docMk/>
            <pc:sldMk cId="2508173990" sldId="1202"/>
            <ac:spMk id="55" creationId="{DCFFDAA3-4080-474A-9B6E-DAAED58FC581}"/>
          </ac:spMkLst>
        </pc:spChg>
        <pc:spChg chg="mod">
          <ac:chgData name="Subramani K" userId="bf009f75-d47a-408b-a678-4666a6eafc4c" providerId="ADAL" clId="{0296EC7C-D893-4D4F-B722-F962E5B830A7}" dt="2022-03-30T17:17:42.804" v="78"/>
          <ac:spMkLst>
            <pc:docMk/>
            <pc:sldMk cId="2508173990" sldId="1202"/>
            <ac:spMk id="56" creationId="{ED853B0F-0C32-4144-A423-D2B6FFC83155}"/>
          </ac:spMkLst>
        </pc:spChg>
        <pc:spChg chg="mod">
          <ac:chgData name="Subramani K" userId="bf009f75-d47a-408b-a678-4666a6eafc4c" providerId="ADAL" clId="{0296EC7C-D893-4D4F-B722-F962E5B830A7}" dt="2022-03-30T17:17:42.804" v="78"/>
          <ac:spMkLst>
            <pc:docMk/>
            <pc:sldMk cId="2508173990" sldId="1202"/>
            <ac:spMk id="58" creationId="{6C900861-3E7B-4BAE-AC25-5E777CCAA2C0}"/>
          </ac:spMkLst>
        </pc:spChg>
        <pc:spChg chg="mod">
          <ac:chgData name="Subramani K" userId="bf009f75-d47a-408b-a678-4666a6eafc4c" providerId="ADAL" clId="{0296EC7C-D893-4D4F-B722-F962E5B830A7}" dt="2022-03-30T17:17:42.804" v="78"/>
          <ac:spMkLst>
            <pc:docMk/>
            <pc:sldMk cId="2508173990" sldId="1202"/>
            <ac:spMk id="59" creationId="{6721E051-C6A0-4B60-8579-75B41F967625}"/>
          </ac:spMkLst>
        </pc:spChg>
        <pc:spChg chg="add mod">
          <ac:chgData name="Subramani K" userId="bf009f75-d47a-408b-a678-4666a6eafc4c" providerId="ADAL" clId="{0296EC7C-D893-4D4F-B722-F962E5B830A7}" dt="2022-04-12T09:14:24.293" v="99"/>
          <ac:spMkLst>
            <pc:docMk/>
            <pc:sldMk cId="2508173990" sldId="1202"/>
            <ac:spMk id="61" creationId="{FF75E051-A684-49DD-A598-EEF0F2599CF7}"/>
          </ac:spMkLst>
        </pc:spChg>
        <pc:grpChg chg="add mod">
          <ac:chgData name="Subramani K" userId="bf009f75-d47a-408b-a678-4666a6eafc4c" providerId="ADAL" clId="{0296EC7C-D893-4D4F-B722-F962E5B830A7}" dt="2022-03-30T17:17:24.290" v="58" actId="1076"/>
          <ac:grpSpMkLst>
            <pc:docMk/>
            <pc:sldMk cId="2508173990" sldId="1202"/>
            <ac:grpSpMk id="2" creationId="{C6A2C541-FE17-40B0-AB0F-3E07865146D9}"/>
          </ac:grpSpMkLst>
        </pc:grpChg>
        <pc:grpChg chg="add mod">
          <ac:chgData name="Subramani K" userId="bf009f75-d47a-408b-a678-4666a6eafc4c" providerId="ADAL" clId="{0296EC7C-D893-4D4F-B722-F962E5B830A7}" dt="2022-03-30T17:17:27.487" v="60" actId="1076"/>
          <ac:grpSpMkLst>
            <pc:docMk/>
            <pc:sldMk cId="2508173990" sldId="1202"/>
            <ac:grpSpMk id="33" creationId="{E65C7E48-2E22-424D-A9A4-8F4443231086}"/>
          </ac:grpSpMkLst>
        </pc:grpChg>
        <pc:grpChg chg="add mod">
          <ac:chgData name="Subramani K" userId="bf009f75-d47a-408b-a678-4666a6eafc4c" providerId="ADAL" clId="{0296EC7C-D893-4D4F-B722-F962E5B830A7}" dt="2022-03-30T17:17:31.913" v="62" actId="1076"/>
          <ac:grpSpMkLst>
            <pc:docMk/>
            <pc:sldMk cId="2508173990" sldId="1202"/>
            <ac:grpSpMk id="36" creationId="{AB11AA74-6BC3-4604-9EC6-8BBA560A92E2}"/>
          </ac:grpSpMkLst>
        </pc:grpChg>
        <pc:grpChg chg="add mod">
          <ac:chgData name="Subramani K" userId="bf009f75-d47a-408b-a678-4666a6eafc4c" providerId="ADAL" clId="{0296EC7C-D893-4D4F-B722-F962E5B830A7}" dt="2022-03-30T17:17:31.913" v="62" actId="1076"/>
          <ac:grpSpMkLst>
            <pc:docMk/>
            <pc:sldMk cId="2508173990" sldId="1202"/>
            <ac:grpSpMk id="49" creationId="{B98DF406-CEEF-4A6D-829D-E147CA986D7D}"/>
          </ac:grpSpMkLst>
        </pc:grpChg>
        <pc:grpChg chg="add mod">
          <ac:chgData name="Subramani K" userId="bf009f75-d47a-408b-a678-4666a6eafc4c" providerId="ADAL" clId="{0296EC7C-D893-4D4F-B722-F962E5B830A7}" dt="2022-03-30T17:17:46.203" v="79" actId="1076"/>
          <ac:grpSpMkLst>
            <pc:docMk/>
            <pc:sldMk cId="2508173990" sldId="1202"/>
            <ac:grpSpMk id="54" creationId="{72600065-F80A-4841-9B50-40819C2B310D}"/>
          </ac:grpSpMkLst>
        </pc:grpChg>
        <pc:grpChg chg="add mod">
          <ac:chgData name="Subramani K" userId="bf009f75-d47a-408b-a678-4666a6eafc4c" providerId="ADAL" clId="{0296EC7C-D893-4D4F-B722-F962E5B830A7}" dt="2022-03-30T17:17:46.203" v="79" actId="1076"/>
          <ac:grpSpMkLst>
            <pc:docMk/>
            <pc:sldMk cId="2508173990" sldId="1202"/>
            <ac:grpSpMk id="57" creationId="{20E4AF94-1516-486E-8739-96A93629AB8C}"/>
          </ac:grpSpMkLst>
        </pc:grpChg>
        <pc:picChg chg="add mod">
          <ac:chgData name="Subramani K" userId="bf009f75-d47a-408b-a678-4666a6eafc4c" providerId="ADAL" clId="{0296EC7C-D893-4D4F-B722-F962E5B830A7}" dt="2022-04-12T09:13:23.447" v="97"/>
          <ac:picMkLst>
            <pc:docMk/>
            <pc:sldMk cId="2508173990" sldId="1202"/>
            <ac:picMk id="42" creationId="{A84D73BF-E820-465E-8497-929F6D2626A1}"/>
          </ac:picMkLst>
        </pc:picChg>
        <pc:cxnChg chg="add mod">
          <ac:chgData name="Subramani K" userId="bf009f75-d47a-408b-a678-4666a6eafc4c" providerId="ADAL" clId="{0296EC7C-D893-4D4F-B722-F962E5B830A7}" dt="2022-03-30T17:17:53.983" v="84" actId="1035"/>
          <ac:cxnSpMkLst>
            <pc:docMk/>
            <pc:sldMk cId="2508173990" sldId="1202"/>
            <ac:cxnSpMk id="60" creationId="{290C9CDB-6FCC-42BE-855E-D220CD4D5BA8}"/>
          </ac:cxnSpMkLst>
        </pc:cxnChg>
      </pc:sldChg>
      <pc:sldChg chg="addSp modSp add mod">
        <pc:chgData name="Subramani K" userId="bf009f75-d47a-408b-a678-4666a6eafc4c" providerId="ADAL" clId="{0296EC7C-D893-4D4F-B722-F962E5B830A7}" dt="2022-04-12T09:14:27.268" v="101" actId="20577"/>
        <pc:sldMkLst>
          <pc:docMk/>
          <pc:sldMk cId="902357894" sldId="1207"/>
        </pc:sldMkLst>
        <pc:spChg chg="add mod">
          <ac:chgData name="Subramani K" userId="bf009f75-d47a-408b-a678-4666a6eafc4c" providerId="ADAL" clId="{0296EC7C-D893-4D4F-B722-F962E5B830A7}" dt="2022-04-12T09:14:27.268" v="101" actId="20577"/>
          <ac:spMkLst>
            <pc:docMk/>
            <pc:sldMk cId="902357894" sldId="1207"/>
            <ac:spMk id="61" creationId="{49E0B6BD-C8B4-45B7-BE34-C1F0C1467B20}"/>
          </ac:spMkLst>
        </pc:spChg>
        <pc:picChg chg="add mod">
          <ac:chgData name="Subramani K" userId="bf009f75-d47a-408b-a678-4666a6eafc4c" providerId="ADAL" clId="{0296EC7C-D893-4D4F-B722-F962E5B830A7}" dt="2022-04-12T09:13:26.887" v="98"/>
          <ac:picMkLst>
            <pc:docMk/>
            <pc:sldMk cId="902357894" sldId="1207"/>
            <ac:picMk id="42" creationId="{6DE094AE-173F-4AB1-ACA1-DD780D77ACE2}"/>
          </ac:picMkLst>
        </pc:picChg>
      </pc:sldChg>
    </pc:docChg>
  </pc:docChgLst>
  <pc:docChgLst>
    <pc:chgData name="Subramani K" userId="bf009f75-d47a-408b-a678-4666a6eafc4c" providerId="ADAL" clId="{1565370C-31A7-47EA-AD19-598B7EB38F0E}"/>
    <pc:docChg chg="undo custSel delSld modSld">
      <pc:chgData name="Subramani K" userId="bf009f75-d47a-408b-a678-4666a6eafc4c" providerId="ADAL" clId="{1565370C-31A7-47EA-AD19-598B7EB38F0E}" dt="2022-03-17T09:00:10.702" v="80" actId="20577"/>
      <pc:docMkLst>
        <pc:docMk/>
      </pc:docMkLst>
      <pc:sldChg chg="addSp delSp modSp mod">
        <pc:chgData name="Subramani K" userId="bf009f75-d47a-408b-a678-4666a6eafc4c" providerId="ADAL" clId="{1565370C-31A7-47EA-AD19-598B7EB38F0E}" dt="2022-03-17T09:00:10.702" v="80" actId="20577"/>
        <pc:sldMkLst>
          <pc:docMk/>
          <pc:sldMk cId="2508173990" sldId="1202"/>
        </pc:sldMkLst>
        <pc:spChg chg="mod">
          <ac:chgData name="Subramani K" userId="bf009f75-d47a-408b-a678-4666a6eafc4c" providerId="ADAL" clId="{1565370C-31A7-47EA-AD19-598B7EB38F0E}" dt="2022-03-17T09:00:10.702" v="80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565370C-31A7-47EA-AD19-598B7EB38F0E}" dt="2022-03-17T08:53:29.747" v="2"/>
          <ac:spMkLst>
            <pc:docMk/>
            <pc:sldMk cId="2508173990" sldId="1202"/>
            <ac:spMk id="13" creationId="{476FA45B-5FDB-4BF9-B28A-5382B72CE7A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4" creationId="{25C811DA-9CB3-43E5-A935-6973BF8D026D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26" creationId="{B075BA0F-BE70-435E-ABB1-D32E2B1A7801}"/>
          </ac:spMkLst>
        </pc:spChg>
        <pc:spChg chg="mod">
          <ac:chgData name="Subramani K" userId="bf009f75-d47a-408b-a678-4666a6eafc4c" providerId="ADAL" clId="{1565370C-31A7-47EA-AD19-598B7EB38F0E}" dt="2022-03-17T08:55:07.262" v="40"/>
          <ac:spMkLst>
            <pc:docMk/>
            <pc:sldMk cId="2508173990" sldId="1202"/>
            <ac:spMk id="27" creationId="{1F7FDBE7-32CB-490D-9F13-B8832401BB95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3" creationId="{AA349A83-99C6-447A-8F1B-66CCA1BBBB1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4" creationId="{A870BAEA-C214-4F48-83DA-E53B5760A911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5" creationId="{F56929DF-CB96-4836-B318-EE20AFA9665D}"/>
          </ac:spMkLst>
        </pc:spChg>
        <pc:spChg chg="del">
          <ac:chgData name="Subramani K" userId="bf009f75-d47a-408b-a678-4666a6eafc4c" providerId="ADAL" clId="{1565370C-31A7-47EA-AD19-598B7EB38F0E}" dt="2022-03-17T08:53:05.108" v="1" actId="478"/>
          <ac:spMkLst>
            <pc:docMk/>
            <pc:sldMk cId="2508173990" sldId="1202"/>
            <ac:spMk id="36" creationId="{4048AF46-126A-4D0C-A785-D3D2DF7908B8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37" creationId="{503E516B-230A-4714-A86B-648D26673352}"/>
          </ac:spMkLst>
        </pc:spChg>
        <pc:spChg chg="mod">
          <ac:chgData name="Subramani K" userId="bf009f75-d47a-408b-a678-4666a6eafc4c" providerId="ADAL" clId="{1565370C-31A7-47EA-AD19-598B7EB38F0E}" dt="2022-03-17T08:55:08.699" v="41"/>
          <ac:spMkLst>
            <pc:docMk/>
            <pc:sldMk cId="2508173990" sldId="1202"/>
            <ac:spMk id="38" creationId="{0836DAD7-C5FA-40DD-BA95-64A24C500424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1" creationId="{7107F82C-5B35-4CF4-9027-98D30FFCAF73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2" creationId="{6FD74794-C754-4549-9CAF-6E0FB4A286F5}"/>
          </ac:spMkLst>
        </pc:spChg>
        <pc:spChg chg="mod">
          <ac:chgData name="Subramani K" userId="bf009f75-d47a-408b-a678-4666a6eafc4c" providerId="ADAL" clId="{1565370C-31A7-47EA-AD19-598B7EB38F0E}" dt="2022-03-17T08:55:09.894" v="42"/>
          <ac:spMkLst>
            <pc:docMk/>
            <pc:sldMk cId="2508173990" sldId="1202"/>
            <ac:spMk id="43" creationId="{EE0041A7-BC42-47C0-B817-88A5979407FA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6" creationId="{2548B230-CEAD-44F1-9E88-2F5CE6A5B411}"/>
          </ac:spMkLst>
        </pc:spChg>
        <pc:spChg chg="mod">
          <ac:chgData name="Subramani K" userId="bf009f75-d47a-408b-a678-4666a6eafc4c" providerId="ADAL" clId="{1565370C-31A7-47EA-AD19-598B7EB38F0E}" dt="2022-03-17T08:54:29.008" v="3"/>
          <ac:spMkLst>
            <pc:docMk/>
            <pc:sldMk cId="2508173990" sldId="1202"/>
            <ac:spMk id="47" creationId="{08C36DA8-EDDE-42F4-A39A-E911605CC56F}"/>
          </ac:spMkLst>
        </pc:spChg>
        <pc:spChg chg="mod">
          <ac:chgData name="Subramani K" userId="bf009f75-d47a-408b-a678-4666a6eafc4c" providerId="ADAL" clId="{1565370C-31A7-47EA-AD19-598B7EB38F0E}" dt="2022-03-17T08:55:10.861" v="43"/>
          <ac:spMkLst>
            <pc:docMk/>
            <pc:sldMk cId="2508173990" sldId="1202"/>
            <ac:spMk id="48" creationId="{CCC1DEA7-BB2B-4EB0-A84F-03E7CBA0EC7F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0" creationId="{984B74D4-6E19-4327-B075-62395FDF2799}"/>
          </ac:spMkLst>
        </pc:spChg>
        <pc:spChg chg="add mod">
          <ac:chgData name="Subramani K" userId="bf009f75-d47a-408b-a678-4666a6eafc4c" providerId="ADAL" clId="{1565370C-31A7-47EA-AD19-598B7EB38F0E}" dt="2022-03-17T08:56:06.554" v="46" actId="14100"/>
          <ac:spMkLst>
            <pc:docMk/>
            <pc:sldMk cId="2508173990" sldId="1202"/>
            <ac:spMk id="51" creationId="{8B358DB5-AF96-4B42-8EAE-A6A6F2130B5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3" creationId="{9FDFB39C-DD1D-453F-9465-485CE726CFEF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4" creationId="{B0917E4B-BFAA-46CF-AAAF-B94D99059B1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5" creationId="{93A2035F-CBE2-4E35-81D3-14650285EE7B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8" creationId="{105187B5-865E-4204-8188-7F1183530470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59" creationId="{0C5932FF-87D0-4833-B0D7-DC7E13C7FF09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0" creationId="{6390730A-4357-427E-80CF-EE9148C03D31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3" creationId="{DB0D114C-E679-49ED-A6CA-B53795506F54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4" creationId="{342A0A2F-090E-4547-82B8-16573985EB43}"/>
          </ac:spMkLst>
        </pc:spChg>
        <pc:spChg chg="mod">
          <ac:chgData name="Subramani K" userId="bf009f75-d47a-408b-a678-4666a6eafc4c" providerId="ADAL" clId="{1565370C-31A7-47EA-AD19-598B7EB38F0E}" dt="2022-03-17T08:59:25.893" v="65"/>
          <ac:spMkLst>
            <pc:docMk/>
            <pc:sldMk cId="2508173990" sldId="1202"/>
            <ac:spMk id="65" creationId="{F3045616-693C-4B39-B3C3-1E5022A9884F}"/>
          </ac:spMkLst>
        </pc:s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0" creationId="{FEEED24D-26EA-4B2A-ADD4-AD7AA1FD17BA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23" creationId="{D07D7E20-D5DD-40CE-944F-864F997BBA19}"/>
          </ac:grpSpMkLst>
        </pc:grpChg>
        <pc:grpChg chg="del">
          <ac:chgData name="Subramani K" userId="bf009f75-d47a-408b-a678-4666a6eafc4c" providerId="ADAL" clId="{1565370C-31A7-47EA-AD19-598B7EB38F0E}" dt="2022-03-17T08:53:05.108" v="1" actId="478"/>
          <ac:grpSpMkLst>
            <pc:docMk/>
            <pc:sldMk cId="2508173990" sldId="1202"/>
            <ac:grpSpMk id="25" creationId="{D84DD2CE-01CA-4A9C-BBA3-796213161E12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31" creationId="{C45D5159-3080-4D99-A11E-18B6570E0246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0" creationId="{67C99B30-4186-4620-8E4F-261B03F7DA08}"/>
          </ac:grpSpMkLst>
        </pc:grpChg>
        <pc:grpChg chg="add del mod">
          <ac:chgData name="Subramani K" userId="bf009f75-d47a-408b-a678-4666a6eafc4c" providerId="ADAL" clId="{1565370C-31A7-47EA-AD19-598B7EB38F0E}" dt="2022-03-17T08:59:25.421" v="64" actId="478"/>
          <ac:grpSpMkLst>
            <pc:docMk/>
            <pc:sldMk cId="2508173990" sldId="1202"/>
            <ac:grpSpMk id="45" creationId="{BF4DA15D-942F-40F7-A696-3C8CF36FF891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2" creationId="{6539FC96-3B55-46A6-92A8-FC06A1D1ABB8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57" creationId="{B79C7C6E-FEE8-49F0-BA51-3F583CE28B5F}"/>
          </ac:grpSpMkLst>
        </pc:grpChg>
        <pc:grpChg chg="add mod">
          <ac:chgData name="Subramani K" userId="bf009f75-d47a-408b-a678-4666a6eafc4c" providerId="ADAL" clId="{1565370C-31A7-47EA-AD19-598B7EB38F0E}" dt="2022-03-17T08:59:28.954" v="66" actId="1076"/>
          <ac:grpSpMkLst>
            <pc:docMk/>
            <pc:sldMk cId="2508173990" sldId="1202"/>
            <ac:grpSpMk id="62" creationId="{F5F0EE83-23F3-4981-B37A-A15AD4A011EA}"/>
          </ac:grpSpMkLst>
        </pc:grpChg>
        <pc:picChg chg="add del mod">
          <ac:chgData name="Subramani K" userId="bf009f75-d47a-408b-a678-4666a6eafc4c" providerId="ADAL" clId="{1565370C-31A7-47EA-AD19-598B7EB38F0E}" dt="2022-03-17T08:59:25.421" v="64" actId="478"/>
          <ac:picMkLst>
            <pc:docMk/>
            <pc:sldMk cId="2508173990" sldId="1202"/>
            <ac:picMk id="49" creationId="{293C2768-80F3-4D4A-A136-544C995E115B}"/>
          </ac:picMkLst>
        </pc:picChg>
        <pc:picChg chg="add mod">
          <ac:chgData name="Subramani K" userId="bf009f75-d47a-408b-a678-4666a6eafc4c" providerId="ADAL" clId="{1565370C-31A7-47EA-AD19-598B7EB38F0E}" dt="2022-03-17T08:59:37.087" v="76" actId="1038"/>
          <ac:picMkLst>
            <pc:docMk/>
            <pc:sldMk cId="2508173990" sldId="1202"/>
            <ac:picMk id="67" creationId="{38755203-4958-4ED7-B2A9-E2BC08461042}"/>
          </ac:picMkLst>
        </pc:pic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29" creationId="{D7F88C95-06CD-45C5-9884-67386AD7481B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39" creationId="{CCF44453-622A-4181-8690-20A83DEF50B9}"/>
          </ac:cxnSpMkLst>
        </pc:cxnChg>
        <pc:cxnChg chg="mod">
          <ac:chgData name="Subramani K" userId="bf009f75-d47a-408b-a678-4666a6eafc4c" providerId="ADAL" clId="{1565370C-31A7-47EA-AD19-598B7EB38F0E}" dt="2022-03-17T08:54:29.008" v="3"/>
          <ac:cxnSpMkLst>
            <pc:docMk/>
            <pc:sldMk cId="2508173990" sldId="1202"/>
            <ac:cxnSpMk id="44" creationId="{7FFFD925-0B39-4BB4-830E-4C4AECDB330F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56" creationId="{1C4F78AE-3841-4995-A5AF-FFF8E6863BF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1" creationId="{12FC3BDE-7760-4152-A3A4-11A01140F8D8}"/>
          </ac:cxnSpMkLst>
        </pc:cxnChg>
        <pc:cxnChg chg="mod">
          <ac:chgData name="Subramani K" userId="bf009f75-d47a-408b-a678-4666a6eafc4c" providerId="ADAL" clId="{1565370C-31A7-47EA-AD19-598B7EB38F0E}" dt="2022-03-17T08:59:25.893" v="65"/>
          <ac:cxnSpMkLst>
            <pc:docMk/>
            <pc:sldMk cId="2508173990" sldId="1202"/>
            <ac:cxnSpMk id="66" creationId="{8A3F5282-0121-4A76-83EA-2079656CFB94}"/>
          </ac:cxnSpMkLst>
        </pc:cxnChg>
      </pc:sldChg>
      <pc:sldChg chg="del">
        <pc:chgData name="Subramani K" userId="bf009f75-d47a-408b-a678-4666a6eafc4c" providerId="ADAL" clId="{1565370C-31A7-47EA-AD19-598B7EB38F0E}" dt="2022-03-17T08:52:58.853" v="0" actId="47"/>
        <pc:sldMkLst>
          <pc:docMk/>
          <pc:sldMk cId="37492774" sldId="1205"/>
        </pc:sldMkLst>
      </pc:sldChg>
      <pc:sldChg chg="addSp delSp modSp mod">
        <pc:chgData name="Subramani K" userId="bf009f75-d47a-408b-a678-4666a6eafc4c" providerId="ADAL" clId="{1565370C-31A7-47EA-AD19-598B7EB38F0E}" dt="2022-03-17T09:00:01.791" v="78" actId="478"/>
        <pc:sldMkLst>
          <pc:docMk/>
          <pc:sldMk cId="1940554314" sldId="1206"/>
        </pc:sldMkLst>
        <pc:spChg chg="mod">
          <ac:chgData name="Subramani K" userId="bf009f75-d47a-408b-a678-4666a6eafc4c" providerId="ADAL" clId="{1565370C-31A7-47EA-AD19-598B7EB38F0E}" dt="2022-03-17T08:59:11.941" v="63" actId="20577"/>
          <ac:spMkLst>
            <pc:docMk/>
            <pc:sldMk cId="1940554314" sldId="1206"/>
            <ac:spMk id="9" creationId="{B7E2EC3C-9883-47AA-9BD1-48DE0A1C8C38}"/>
          </ac:spMkLst>
        </pc:spChg>
        <pc:spChg chg="add del mod">
          <ac:chgData name="Subramani K" userId="bf009f75-d47a-408b-a678-4666a6eafc4c" providerId="ADAL" clId="{1565370C-31A7-47EA-AD19-598B7EB38F0E}" dt="2022-03-17T09:00:01.791" v="78" actId="478"/>
          <ac:spMkLst>
            <pc:docMk/>
            <pc:sldMk cId="1940554314" sldId="1206"/>
            <ac:spMk id="10" creationId="{5201151F-E49F-49A3-90EB-9B1909790777}"/>
          </ac:spMkLst>
        </pc:spChg>
        <pc:spChg chg="mod">
          <ac:chgData name="Subramani K" userId="bf009f75-d47a-408b-a678-4666a6eafc4c" providerId="ADAL" clId="{1565370C-31A7-47EA-AD19-598B7EB38F0E}" dt="2022-03-17T08:56:22.657" v="49" actId="1076"/>
          <ac:spMkLst>
            <pc:docMk/>
            <pc:sldMk cId="1940554314" sldId="1206"/>
            <ac:spMk id="33" creationId="{D918BD40-E551-4990-A757-49204134879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19/05/2022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G05-L-True-Flase-004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02E1E5F-2922-4C4B-A628-6E8D904D74BD}"/>
              </a:ext>
            </a:extLst>
          </p:cNvPr>
          <p:cNvSpPr txBox="1"/>
          <p:nvPr/>
        </p:nvSpPr>
        <p:spPr>
          <a:xfrm>
            <a:off x="231716" y="2522672"/>
            <a:ext cx="4454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Ipsum is simply dummy text.</a:t>
            </a:r>
            <a:endParaRPr lang="en-IN" sz="1600" b="1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1745B9C-0A89-4548-BC9A-2DBE952F872B}"/>
              </a:ext>
            </a:extLst>
          </p:cNvPr>
          <p:cNvCxnSpPr>
            <a:cxnSpLocks/>
          </p:cNvCxnSpPr>
          <p:nvPr/>
        </p:nvCxnSpPr>
        <p:spPr>
          <a:xfrm>
            <a:off x="329109" y="3169135"/>
            <a:ext cx="895530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2DAB267-686F-462C-AA92-D623CB927412}"/>
              </a:ext>
            </a:extLst>
          </p:cNvPr>
          <p:cNvSpPr txBox="1"/>
          <p:nvPr/>
        </p:nvSpPr>
        <p:spPr>
          <a:xfrm>
            <a:off x="231716" y="3224211"/>
            <a:ext cx="44545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Ipsum is simply dummy text.</a:t>
            </a:r>
            <a:endParaRPr lang="en-IN" sz="1600" b="1" dirty="0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7F7304C-2B0A-408D-97AF-AC4E7E869203}"/>
              </a:ext>
            </a:extLst>
          </p:cNvPr>
          <p:cNvCxnSpPr>
            <a:cxnSpLocks/>
          </p:cNvCxnSpPr>
          <p:nvPr/>
        </p:nvCxnSpPr>
        <p:spPr>
          <a:xfrm>
            <a:off x="231716" y="3915645"/>
            <a:ext cx="895530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0F6B509-5759-4A94-9D88-8AFD0075987E}"/>
              </a:ext>
            </a:extLst>
          </p:cNvPr>
          <p:cNvSpPr txBox="1"/>
          <p:nvPr/>
        </p:nvSpPr>
        <p:spPr>
          <a:xfrm>
            <a:off x="231716" y="4010550"/>
            <a:ext cx="4393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Ipsum is simply dummy text.</a:t>
            </a:r>
            <a:endParaRPr lang="en-IN" sz="1600" b="1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448F4C5-1E92-4A40-9CE1-B699D68D7D0C}"/>
              </a:ext>
            </a:extLst>
          </p:cNvPr>
          <p:cNvCxnSpPr>
            <a:cxnSpLocks/>
          </p:cNvCxnSpPr>
          <p:nvPr/>
        </p:nvCxnSpPr>
        <p:spPr>
          <a:xfrm>
            <a:off x="231716" y="4657013"/>
            <a:ext cx="895530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D44619A6-0FB2-417E-809C-108309B3408A}"/>
              </a:ext>
            </a:extLst>
          </p:cNvPr>
          <p:cNvSpPr/>
          <p:nvPr/>
        </p:nvSpPr>
        <p:spPr>
          <a:xfrm>
            <a:off x="6653260" y="4797210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4B92021-B5EA-4E25-B8BB-D0B8C07D72F5}"/>
              </a:ext>
            </a:extLst>
          </p:cNvPr>
          <p:cNvSpPr/>
          <p:nvPr/>
        </p:nvSpPr>
        <p:spPr>
          <a:xfrm>
            <a:off x="7962842" y="4797210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Try again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4893073" y="1623649"/>
            <a:ext cx="1815705" cy="609247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t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Corporate Device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6A2C541-FE17-40B0-AB0F-3E07865146D9}"/>
              </a:ext>
            </a:extLst>
          </p:cNvPr>
          <p:cNvGrpSpPr/>
          <p:nvPr/>
        </p:nvGrpSpPr>
        <p:grpSpPr>
          <a:xfrm>
            <a:off x="5312088" y="3404093"/>
            <a:ext cx="281645" cy="281645"/>
            <a:chOff x="5953480" y="2937210"/>
            <a:chExt cx="281645" cy="281645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865078A-9596-4BFA-87D3-23C9FB161680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2B30470-A716-44FD-80FC-E9D7E964FE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65C7E48-2E22-424D-A9A4-8F4443231086}"/>
              </a:ext>
            </a:extLst>
          </p:cNvPr>
          <p:cNvGrpSpPr/>
          <p:nvPr/>
        </p:nvGrpSpPr>
        <p:grpSpPr>
          <a:xfrm>
            <a:off x="6060438" y="3404093"/>
            <a:ext cx="281645" cy="281645"/>
            <a:chOff x="5953480" y="2937210"/>
            <a:chExt cx="281645" cy="281645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6282248-1AE7-4982-9897-378F954A7ABE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22676C8-8AC3-41BC-A414-8A7B04FE636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B11AA74-6BC3-4604-9EC6-8BBA560A92E2}"/>
              </a:ext>
            </a:extLst>
          </p:cNvPr>
          <p:cNvGrpSpPr/>
          <p:nvPr/>
        </p:nvGrpSpPr>
        <p:grpSpPr>
          <a:xfrm>
            <a:off x="5312088" y="4153988"/>
            <a:ext cx="281645" cy="281645"/>
            <a:chOff x="5953480" y="2937210"/>
            <a:chExt cx="281645" cy="281645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12DA80E-E11B-448D-AAB3-86417B7B4557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B424644-8086-43BE-B74F-FEFB4C2BB69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98DF406-CEEF-4A6D-829D-E147CA986D7D}"/>
              </a:ext>
            </a:extLst>
          </p:cNvPr>
          <p:cNvGrpSpPr/>
          <p:nvPr/>
        </p:nvGrpSpPr>
        <p:grpSpPr>
          <a:xfrm>
            <a:off x="6060438" y="4153988"/>
            <a:ext cx="281645" cy="281645"/>
            <a:chOff x="5953480" y="2937210"/>
            <a:chExt cx="281645" cy="281645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D8C81550-1DD8-4237-BFC1-7E136A1DF6D7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FE696FAB-2920-4087-B132-590DCB27442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2600065-F80A-4841-9B50-40819C2B310D}"/>
              </a:ext>
            </a:extLst>
          </p:cNvPr>
          <p:cNvGrpSpPr/>
          <p:nvPr/>
        </p:nvGrpSpPr>
        <p:grpSpPr>
          <a:xfrm>
            <a:off x="5312088" y="2671609"/>
            <a:ext cx="281645" cy="281645"/>
            <a:chOff x="5953480" y="2937210"/>
            <a:chExt cx="281645" cy="281645"/>
          </a:xfrm>
        </p:grpSpPr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CFFDAA3-4080-474A-9B6E-DAAED58FC581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D853B0F-0C32-4144-A423-D2B6FFC8315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0E4AF94-1516-486E-8739-96A93629AB8C}"/>
              </a:ext>
            </a:extLst>
          </p:cNvPr>
          <p:cNvGrpSpPr/>
          <p:nvPr/>
        </p:nvGrpSpPr>
        <p:grpSpPr>
          <a:xfrm>
            <a:off x="6060438" y="2671609"/>
            <a:ext cx="281645" cy="281645"/>
            <a:chOff x="5953480" y="2937210"/>
            <a:chExt cx="281645" cy="281645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6C900861-3E7B-4BAE-AC25-5E777CCAA2C0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6721E051-C6A0-4B60-8579-75B41F9676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90C9CDB-6FCC-42BE-855E-D220CD4D5BA8}"/>
              </a:ext>
            </a:extLst>
          </p:cNvPr>
          <p:cNvCxnSpPr>
            <a:cxnSpLocks/>
          </p:cNvCxnSpPr>
          <p:nvPr/>
        </p:nvCxnSpPr>
        <p:spPr>
          <a:xfrm>
            <a:off x="231716" y="2437867"/>
            <a:ext cx="895530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>
            <a:extLst>
              <a:ext uri="{FF2B5EF4-FFF2-40B4-BE49-F238E27FC236}">
                <a16:creationId xmlns:a16="http://schemas.microsoft.com/office/drawing/2014/main" id="{C9F924DA-6ECF-4978-A480-61F714537209}"/>
              </a:ext>
            </a:extLst>
          </p:cNvPr>
          <p:cNvGrpSpPr/>
          <p:nvPr/>
        </p:nvGrpSpPr>
        <p:grpSpPr>
          <a:xfrm>
            <a:off x="323501" y="1794421"/>
            <a:ext cx="3772416" cy="338554"/>
            <a:chOff x="612466" y="2228467"/>
            <a:chExt cx="3548768" cy="31848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AFF3A0D-3A8B-4DB0-AFD4-4AB23A530BB7}"/>
                </a:ext>
              </a:extLst>
            </p:cNvPr>
            <p:cNvSpPr txBox="1"/>
            <p:nvPr/>
          </p:nvSpPr>
          <p:spPr>
            <a:xfrm>
              <a:off x="904966" y="2228467"/>
              <a:ext cx="325626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options and Submit.</a:t>
              </a:r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3BAF7C02-0FB2-481A-B66C-ADFF6FD032F8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65" name="Graphic 64" descr="Direction">
                <a:extLst>
                  <a:ext uri="{FF2B5EF4-FFF2-40B4-BE49-F238E27FC236}">
                    <a16:creationId xmlns:a16="http://schemas.microsoft.com/office/drawing/2014/main" id="{4CE8C515-F1D9-415F-BC19-5D58EAD165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CAE18D46-E31A-4094-81DF-FFA412895642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A9FEED8B-7C46-4246-A404-1314BFC44274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</a:t>
            </a:r>
            <a:r>
              <a:rPr lang="en-US" sz="1600" dirty="0">
                <a:solidFill>
                  <a:schemeClr val="tx1"/>
                </a:solidFill>
              </a:rPr>
              <a:t> setting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00820BA-2CCB-4EEC-94FB-8D71D6F78D51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CE6CCBC-029F-4DF5-8639-846060C3A2F5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2D1EA09A-2EAC-A5B8-8112-441B5C9D66E3}"/>
              </a:ext>
            </a:extLst>
          </p:cNvPr>
          <p:cNvSpPr/>
          <p:nvPr/>
        </p:nvSpPr>
        <p:spPr>
          <a:xfrm>
            <a:off x="7202887" y="1633170"/>
            <a:ext cx="1815705" cy="609247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t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Personal Device</a:t>
            </a:r>
          </a:p>
        </p:txBody>
      </p:sp>
      <p:grpSp>
        <p:nvGrpSpPr>
          <p:cNvPr id="72" name="Group 71">
            <a:extLst>
              <a:ext uri="{FF2B5EF4-FFF2-40B4-BE49-F238E27FC236}">
                <a16:creationId xmlns:a16="http://schemas.microsoft.com/office/drawing/2014/main" id="{30AD5BAA-5944-2046-24ED-2F2BF41416B5}"/>
              </a:ext>
            </a:extLst>
          </p:cNvPr>
          <p:cNvGrpSpPr/>
          <p:nvPr/>
        </p:nvGrpSpPr>
        <p:grpSpPr>
          <a:xfrm>
            <a:off x="7621902" y="3404093"/>
            <a:ext cx="281645" cy="281645"/>
            <a:chOff x="5953480" y="2937210"/>
            <a:chExt cx="281645" cy="281645"/>
          </a:xfrm>
        </p:grpSpPr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3D61F14C-8EE7-FD50-A452-DFC71BCF5E79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0CD84CE-E128-5A55-9E7B-A1504C95B23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E12EB72A-6A61-D73C-5883-EB363917BD7A}"/>
              </a:ext>
            </a:extLst>
          </p:cNvPr>
          <p:cNvGrpSpPr/>
          <p:nvPr/>
        </p:nvGrpSpPr>
        <p:grpSpPr>
          <a:xfrm>
            <a:off x="8370252" y="3404093"/>
            <a:ext cx="281645" cy="281645"/>
            <a:chOff x="5953480" y="2937210"/>
            <a:chExt cx="281645" cy="281645"/>
          </a:xfrm>
        </p:grpSpPr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361E262A-AE73-3092-6C8A-841659AE8890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EA352F9D-CD30-00D7-B8B0-3F96DA71439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CEE24F91-3B43-392E-F562-CDD02050DB91}"/>
              </a:ext>
            </a:extLst>
          </p:cNvPr>
          <p:cNvGrpSpPr/>
          <p:nvPr/>
        </p:nvGrpSpPr>
        <p:grpSpPr>
          <a:xfrm>
            <a:off x="7621902" y="4153988"/>
            <a:ext cx="281645" cy="281645"/>
            <a:chOff x="5953480" y="2937210"/>
            <a:chExt cx="281645" cy="281645"/>
          </a:xfrm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5A181616-2580-B48B-EFB7-B8B3AF6B6CA1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28C3B2E8-9C25-8C82-D37F-8B0914FE8A3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B43C9E13-87E1-9363-2A3E-DB8329058593}"/>
              </a:ext>
            </a:extLst>
          </p:cNvPr>
          <p:cNvGrpSpPr/>
          <p:nvPr/>
        </p:nvGrpSpPr>
        <p:grpSpPr>
          <a:xfrm>
            <a:off x="8370252" y="4153988"/>
            <a:ext cx="281645" cy="281645"/>
            <a:chOff x="5953480" y="2937210"/>
            <a:chExt cx="281645" cy="281645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F39ECBD3-8B4F-1E64-3F19-908DDD03B242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C35399B1-D3CF-D534-DEB0-8F5C8EB8D9D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0192C07-7758-E3E2-9C14-A86F34C7B2F6}"/>
              </a:ext>
            </a:extLst>
          </p:cNvPr>
          <p:cNvGrpSpPr/>
          <p:nvPr/>
        </p:nvGrpSpPr>
        <p:grpSpPr>
          <a:xfrm>
            <a:off x="7621902" y="2671609"/>
            <a:ext cx="281645" cy="281645"/>
            <a:chOff x="5953480" y="2937210"/>
            <a:chExt cx="281645" cy="281645"/>
          </a:xfrm>
        </p:grpSpPr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7765D889-9D8B-DFFF-BCF3-BBA2315A2D7D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18124FC2-D93D-F812-4081-E541B6249B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4FF99B6-1A26-56AF-9694-0D2604ECB8EF}"/>
              </a:ext>
            </a:extLst>
          </p:cNvPr>
          <p:cNvGrpSpPr/>
          <p:nvPr/>
        </p:nvGrpSpPr>
        <p:grpSpPr>
          <a:xfrm>
            <a:off x="8370252" y="2671609"/>
            <a:ext cx="281645" cy="281645"/>
            <a:chOff x="5953480" y="2937210"/>
            <a:chExt cx="281645" cy="281645"/>
          </a:xfrm>
        </p:grpSpPr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ED22288-57DC-48F5-9A65-7FF32B8E9019}"/>
                </a:ext>
              </a:extLst>
            </p:cNvPr>
            <p:cNvSpPr/>
            <p:nvPr/>
          </p:nvSpPr>
          <p:spPr>
            <a:xfrm>
              <a:off x="5953480" y="2937210"/>
              <a:ext cx="281645" cy="281645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672B24A2-BC90-08BD-07C2-68EE56C8586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34482" y="3018212"/>
              <a:ext cx="114806" cy="1148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CA4D8AF-FA20-9785-B242-FE6E783769C0}"/>
              </a:ext>
            </a:extLst>
          </p:cNvPr>
          <p:cNvGrpSpPr/>
          <p:nvPr/>
        </p:nvGrpSpPr>
        <p:grpSpPr>
          <a:xfrm>
            <a:off x="5238939" y="2026595"/>
            <a:ext cx="413430" cy="393743"/>
            <a:chOff x="5238939" y="1986085"/>
            <a:chExt cx="413430" cy="393743"/>
          </a:xfrm>
        </p:grpSpPr>
        <p:sp>
          <p:nvSpPr>
            <p:cNvPr id="12" name="Pentagon 11">
              <a:extLst>
                <a:ext uri="{FF2B5EF4-FFF2-40B4-BE49-F238E27FC236}">
                  <a16:creationId xmlns:a16="http://schemas.microsoft.com/office/drawing/2014/main" id="{8E93C0B0-4B34-9784-4BF0-102832CB8145}"/>
                </a:ext>
              </a:extLst>
            </p:cNvPr>
            <p:cNvSpPr/>
            <p:nvPr/>
          </p:nvSpPr>
          <p:spPr>
            <a:xfrm rot="10800000">
              <a:off x="5238939" y="1986085"/>
              <a:ext cx="413430" cy="393743"/>
            </a:xfrm>
            <a:prstGeom prst="pentag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B4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6" name="Graphic 5" descr="Checkmark with solid fill">
              <a:extLst>
                <a:ext uri="{FF2B5EF4-FFF2-40B4-BE49-F238E27FC236}">
                  <a16:creationId xmlns:a16="http://schemas.microsoft.com/office/drawing/2014/main" id="{D632BC76-88EA-57CB-1067-91341E929E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36442" y="2049485"/>
              <a:ext cx="250427" cy="250427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3CCF1993-BB5C-94CA-9507-3A897BE5AC3D}"/>
              </a:ext>
            </a:extLst>
          </p:cNvPr>
          <p:cNvGrpSpPr/>
          <p:nvPr/>
        </p:nvGrpSpPr>
        <p:grpSpPr>
          <a:xfrm>
            <a:off x="6020893" y="2026595"/>
            <a:ext cx="413430" cy="393743"/>
            <a:chOff x="6020893" y="1966635"/>
            <a:chExt cx="413430" cy="393743"/>
          </a:xfrm>
        </p:grpSpPr>
        <p:sp>
          <p:nvSpPr>
            <p:cNvPr id="94" name="Pentagon 93">
              <a:extLst>
                <a:ext uri="{FF2B5EF4-FFF2-40B4-BE49-F238E27FC236}">
                  <a16:creationId xmlns:a16="http://schemas.microsoft.com/office/drawing/2014/main" id="{B2C52734-ACC6-1A05-B0BD-C2ACFB1A6829}"/>
                </a:ext>
              </a:extLst>
            </p:cNvPr>
            <p:cNvSpPr/>
            <p:nvPr/>
          </p:nvSpPr>
          <p:spPr>
            <a:xfrm rot="10800000">
              <a:off x="6020893" y="1966635"/>
              <a:ext cx="413430" cy="393743"/>
            </a:xfrm>
            <a:prstGeom prst="pentag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B4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8" name="Graphic 7" descr="Close with solid fill">
              <a:extLst>
                <a:ext uri="{FF2B5EF4-FFF2-40B4-BE49-F238E27FC236}">
                  <a16:creationId xmlns:a16="http://schemas.microsoft.com/office/drawing/2014/main" id="{3F97484A-7998-4056-0BAE-561D16A0F8E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11019" y="2033358"/>
              <a:ext cx="225529" cy="225529"/>
            </a:xfrm>
            <a:prstGeom prst="rect">
              <a:avLst/>
            </a:prstGeom>
          </p:spPr>
        </p:pic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B988B261-86F1-A1C0-CBFA-489D7588325E}"/>
              </a:ext>
            </a:extLst>
          </p:cNvPr>
          <p:cNvGrpSpPr/>
          <p:nvPr/>
        </p:nvGrpSpPr>
        <p:grpSpPr>
          <a:xfrm>
            <a:off x="7519943" y="2026595"/>
            <a:ext cx="413430" cy="393743"/>
            <a:chOff x="5238939" y="1986085"/>
            <a:chExt cx="413430" cy="393743"/>
          </a:xfrm>
        </p:grpSpPr>
        <p:sp>
          <p:nvSpPr>
            <p:cNvPr id="91" name="Pentagon 90">
              <a:extLst>
                <a:ext uri="{FF2B5EF4-FFF2-40B4-BE49-F238E27FC236}">
                  <a16:creationId xmlns:a16="http://schemas.microsoft.com/office/drawing/2014/main" id="{907447EF-03A9-9254-EA1B-C1B11FBF7D6D}"/>
                </a:ext>
              </a:extLst>
            </p:cNvPr>
            <p:cNvSpPr/>
            <p:nvPr/>
          </p:nvSpPr>
          <p:spPr>
            <a:xfrm rot="10800000">
              <a:off x="5238939" y="1986085"/>
              <a:ext cx="413430" cy="393743"/>
            </a:xfrm>
            <a:prstGeom prst="pentag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B4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97" name="Graphic 96" descr="Checkmark with solid fill">
              <a:extLst>
                <a:ext uri="{FF2B5EF4-FFF2-40B4-BE49-F238E27FC236}">
                  <a16:creationId xmlns:a16="http://schemas.microsoft.com/office/drawing/2014/main" id="{19D526F1-38A7-C2C9-B256-F019B09DB8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36442" y="2049485"/>
              <a:ext cx="250427" cy="250427"/>
            </a:xfrm>
            <a:prstGeom prst="rect">
              <a:avLst/>
            </a:prstGeom>
          </p:spPr>
        </p:pic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5AA8FE0-EB4F-1C92-3A73-E9315FF172D5}"/>
              </a:ext>
            </a:extLst>
          </p:cNvPr>
          <p:cNvGrpSpPr/>
          <p:nvPr/>
        </p:nvGrpSpPr>
        <p:grpSpPr>
          <a:xfrm>
            <a:off x="8301897" y="2026595"/>
            <a:ext cx="413430" cy="393743"/>
            <a:chOff x="6020893" y="1966635"/>
            <a:chExt cx="413430" cy="393743"/>
          </a:xfrm>
        </p:grpSpPr>
        <p:sp>
          <p:nvSpPr>
            <p:cNvPr id="99" name="Pentagon 98">
              <a:extLst>
                <a:ext uri="{FF2B5EF4-FFF2-40B4-BE49-F238E27FC236}">
                  <a16:creationId xmlns:a16="http://schemas.microsoft.com/office/drawing/2014/main" id="{85D1CDBC-67A1-1FA9-A656-A0CC5C33E5DA}"/>
                </a:ext>
              </a:extLst>
            </p:cNvPr>
            <p:cNvSpPr/>
            <p:nvPr/>
          </p:nvSpPr>
          <p:spPr>
            <a:xfrm rot="10800000">
              <a:off x="6020893" y="1966635"/>
              <a:ext cx="413430" cy="393743"/>
            </a:xfrm>
            <a:prstGeom prst="pentagon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rgbClr val="B4B4B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pic>
          <p:nvPicPr>
            <p:cNvPr id="100" name="Graphic 99" descr="Close with solid fill">
              <a:extLst>
                <a:ext uri="{FF2B5EF4-FFF2-40B4-BE49-F238E27FC236}">
                  <a16:creationId xmlns:a16="http://schemas.microsoft.com/office/drawing/2014/main" id="{8D29228F-1247-441C-55A8-D88C14D95DB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11019" y="2033358"/>
              <a:ext cx="225529" cy="22552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76F6E9-6F8D-461A-9B26-B077B436E6CE}"/>
              </a:ext>
            </a:extLst>
          </p:cNvPr>
          <p:cNvSpPr/>
          <p:nvPr/>
        </p:nvSpPr>
        <p:spPr>
          <a:xfrm>
            <a:off x="827617" y="1091249"/>
            <a:ext cx="3654441" cy="18618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E0B7F60-3DBF-4E5B-82E7-DF0B0EA977FD}"/>
              </a:ext>
            </a:extLst>
          </p:cNvPr>
          <p:cNvSpPr/>
          <p:nvPr/>
        </p:nvSpPr>
        <p:spPr>
          <a:xfrm>
            <a:off x="812627" y="3055273"/>
            <a:ext cx="3669432" cy="18615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805BBB1-D118-422D-BFED-80F8AC47EB16}"/>
              </a:ext>
            </a:extLst>
          </p:cNvPr>
          <p:cNvSpPr/>
          <p:nvPr/>
        </p:nvSpPr>
        <p:spPr>
          <a:xfrm>
            <a:off x="4583829" y="1091249"/>
            <a:ext cx="3219404" cy="18468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17323</TotalTime>
  <Words>173</Words>
  <Application>Microsoft Office PowerPoint</Application>
  <PresentationFormat>Custom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2424</cp:revision>
  <dcterms:created xsi:type="dcterms:W3CDTF">2017-07-21T05:01:19Z</dcterms:created>
  <dcterms:modified xsi:type="dcterms:W3CDTF">2022-05-19T15:32:59Z</dcterms:modified>
</cp:coreProperties>
</file>