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B4B4"/>
    <a:srgbClr val="E2E2E2"/>
    <a:srgbClr val="F7F7F7"/>
    <a:srgbClr val="F0F0F0"/>
    <a:srgbClr val="F4F4F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9F0A1A48-C41E-4E3F-A4C7-8A1B17978267}"/>
    <pc:docChg chg="custSel modSld">
      <pc:chgData name="lakshmikanth" userId="34ec4a14-2b32-4e23-8e6c-bf79444b9b1f" providerId="ADAL" clId="{9F0A1A48-C41E-4E3F-A4C7-8A1B17978267}" dt="2022-03-17T12:15:03.350" v="0" actId="478"/>
      <pc:docMkLst>
        <pc:docMk/>
      </pc:docMkLst>
      <pc:sldChg chg="delSp mod">
        <pc:chgData name="lakshmikanth" userId="34ec4a14-2b32-4e23-8e6c-bf79444b9b1f" providerId="ADAL" clId="{9F0A1A48-C41E-4E3F-A4C7-8A1B17978267}" dt="2022-03-17T12:15:03.350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9F0A1A48-C41E-4E3F-A4C7-8A1B17978267}" dt="2022-03-17T12:15:03.350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9F0A1A48-C41E-4E3F-A4C7-8A1B17978267}" dt="2022-03-17T12:15:03.350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Balaji P." userId="ba4046ed-d6ed-4f8a-b33b-fec4378fc225" providerId="ADAL" clId="{778FA84C-28FA-4BD6-942C-23E35F4F5D75}"/>
    <pc:docChg chg="modSld">
      <pc:chgData name="Balaji P." userId="ba4046ed-d6ed-4f8a-b33b-fec4378fc225" providerId="ADAL" clId="{778FA84C-28FA-4BD6-942C-23E35F4F5D75}" dt="2022-05-16T13:23:38.613" v="0"/>
      <pc:docMkLst>
        <pc:docMk/>
      </pc:docMkLst>
      <pc:sldChg chg="modSp mod">
        <pc:chgData name="Balaji P." userId="ba4046ed-d6ed-4f8a-b33b-fec4378fc225" providerId="ADAL" clId="{778FA84C-28FA-4BD6-942C-23E35F4F5D75}" dt="2022-05-16T13:23:38.613" v="0"/>
        <pc:sldMkLst>
          <pc:docMk/>
          <pc:sldMk cId="2508173990" sldId="1202"/>
        </pc:sldMkLst>
        <pc:spChg chg="mod">
          <ac:chgData name="Balaji P." userId="ba4046ed-d6ed-4f8a-b33b-fec4378fc225" providerId="ADAL" clId="{778FA84C-28FA-4BD6-942C-23E35F4F5D75}" dt="2022-05-16T13:23:38.613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79A3B6D-0100-42A3-99AD-CC462EC8EB45}"/>
    <pc:docChg chg="undo custSel modSld">
      <pc:chgData name="Subramani K" userId="bf009f75-d47a-408b-a678-4666a6eafc4c" providerId="ADAL" clId="{279A3B6D-0100-42A3-99AD-CC462EC8EB45}" dt="2022-03-17T09:37:50.534" v="95" actId="20577"/>
      <pc:docMkLst>
        <pc:docMk/>
      </pc:docMkLst>
      <pc:sldChg chg="addSp delSp modSp mod">
        <pc:chgData name="Subramani K" userId="bf009f75-d47a-408b-a678-4666a6eafc4c" providerId="ADAL" clId="{279A3B6D-0100-42A3-99AD-CC462EC8EB45}" dt="2022-03-17T09:37:47.188" v="93"/>
        <pc:sldMkLst>
          <pc:docMk/>
          <pc:sldMk cId="2508173990" sldId="1202"/>
        </pc:sldMkLst>
        <pc:spChg chg="mod">
          <ac:chgData name="Subramani K" userId="bf009f75-d47a-408b-a678-4666a6eafc4c" providerId="ADAL" clId="{279A3B6D-0100-42A3-99AD-CC462EC8EB45}" dt="2022-03-17T09:37:47.188" v="93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279A3B6D-0100-42A3-99AD-CC462EC8EB45}" dt="2022-03-17T09:26:36.800" v="61" actId="14100"/>
          <ac:spMkLst>
            <pc:docMk/>
            <pc:sldMk cId="2508173990" sldId="1202"/>
            <ac:spMk id="31" creationId="{302E1E5F-2922-4C4B-A628-6E8D904D74BD}"/>
          </ac:spMkLst>
        </pc:spChg>
        <pc:spChg chg="add del mod">
          <ac:chgData name="Subramani K" userId="bf009f75-d47a-408b-a678-4666a6eafc4c" providerId="ADAL" clId="{279A3B6D-0100-42A3-99AD-CC462EC8EB45}" dt="2022-03-17T09:26:08.360" v="20" actId="478"/>
          <ac:spMkLst>
            <pc:docMk/>
            <pc:sldMk cId="2508173990" sldId="1202"/>
            <ac:spMk id="32" creationId="{B01899E9-BBD6-4D3A-B3CC-48FE96AE5129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7" creationId="{F71E218A-4ED5-4203-ABBC-19C60B7C41D7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8" creationId="{37DC4AE0-4C81-4716-81E5-103B59082BB5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9" creationId="{12DAB267-686F-462C-AA92-D623CB927412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1" creationId="{F4FBBFAF-3FE4-4453-9181-FAF4A6CFD270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2" creationId="{E62F67C3-2A87-40FF-8B2F-11754076026A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3" creationId="{B0F6B509-5759-4A94-9D88-8AFD0075987E}"/>
          </ac:spMkLst>
        </pc:spChg>
        <pc:spChg chg="add mod">
          <ac:chgData name="Subramani K" userId="bf009f75-d47a-408b-a678-4666a6eafc4c" providerId="ADAL" clId="{279A3B6D-0100-42A3-99AD-CC462EC8EB45}" dt="2022-03-17T09:35:36.870" v="92" actId="1035"/>
          <ac:spMkLst>
            <pc:docMk/>
            <pc:sldMk cId="2508173990" sldId="1202"/>
            <ac:spMk id="45" creationId="{D44619A6-0FB2-417E-809C-108309B3408A}"/>
          </ac:spMkLst>
        </pc:spChg>
        <pc:spChg chg="add mod">
          <ac:chgData name="Subramani K" userId="bf009f75-d47a-408b-a678-4666a6eafc4c" providerId="ADAL" clId="{279A3B6D-0100-42A3-99AD-CC462EC8EB45}" dt="2022-03-17T09:35:36.870" v="92" actId="1035"/>
          <ac:spMkLst>
            <pc:docMk/>
            <pc:sldMk cId="2508173990" sldId="1202"/>
            <ac:spMk id="46" creationId="{54B92021-B5EA-4E25-B8BB-D0B8C07D72F5}"/>
          </ac:spMkLst>
        </pc:spChg>
        <pc:spChg chg="mod">
          <ac:chgData name="Subramani K" userId="bf009f75-d47a-408b-a678-4666a6eafc4c" providerId="ADAL" clId="{279A3B6D-0100-42A3-99AD-CC462EC8EB45}" dt="2022-03-17T09:26:26.285" v="48" actId="1038"/>
          <ac:spMkLst>
            <pc:docMk/>
            <pc:sldMk cId="2508173990" sldId="1202"/>
            <ac:spMk id="50" creationId="{984B74D4-6E19-4327-B075-62395FDF2799}"/>
          </ac:spMkLst>
        </pc:spChg>
        <pc:spChg chg="mod">
          <ac:chgData name="Subramani K" userId="bf009f75-d47a-408b-a678-4666a6eafc4c" providerId="ADAL" clId="{279A3B6D-0100-42A3-99AD-CC462EC8EB45}" dt="2022-03-17T09:26:26.285" v="48" actId="1038"/>
          <ac:spMkLst>
            <pc:docMk/>
            <pc:sldMk cId="2508173990" sldId="1202"/>
            <ac:spMk id="51" creationId="{8B358DB5-AF96-4B42-8EAE-A6A6F2130B59}"/>
          </ac:spMkLst>
        </pc:spChg>
        <pc:grpChg chg="del mod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62" creationId="{F5F0EE83-23F3-4981-B37A-A15AD4A011EA}"/>
          </ac:grpSpMkLst>
        </pc:grpChg>
        <pc:picChg chg="del">
          <ac:chgData name="Subramani K" userId="bf009f75-d47a-408b-a678-4666a6eafc4c" providerId="ADAL" clId="{279A3B6D-0100-42A3-99AD-CC462EC8EB45}" dt="2022-03-17T09:25:47.035" v="2" actId="478"/>
          <ac:picMkLst>
            <pc:docMk/>
            <pc:sldMk cId="2508173990" sldId="1202"/>
            <ac:picMk id="67" creationId="{38755203-4958-4ED7-B2A9-E2BC08461042}"/>
          </ac:picMkLst>
        </pc:picChg>
        <pc:cxnChg chg="add mod">
          <ac:chgData name="Subramani K" userId="bf009f75-d47a-408b-a678-4666a6eafc4c" providerId="ADAL" clId="{279A3B6D-0100-42A3-99AD-CC462EC8EB45}" dt="2022-03-17T09:26:31.086" v="59" actId="1036"/>
          <ac:cxnSpMkLst>
            <pc:docMk/>
            <pc:sldMk cId="2508173990" sldId="1202"/>
            <ac:cxnSpMk id="3" creationId="{51745B9C-0A89-4548-BC9A-2DBE952F872B}"/>
          </ac:cxnSpMkLst>
        </pc:cxnChg>
        <pc:cxnChg chg="add mod">
          <ac:chgData name="Subramani K" userId="bf009f75-d47a-408b-a678-4666a6eafc4c" providerId="ADAL" clId="{279A3B6D-0100-42A3-99AD-CC462EC8EB45}" dt="2022-03-17T09:26:50.702" v="76" actId="1035"/>
          <ac:cxnSpMkLst>
            <pc:docMk/>
            <pc:sldMk cId="2508173990" sldId="1202"/>
            <ac:cxnSpMk id="40" creationId="{07F7304C-2B0A-408D-97AF-AC4E7E869203}"/>
          </ac:cxnSpMkLst>
        </pc:cxnChg>
        <pc:cxnChg chg="add mod">
          <ac:chgData name="Subramani K" userId="bf009f75-d47a-408b-a678-4666a6eafc4c" providerId="ADAL" clId="{279A3B6D-0100-42A3-99AD-CC462EC8EB45}" dt="2022-03-17T09:26:56.977" v="85" actId="1036"/>
          <ac:cxnSpMkLst>
            <pc:docMk/>
            <pc:sldMk cId="2508173990" sldId="1202"/>
            <ac:cxnSpMk id="44" creationId="{0448F4C5-1E92-4A40-9CE1-B699D68D7D0C}"/>
          </ac:cxnSpMkLst>
        </pc:cxnChg>
      </pc:sldChg>
      <pc:sldChg chg="modSp mod">
        <pc:chgData name="Subramani K" userId="bf009f75-d47a-408b-a678-4666a6eafc4c" providerId="ADAL" clId="{279A3B6D-0100-42A3-99AD-CC462EC8EB45}" dt="2022-03-17T09:37:50.534" v="95" actId="20577"/>
        <pc:sldMkLst>
          <pc:docMk/>
          <pc:sldMk cId="1940554314" sldId="1206"/>
        </pc:sldMkLst>
        <pc:spChg chg="mod">
          <ac:chgData name="Subramani K" userId="bf009f75-d47a-408b-a678-4666a6eafc4c" providerId="ADAL" clId="{279A3B6D-0100-42A3-99AD-CC462EC8EB45}" dt="2022-03-17T09:37:50.534" v="95" actId="20577"/>
          <ac:spMkLst>
            <pc:docMk/>
            <pc:sldMk cId="1940554314" sldId="1206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0296EC7C-D893-4D4F-B722-F962E5B830A7}"/>
    <pc:docChg chg="custSel addSld modSld">
      <pc:chgData name="Subramani K" userId="bf009f75-d47a-408b-a678-4666a6eafc4c" providerId="ADAL" clId="{0296EC7C-D893-4D4F-B722-F962E5B830A7}" dt="2022-04-12T09:14:27.268" v="101" actId="20577"/>
      <pc:docMkLst>
        <pc:docMk/>
      </pc:docMkLst>
      <pc:sldChg chg="addSp delSp modSp mod">
        <pc:chgData name="Subramani K" userId="bf009f75-d47a-408b-a678-4666a6eafc4c" providerId="ADAL" clId="{0296EC7C-D893-4D4F-B722-F962E5B830A7}" dt="2022-04-12T09:14:24.293" v="99"/>
        <pc:sldMkLst>
          <pc:docMk/>
          <pc:sldMk cId="2508173990" sldId="1202"/>
        </pc:sldMkLst>
        <pc:spChg chg="mod">
          <ac:chgData name="Subramani K" userId="bf009f75-d47a-408b-a678-4666a6eafc4c" providerId="ADAL" clId="{0296EC7C-D893-4D4F-B722-F962E5B830A7}" dt="2022-03-30T17:24:23.206" v="95" actId="20577"/>
          <ac:spMkLst>
            <pc:docMk/>
            <pc:sldMk cId="2508173990" sldId="1202"/>
            <ac:spMk id="9" creationId="{B7E2EC3C-9883-47AA-9BD1-48DE0A1C8C38}"/>
          </ac:spMkLst>
        </pc:spChg>
        <pc:spChg chg="add del mod">
          <ac:chgData name="Subramani K" userId="bf009f75-d47a-408b-a678-4666a6eafc4c" providerId="ADAL" clId="{0296EC7C-D893-4D4F-B722-F962E5B830A7}" dt="2022-03-30T17:17:02.382" v="5" actId="478"/>
          <ac:spMkLst>
            <pc:docMk/>
            <pc:sldMk cId="2508173990" sldId="1202"/>
            <ac:spMk id="27" creationId="{E60A9CFD-2155-4704-AECF-ED1801D73083}"/>
          </ac:spMkLst>
        </pc:spChg>
        <pc:spChg chg="add del mod">
          <ac:chgData name="Subramani K" userId="bf009f75-d47a-408b-a678-4666a6eafc4c" providerId="ADAL" clId="{0296EC7C-D893-4D4F-B722-F962E5B830A7}" dt="2022-03-30T17:17:00.779" v="4" actId="478"/>
          <ac:spMkLst>
            <pc:docMk/>
            <pc:sldMk cId="2508173990" sldId="1202"/>
            <ac:spMk id="28" creationId="{CE22EE0D-F152-4676-9708-415A009C1ACB}"/>
          </ac:spMkLst>
        </pc:spChg>
        <pc:spChg chg="add mod">
          <ac:chgData name="Subramani K" userId="bf009f75-d47a-408b-a678-4666a6eafc4c" providerId="ADAL" clId="{0296EC7C-D893-4D4F-B722-F962E5B830A7}" dt="2022-03-30T17:17:21.888" v="57" actId="164"/>
          <ac:spMkLst>
            <pc:docMk/>
            <pc:sldMk cId="2508173990" sldId="1202"/>
            <ac:spMk id="29" creationId="{B865078A-9596-4BFA-87D3-23C9FB161680}"/>
          </ac:spMkLst>
        </pc:spChg>
        <pc:spChg chg="add mod">
          <ac:chgData name="Subramani K" userId="bf009f75-d47a-408b-a678-4666a6eafc4c" providerId="ADAL" clId="{0296EC7C-D893-4D4F-B722-F962E5B830A7}" dt="2022-03-30T17:17:21.888" v="57" actId="164"/>
          <ac:spMkLst>
            <pc:docMk/>
            <pc:sldMk cId="2508173990" sldId="1202"/>
            <ac:spMk id="32" creationId="{D2B30470-A716-44FD-80FC-E9D7E964FE62}"/>
          </ac:spMkLst>
        </pc:spChg>
        <pc:spChg chg="mod">
          <ac:chgData name="Subramani K" userId="bf009f75-d47a-408b-a678-4666a6eafc4c" providerId="ADAL" clId="{0296EC7C-D893-4D4F-B722-F962E5B830A7}" dt="2022-03-30T17:17:25.026" v="59"/>
          <ac:spMkLst>
            <pc:docMk/>
            <pc:sldMk cId="2508173990" sldId="1202"/>
            <ac:spMk id="34" creationId="{56282248-1AE7-4982-9897-378F954A7ABE}"/>
          </ac:spMkLst>
        </pc:spChg>
        <pc:spChg chg="mod">
          <ac:chgData name="Subramani K" userId="bf009f75-d47a-408b-a678-4666a6eafc4c" providerId="ADAL" clId="{0296EC7C-D893-4D4F-B722-F962E5B830A7}" dt="2022-03-30T17:17:25.026" v="59"/>
          <ac:spMkLst>
            <pc:docMk/>
            <pc:sldMk cId="2508173990" sldId="1202"/>
            <ac:spMk id="35" creationId="{122676C8-8AC3-41BC-A414-8A7B04FE636E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37" creationId="{F71E218A-4ED5-4203-ABBC-19C60B7C41D7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38" creationId="{37DC4AE0-4C81-4716-81E5-103B59082BB5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41" creationId="{F4FBBFAF-3FE4-4453-9181-FAF4A6CFD270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42" creationId="{E62F67C3-2A87-40FF-8B2F-11754076026A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47" creationId="{A12DA80E-E11B-448D-AAB3-86417B7B4557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48" creationId="{DB424644-8086-43BE-B74F-FEFB4C2BB69D}"/>
          </ac:spMkLst>
        </pc:spChg>
        <pc:spChg chg="mod">
          <ac:chgData name="Subramani K" userId="bf009f75-d47a-408b-a678-4666a6eafc4c" providerId="ADAL" clId="{0296EC7C-D893-4D4F-B722-F962E5B830A7}" dt="2022-03-30T17:17:57.895" v="93" actId="1036"/>
          <ac:spMkLst>
            <pc:docMk/>
            <pc:sldMk cId="2508173990" sldId="1202"/>
            <ac:spMk id="50" creationId="{984B74D4-6E19-4327-B075-62395FDF2799}"/>
          </ac:spMkLst>
        </pc:spChg>
        <pc:spChg chg="mod">
          <ac:chgData name="Subramani K" userId="bf009f75-d47a-408b-a678-4666a6eafc4c" providerId="ADAL" clId="{0296EC7C-D893-4D4F-B722-F962E5B830A7}" dt="2022-03-30T17:17:57.895" v="93" actId="1036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52" creationId="{D8C81550-1DD8-4237-BFC1-7E136A1DF6D7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53" creationId="{FE696FAB-2920-4087-B132-590DCB274420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5" creationId="{DCFFDAA3-4080-474A-9B6E-DAAED58FC581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6" creationId="{ED853B0F-0C32-4144-A423-D2B6FFC83155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8" creationId="{6C900861-3E7B-4BAE-AC25-5E777CCAA2C0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9" creationId="{6721E051-C6A0-4B60-8579-75B41F967625}"/>
          </ac:spMkLst>
        </pc:spChg>
        <pc:spChg chg="add mod">
          <ac:chgData name="Subramani K" userId="bf009f75-d47a-408b-a678-4666a6eafc4c" providerId="ADAL" clId="{0296EC7C-D893-4D4F-B722-F962E5B830A7}" dt="2022-04-12T09:14:24.293" v="99"/>
          <ac:spMkLst>
            <pc:docMk/>
            <pc:sldMk cId="2508173990" sldId="1202"/>
            <ac:spMk id="61" creationId="{FF75E051-A684-49DD-A598-EEF0F2599CF7}"/>
          </ac:spMkLst>
        </pc:spChg>
        <pc:grpChg chg="add mod">
          <ac:chgData name="Subramani K" userId="bf009f75-d47a-408b-a678-4666a6eafc4c" providerId="ADAL" clId="{0296EC7C-D893-4D4F-B722-F962E5B830A7}" dt="2022-03-30T17:17:24.290" v="58" actId="1076"/>
          <ac:grpSpMkLst>
            <pc:docMk/>
            <pc:sldMk cId="2508173990" sldId="1202"/>
            <ac:grpSpMk id="2" creationId="{C6A2C541-FE17-40B0-AB0F-3E07865146D9}"/>
          </ac:grpSpMkLst>
        </pc:grpChg>
        <pc:grpChg chg="add mod">
          <ac:chgData name="Subramani K" userId="bf009f75-d47a-408b-a678-4666a6eafc4c" providerId="ADAL" clId="{0296EC7C-D893-4D4F-B722-F962E5B830A7}" dt="2022-03-30T17:17:27.487" v="60" actId="1076"/>
          <ac:grpSpMkLst>
            <pc:docMk/>
            <pc:sldMk cId="2508173990" sldId="1202"/>
            <ac:grpSpMk id="33" creationId="{E65C7E48-2E22-424D-A9A4-8F4443231086}"/>
          </ac:grpSpMkLst>
        </pc:grpChg>
        <pc:grpChg chg="add mod">
          <ac:chgData name="Subramani K" userId="bf009f75-d47a-408b-a678-4666a6eafc4c" providerId="ADAL" clId="{0296EC7C-D893-4D4F-B722-F962E5B830A7}" dt="2022-03-30T17:17:31.913" v="62" actId="1076"/>
          <ac:grpSpMkLst>
            <pc:docMk/>
            <pc:sldMk cId="2508173990" sldId="1202"/>
            <ac:grpSpMk id="36" creationId="{AB11AA74-6BC3-4604-9EC6-8BBA560A92E2}"/>
          </ac:grpSpMkLst>
        </pc:grpChg>
        <pc:grpChg chg="add mod">
          <ac:chgData name="Subramani K" userId="bf009f75-d47a-408b-a678-4666a6eafc4c" providerId="ADAL" clId="{0296EC7C-D893-4D4F-B722-F962E5B830A7}" dt="2022-03-30T17:17:31.913" v="62" actId="1076"/>
          <ac:grpSpMkLst>
            <pc:docMk/>
            <pc:sldMk cId="2508173990" sldId="1202"/>
            <ac:grpSpMk id="49" creationId="{B98DF406-CEEF-4A6D-829D-E147CA986D7D}"/>
          </ac:grpSpMkLst>
        </pc:grpChg>
        <pc:grpChg chg="add mod">
          <ac:chgData name="Subramani K" userId="bf009f75-d47a-408b-a678-4666a6eafc4c" providerId="ADAL" clId="{0296EC7C-D893-4D4F-B722-F962E5B830A7}" dt="2022-03-30T17:17:46.203" v="79" actId="1076"/>
          <ac:grpSpMkLst>
            <pc:docMk/>
            <pc:sldMk cId="2508173990" sldId="1202"/>
            <ac:grpSpMk id="54" creationId="{72600065-F80A-4841-9B50-40819C2B310D}"/>
          </ac:grpSpMkLst>
        </pc:grpChg>
        <pc:grpChg chg="add mod">
          <ac:chgData name="Subramani K" userId="bf009f75-d47a-408b-a678-4666a6eafc4c" providerId="ADAL" clId="{0296EC7C-D893-4D4F-B722-F962E5B830A7}" dt="2022-03-30T17:17:46.203" v="79" actId="1076"/>
          <ac:grpSpMkLst>
            <pc:docMk/>
            <pc:sldMk cId="2508173990" sldId="1202"/>
            <ac:grpSpMk id="57" creationId="{20E4AF94-1516-486E-8739-96A93629AB8C}"/>
          </ac:grpSpMkLst>
        </pc:grpChg>
        <pc:picChg chg="add mod">
          <ac:chgData name="Subramani K" userId="bf009f75-d47a-408b-a678-4666a6eafc4c" providerId="ADAL" clId="{0296EC7C-D893-4D4F-B722-F962E5B830A7}" dt="2022-04-12T09:13:23.447" v="97"/>
          <ac:picMkLst>
            <pc:docMk/>
            <pc:sldMk cId="2508173990" sldId="1202"/>
            <ac:picMk id="42" creationId="{A84D73BF-E820-465E-8497-929F6D2626A1}"/>
          </ac:picMkLst>
        </pc:picChg>
        <pc:cxnChg chg="add mod">
          <ac:chgData name="Subramani K" userId="bf009f75-d47a-408b-a678-4666a6eafc4c" providerId="ADAL" clId="{0296EC7C-D893-4D4F-B722-F962E5B830A7}" dt="2022-03-30T17:17:53.983" v="84" actId="1035"/>
          <ac:cxnSpMkLst>
            <pc:docMk/>
            <pc:sldMk cId="2508173990" sldId="1202"/>
            <ac:cxnSpMk id="60" creationId="{290C9CDB-6FCC-42BE-855E-D220CD4D5BA8}"/>
          </ac:cxnSpMkLst>
        </pc:cxnChg>
      </pc:sldChg>
      <pc:sldChg chg="addSp modSp add mod">
        <pc:chgData name="Subramani K" userId="bf009f75-d47a-408b-a678-4666a6eafc4c" providerId="ADAL" clId="{0296EC7C-D893-4D4F-B722-F962E5B830A7}" dt="2022-04-12T09:14:27.268" v="101" actId="20577"/>
        <pc:sldMkLst>
          <pc:docMk/>
          <pc:sldMk cId="902357894" sldId="1207"/>
        </pc:sldMkLst>
        <pc:spChg chg="add mod">
          <ac:chgData name="Subramani K" userId="bf009f75-d47a-408b-a678-4666a6eafc4c" providerId="ADAL" clId="{0296EC7C-D893-4D4F-B722-F962E5B830A7}" dt="2022-04-12T09:14:27.268" v="101" actId="20577"/>
          <ac:spMkLst>
            <pc:docMk/>
            <pc:sldMk cId="902357894" sldId="1207"/>
            <ac:spMk id="61" creationId="{49E0B6BD-C8B4-45B7-BE34-C1F0C1467B20}"/>
          </ac:spMkLst>
        </pc:spChg>
        <pc:picChg chg="add mod">
          <ac:chgData name="Subramani K" userId="bf009f75-d47a-408b-a678-4666a6eafc4c" providerId="ADAL" clId="{0296EC7C-D893-4D4F-B722-F962E5B830A7}" dt="2022-04-12T09:13:26.887" v="98"/>
          <ac:picMkLst>
            <pc:docMk/>
            <pc:sldMk cId="902357894" sldId="1207"/>
            <ac:picMk id="42" creationId="{6DE094AE-173F-4AB1-ACA1-DD780D77ACE2}"/>
          </ac:picMkLst>
        </pc:pic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G05-L-True-Flase-004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02E1E5F-2922-4C4B-A628-6E8D904D74BD}"/>
              </a:ext>
            </a:extLst>
          </p:cNvPr>
          <p:cNvSpPr txBox="1"/>
          <p:nvPr/>
        </p:nvSpPr>
        <p:spPr>
          <a:xfrm>
            <a:off x="231716" y="2522672"/>
            <a:ext cx="4454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Ipsum is simply dummy text.</a:t>
            </a:r>
            <a:endParaRPr lang="en-IN" sz="1600" b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745B9C-0A89-4548-BC9A-2DBE952F872B}"/>
              </a:ext>
            </a:extLst>
          </p:cNvPr>
          <p:cNvCxnSpPr>
            <a:cxnSpLocks/>
          </p:cNvCxnSpPr>
          <p:nvPr/>
        </p:nvCxnSpPr>
        <p:spPr>
          <a:xfrm>
            <a:off x="329109" y="3169135"/>
            <a:ext cx="89553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2DAB267-686F-462C-AA92-D623CB927412}"/>
              </a:ext>
            </a:extLst>
          </p:cNvPr>
          <p:cNvSpPr txBox="1"/>
          <p:nvPr/>
        </p:nvSpPr>
        <p:spPr>
          <a:xfrm>
            <a:off x="231716" y="3224211"/>
            <a:ext cx="4454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Ipsum is simply dummy text.</a:t>
            </a:r>
            <a:endParaRPr lang="en-IN" sz="1600" b="1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F7304C-2B0A-408D-97AF-AC4E7E869203}"/>
              </a:ext>
            </a:extLst>
          </p:cNvPr>
          <p:cNvCxnSpPr>
            <a:cxnSpLocks/>
          </p:cNvCxnSpPr>
          <p:nvPr/>
        </p:nvCxnSpPr>
        <p:spPr>
          <a:xfrm>
            <a:off x="231716" y="3915645"/>
            <a:ext cx="89553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0F6B509-5759-4A94-9D88-8AFD0075987E}"/>
              </a:ext>
            </a:extLst>
          </p:cNvPr>
          <p:cNvSpPr txBox="1"/>
          <p:nvPr/>
        </p:nvSpPr>
        <p:spPr>
          <a:xfrm>
            <a:off x="231716" y="4010550"/>
            <a:ext cx="4393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Ipsum is simply dummy text.</a:t>
            </a:r>
            <a:endParaRPr lang="en-IN" sz="1600" b="1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48F4C5-1E92-4A40-9CE1-B699D68D7D0C}"/>
              </a:ext>
            </a:extLst>
          </p:cNvPr>
          <p:cNvCxnSpPr>
            <a:cxnSpLocks/>
          </p:cNvCxnSpPr>
          <p:nvPr/>
        </p:nvCxnSpPr>
        <p:spPr>
          <a:xfrm>
            <a:off x="231716" y="4657013"/>
            <a:ext cx="89553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44619A6-0FB2-417E-809C-108309B3408A}"/>
              </a:ext>
            </a:extLst>
          </p:cNvPr>
          <p:cNvSpPr/>
          <p:nvPr/>
        </p:nvSpPr>
        <p:spPr>
          <a:xfrm>
            <a:off x="6653260" y="479721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B92021-B5EA-4E25-B8BB-D0B8C07D72F5}"/>
              </a:ext>
            </a:extLst>
          </p:cNvPr>
          <p:cNvSpPr/>
          <p:nvPr/>
        </p:nvSpPr>
        <p:spPr>
          <a:xfrm>
            <a:off x="7962842" y="479721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4893073" y="1623649"/>
            <a:ext cx="1815705" cy="609247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t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Corporate Device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A2C541-FE17-40B0-AB0F-3E07865146D9}"/>
              </a:ext>
            </a:extLst>
          </p:cNvPr>
          <p:cNvGrpSpPr/>
          <p:nvPr/>
        </p:nvGrpSpPr>
        <p:grpSpPr>
          <a:xfrm>
            <a:off x="5312088" y="3404093"/>
            <a:ext cx="281645" cy="281645"/>
            <a:chOff x="5953480" y="2937210"/>
            <a:chExt cx="281645" cy="28164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865078A-9596-4BFA-87D3-23C9FB161680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2B30470-A716-44FD-80FC-E9D7E964FE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65C7E48-2E22-424D-A9A4-8F4443231086}"/>
              </a:ext>
            </a:extLst>
          </p:cNvPr>
          <p:cNvGrpSpPr/>
          <p:nvPr/>
        </p:nvGrpSpPr>
        <p:grpSpPr>
          <a:xfrm>
            <a:off x="6060438" y="3404093"/>
            <a:ext cx="281645" cy="281645"/>
            <a:chOff x="5953480" y="2937210"/>
            <a:chExt cx="281645" cy="281645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6282248-1AE7-4982-9897-378F954A7ABE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22676C8-8AC3-41BC-A414-8A7B04FE63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11AA74-6BC3-4604-9EC6-8BBA560A92E2}"/>
              </a:ext>
            </a:extLst>
          </p:cNvPr>
          <p:cNvGrpSpPr/>
          <p:nvPr/>
        </p:nvGrpSpPr>
        <p:grpSpPr>
          <a:xfrm>
            <a:off x="5312088" y="4153988"/>
            <a:ext cx="281645" cy="281645"/>
            <a:chOff x="5953480" y="2937210"/>
            <a:chExt cx="281645" cy="281645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12DA80E-E11B-448D-AAB3-86417B7B4557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B424644-8086-43BE-B74F-FEFB4C2BB6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98DF406-CEEF-4A6D-829D-E147CA986D7D}"/>
              </a:ext>
            </a:extLst>
          </p:cNvPr>
          <p:cNvGrpSpPr/>
          <p:nvPr/>
        </p:nvGrpSpPr>
        <p:grpSpPr>
          <a:xfrm>
            <a:off x="6060438" y="4153988"/>
            <a:ext cx="281645" cy="281645"/>
            <a:chOff x="5953480" y="2937210"/>
            <a:chExt cx="281645" cy="281645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8C81550-1DD8-4237-BFC1-7E136A1DF6D7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E696FAB-2920-4087-B132-590DCB2744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2600065-F80A-4841-9B50-40819C2B310D}"/>
              </a:ext>
            </a:extLst>
          </p:cNvPr>
          <p:cNvGrpSpPr/>
          <p:nvPr/>
        </p:nvGrpSpPr>
        <p:grpSpPr>
          <a:xfrm>
            <a:off x="5312088" y="2671609"/>
            <a:ext cx="281645" cy="281645"/>
            <a:chOff x="5953480" y="2937210"/>
            <a:chExt cx="281645" cy="281645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CFFDAA3-4080-474A-9B6E-DAAED58FC581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D853B0F-0C32-4144-A423-D2B6FFC831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0E4AF94-1516-486E-8739-96A93629AB8C}"/>
              </a:ext>
            </a:extLst>
          </p:cNvPr>
          <p:cNvGrpSpPr/>
          <p:nvPr/>
        </p:nvGrpSpPr>
        <p:grpSpPr>
          <a:xfrm>
            <a:off x="6060438" y="2671609"/>
            <a:ext cx="281645" cy="281645"/>
            <a:chOff x="5953480" y="2937210"/>
            <a:chExt cx="281645" cy="281645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6C900861-3E7B-4BAE-AC25-5E777CCAA2C0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721E051-C6A0-4B60-8579-75B41F9676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90C9CDB-6FCC-42BE-855E-D220CD4D5BA8}"/>
              </a:ext>
            </a:extLst>
          </p:cNvPr>
          <p:cNvCxnSpPr>
            <a:cxnSpLocks/>
          </p:cNvCxnSpPr>
          <p:nvPr/>
        </p:nvCxnSpPr>
        <p:spPr>
          <a:xfrm>
            <a:off x="231716" y="2437867"/>
            <a:ext cx="89553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9F924DA-6ECF-4978-A480-61F714537209}"/>
              </a:ext>
            </a:extLst>
          </p:cNvPr>
          <p:cNvGrpSpPr/>
          <p:nvPr/>
        </p:nvGrpSpPr>
        <p:grpSpPr>
          <a:xfrm>
            <a:off x="323501" y="1794421"/>
            <a:ext cx="3772416" cy="338554"/>
            <a:chOff x="612466" y="2228467"/>
            <a:chExt cx="3548768" cy="318481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AFF3A0D-3A8B-4DB0-AFD4-4AB23A530BB7}"/>
                </a:ext>
              </a:extLst>
            </p:cNvPr>
            <p:cNvSpPr txBox="1"/>
            <p:nvPr/>
          </p:nvSpPr>
          <p:spPr>
            <a:xfrm>
              <a:off x="904966" y="2228467"/>
              <a:ext cx="325626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3BAF7C02-0FB2-481A-B66C-ADFF6FD032F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5" name="Graphic 64" descr="Direction">
                <a:extLst>
                  <a:ext uri="{FF2B5EF4-FFF2-40B4-BE49-F238E27FC236}">
                    <a16:creationId xmlns:a16="http://schemas.microsoft.com/office/drawing/2014/main" id="{4CE8C515-F1D9-415F-BC19-5D58EAD165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CAE18D46-E31A-4094-81DF-FFA41289564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A9FEED8B-7C46-4246-A404-1314BFC4427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</a:t>
            </a:r>
            <a:r>
              <a:rPr lang="en-US" sz="1600" dirty="0">
                <a:solidFill>
                  <a:schemeClr val="tx1"/>
                </a:solidFill>
              </a:rPr>
              <a:t> setting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00820BA-2CCB-4EEC-94FB-8D71D6F78D5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CE6CCBC-029F-4DF5-8639-846060C3A2F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1EA09A-2EAC-A5B8-8112-441B5C9D66E3}"/>
              </a:ext>
            </a:extLst>
          </p:cNvPr>
          <p:cNvSpPr/>
          <p:nvPr/>
        </p:nvSpPr>
        <p:spPr>
          <a:xfrm>
            <a:off x="7202887" y="1633170"/>
            <a:ext cx="1815705" cy="609247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t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Personal Device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0AD5BAA-5944-2046-24ED-2F2BF41416B5}"/>
              </a:ext>
            </a:extLst>
          </p:cNvPr>
          <p:cNvGrpSpPr/>
          <p:nvPr/>
        </p:nvGrpSpPr>
        <p:grpSpPr>
          <a:xfrm>
            <a:off x="7621902" y="3404093"/>
            <a:ext cx="281645" cy="281645"/>
            <a:chOff x="5953480" y="2937210"/>
            <a:chExt cx="281645" cy="281645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3D61F14C-8EE7-FD50-A452-DFC71BCF5E79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0CD84CE-E128-5A55-9E7B-A1504C95B2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12EB72A-6A61-D73C-5883-EB363917BD7A}"/>
              </a:ext>
            </a:extLst>
          </p:cNvPr>
          <p:cNvGrpSpPr/>
          <p:nvPr/>
        </p:nvGrpSpPr>
        <p:grpSpPr>
          <a:xfrm>
            <a:off x="8370252" y="3404093"/>
            <a:ext cx="281645" cy="281645"/>
            <a:chOff x="5953480" y="2937210"/>
            <a:chExt cx="281645" cy="281645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361E262A-AE73-3092-6C8A-841659AE8890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EA352F9D-CD30-00D7-B8B0-3F96DA7143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EE24F91-3B43-392E-F562-CDD02050DB91}"/>
              </a:ext>
            </a:extLst>
          </p:cNvPr>
          <p:cNvGrpSpPr/>
          <p:nvPr/>
        </p:nvGrpSpPr>
        <p:grpSpPr>
          <a:xfrm>
            <a:off x="7621902" y="4153988"/>
            <a:ext cx="281645" cy="281645"/>
            <a:chOff x="5953480" y="2937210"/>
            <a:chExt cx="281645" cy="281645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A181616-2580-B48B-EFB7-B8B3AF6B6CA1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28C3B2E8-9C25-8C82-D37F-8B0914FE8A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43C9E13-87E1-9363-2A3E-DB8329058593}"/>
              </a:ext>
            </a:extLst>
          </p:cNvPr>
          <p:cNvGrpSpPr/>
          <p:nvPr/>
        </p:nvGrpSpPr>
        <p:grpSpPr>
          <a:xfrm>
            <a:off x="8370252" y="4153988"/>
            <a:ext cx="281645" cy="281645"/>
            <a:chOff x="5953480" y="2937210"/>
            <a:chExt cx="281645" cy="281645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39ECBD3-8B4F-1E64-3F19-908DDD03B242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35399B1-D3CF-D534-DEB0-8F5C8EB8D9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0192C07-7758-E3E2-9C14-A86F34C7B2F6}"/>
              </a:ext>
            </a:extLst>
          </p:cNvPr>
          <p:cNvGrpSpPr/>
          <p:nvPr/>
        </p:nvGrpSpPr>
        <p:grpSpPr>
          <a:xfrm>
            <a:off x="7621902" y="2671609"/>
            <a:ext cx="281645" cy="281645"/>
            <a:chOff x="5953480" y="2937210"/>
            <a:chExt cx="281645" cy="281645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765D889-9D8B-DFFF-BCF3-BBA2315A2D7D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8124FC2-D93D-F812-4081-E541B6249B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4FF99B6-1A26-56AF-9694-0D2604ECB8EF}"/>
              </a:ext>
            </a:extLst>
          </p:cNvPr>
          <p:cNvGrpSpPr/>
          <p:nvPr/>
        </p:nvGrpSpPr>
        <p:grpSpPr>
          <a:xfrm>
            <a:off x="8370252" y="2671609"/>
            <a:ext cx="281645" cy="281645"/>
            <a:chOff x="5953480" y="2937210"/>
            <a:chExt cx="281645" cy="281645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ED22288-57DC-48F5-9A65-7FF32B8E9019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672B24A2-BC90-08BD-07C2-68EE56C858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CA4D8AF-FA20-9785-B242-FE6E783769C0}"/>
              </a:ext>
            </a:extLst>
          </p:cNvPr>
          <p:cNvGrpSpPr/>
          <p:nvPr/>
        </p:nvGrpSpPr>
        <p:grpSpPr>
          <a:xfrm>
            <a:off x="5238939" y="2026595"/>
            <a:ext cx="413430" cy="393743"/>
            <a:chOff x="5238939" y="1986085"/>
            <a:chExt cx="413430" cy="393743"/>
          </a:xfrm>
        </p:grpSpPr>
        <p:sp>
          <p:nvSpPr>
            <p:cNvPr id="12" name="Pentagon 11">
              <a:extLst>
                <a:ext uri="{FF2B5EF4-FFF2-40B4-BE49-F238E27FC236}">
                  <a16:creationId xmlns:a16="http://schemas.microsoft.com/office/drawing/2014/main" id="{8E93C0B0-4B34-9784-4BF0-102832CB8145}"/>
                </a:ext>
              </a:extLst>
            </p:cNvPr>
            <p:cNvSpPr/>
            <p:nvPr/>
          </p:nvSpPr>
          <p:spPr>
            <a:xfrm rot="10800000">
              <a:off x="5238939" y="1986085"/>
              <a:ext cx="413430" cy="393743"/>
            </a:xfrm>
            <a:prstGeom prst="pentag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B4B4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6" name="Graphic 5" descr="Checkmark with solid fill">
              <a:extLst>
                <a:ext uri="{FF2B5EF4-FFF2-40B4-BE49-F238E27FC236}">
                  <a16:creationId xmlns:a16="http://schemas.microsoft.com/office/drawing/2014/main" id="{D632BC76-88EA-57CB-1067-91341E929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336442" y="2049485"/>
              <a:ext cx="250427" cy="250427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CCF1993-BB5C-94CA-9507-3A897BE5AC3D}"/>
              </a:ext>
            </a:extLst>
          </p:cNvPr>
          <p:cNvGrpSpPr/>
          <p:nvPr/>
        </p:nvGrpSpPr>
        <p:grpSpPr>
          <a:xfrm>
            <a:off x="6020893" y="2026595"/>
            <a:ext cx="413430" cy="393743"/>
            <a:chOff x="6020893" y="1966635"/>
            <a:chExt cx="413430" cy="393743"/>
          </a:xfrm>
        </p:grpSpPr>
        <p:sp>
          <p:nvSpPr>
            <p:cNvPr id="94" name="Pentagon 93">
              <a:extLst>
                <a:ext uri="{FF2B5EF4-FFF2-40B4-BE49-F238E27FC236}">
                  <a16:creationId xmlns:a16="http://schemas.microsoft.com/office/drawing/2014/main" id="{B2C52734-ACC6-1A05-B0BD-C2ACFB1A6829}"/>
                </a:ext>
              </a:extLst>
            </p:cNvPr>
            <p:cNvSpPr/>
            <p:nvPr/>
          </p:nvSpPr>
          <p:spPr>
            <a:xfrm rot="10800000">
              <a:off x="6020893" y="1966635"/>
              <a:ext cx="413430" cy="393743"/>
            </a:xfrm>
            <a:prstGeom prst="pentag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B4B4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8" name="Graphic 7" descr="Close with solid fill">
              <a:extLst>
                <a:ext uri="{FF2B5EF4-FFF2-40B4-BE49-F238E27FC236}">
                  <a16:creationId xmlns:a16="http://schemas.microsoft.com/office/drawing/2014/main" id="{3F97484A-7998-4056-0BAE-561D16A0F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111019" y="2033358"/>
              <a:ext cx="225529" cy="225529"/>
            </a:xfrm>
            <a:prstGeom prst="rect">
              <a:avLst/>
            </a:prstGeom>
          </p:spPr>
        </p:pic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988B261-86F1-A1C0-CBFA-489D7588325E}"/>
              </a:ext>
            </a:extLst>
          </p:cNvPr>
          <p:cNvGrpSpPr/>
          <p:nvPr/>
        </p:nvGrpSpPr>
        <p:grpSpPr>
          <a:xfrm>
            <a:off x="7519943" y="2026595"/>
            <a:ext cx="413430" cy="393743"/>
            <a:chOff x="5238939" y="1986085"/>
            <a:chExt cx="413430" cy="393743"/>
          </a:xfrm>
        </p:grpSpPr>
        <p:sp>
          <p:nvSpPr>
            <p:cNvPr id="91" name="Pentagon 90">
              <a:extLst>
                <a:ext uri="{FF2B5EF4-FFF2-40B4-BE49-F238E27FC236}">
                  <a16:creationId xmlns:a16="http://schemas.microsoft.com/office/drawing/2014/main" id="{907447EF-03A9-9254-EA1B-C1B11FBF7D6D}"/>
                </a:ext>
              </a:extLst>
            </p:cNvPr>
            <p:cNvSpPr/>
            <p:nvPr/>
          </p:nvSpPr>
          <p:spPr>
            <a:xfrm rot="10800000">
              <a:off x="5238939" y="1986085"/>
              <a:ext cx="413430" cy="393743"/>
            </a:xfrm>
            <a:prstGeom prst="pentag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B4B4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97" name="Graphic 96" descr="Checkmark with solid fill">
              <a:extLst>
                <a:ext uri="{FF2B5EF4-FFF2-40B4-BE49-F238E27FC236}">
                  <a16:creationId xmlns:a16="http://schemas.microsoft.com/office/drawing/2014/main" id="{19D526F1-38A7-C2C9-B256-F019B09DB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336442" y="2049485"/>
              <a:ext cx="250427" cy="250427"/>
            </a:xfrm>
            <a:prstGeom prst="rect">
              <a:avLst/>
            </a:prstGeom>
          </p:spPr>
        </p:pic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5AA8FE0-EB4F-1C92-3A73-E9315FF172D5}"/>
              </a:ext>
            </a:extLst>
          </p:cNvPr>
          <p:cNvGrpSpPr/>
          <p:nvPr/>
        </p:nvGrpSpPr>
        <p:grpSpPr>
          <a:xfrm>
            <a:off x="8301897" y="2026595"/>
            <a:ext cx="413430" cy="393743"/>
            <a:chOff x="6020893" y="1966635"/>
            <a:chExt cx="413430" cy="393743"/>
          </a:xfrm>
        </p:grpSpPr>
        <p:sp>
          <p:nvSpPr>
            <p:cNvPr id="99" name="Pentagon 98">
              <a:extLst>
                <a:ext uri="{FF2B5EF4-FFF2-40B4-BE49-F238E27FC236}">
                  <a16:creationId xmlns:a16="http://schemas.microsoft.com/office/drawing/2014/main" id="{85D1CDBC-67A1-1FA9-A656-A0CC5C33E5DA}"/>
                </a:ext>
              </a:extLst>
            </p:cNvPr>
            <p:cNvSpPr/>
            <p:nvPr/>
          </p:nvSpPr>
          <p:spPr>
            <a:xfrm rot="10800000">
              <a:off x="6020893" y="1966635"/>
              <a:ext cx="413430" cy="393743"/>
            </a:xfrm>
            <a:prstGeom prst="pentago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B4B4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100" name="Graphic 99" descr="Close with solid fill">
              <a:extLst>
                <a:ext uri="{FF2B5EF4-FFF2-40B4-BE49-F238E27FC236}">
                  <a16:creationId xmlns:a16="http://schemas.microsoft.com/office/drawing/2014/main" id="{8D29228F-1247-441C-55A8-D88C14D95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111019" y="2033358"/>
              <a:ext cx="225529" cy="2255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76F6E9-6F8D-461A-9B26-B077B436E6CE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0B7F60-3DBF-4E5B-82E7-DF0B0EA977FD}"/>
              </a:ext>
            </a:extLst>
          </p:cNvPr>
          <p:cNvSpPr/>
          <p:nvPr/>
        </p:nvSpPr>
        <p:spPr>
          <a:xfrm>
            <a:off x="812627" y="3055273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05BBB1-D118-422D-BFED-80F8AC47EB16}"/>
              </a:ext>
            </a:extLst>
          </p:cNvPr>
          <p:cNvSpPr/>
          <p:nvPr/>
        </p:nvSpPr>
        <p:spPr>
          <a:xfrm>
            <a:off x="4583829" y="1091249"/>
            <a:ext cx="3219404" cy="1846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17323</TotalTime>
  <Words>173</Words>
  <Application>Microsoft Office PowerPoint</Application>
  <PresentationFormat>Custom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2424</cp:revision>
  <dcterms:created xsi:type="dcterms:W3CDTF">2017-07-21T05:01:19Z</dcterms:created>
  <dcterms:modified xsi:type="dcterms:W3CDTF">2022-05-19T15:32:59Z</dcterms:modified>
</cp:coreProperties>
</file>