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2" r:id="rId2"/>
    <p:sldId id="1204" r:id="rId3"/>
    <p:sldId id="1208" r:id="rId4"/>
    <p:sldId id="1205" r:id="rId5"/>
    <p:sldId id="1206" r:id="rId6"/>
    <p:sldId id="1207" r:id="rId7"/>
    <p:sldId id="1209" r:id="rId8"/>
    <p:sldId id="1203" r:id="rId9"/>
    <p:sldId id="1210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93634" autoAdjust="0"/>
  </p:normalViewPr>
  <p:slideViewPr>
    <p:cSldViewPr snapToGrid="0">
      <p:cViewPr varScale="1">
        <p:scale>
          <a:sx n="80" d="100"/>
          <a:sy n="80" d="100"/>
        </p:scale>
        <p:origin x="294" y="11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Balaji P." userId="ba4046ed-d6ed-4f8a-b33b-fec4378fc225" providerId="ADAL" clId="{F002F170-8114-4FB2-AFD7-D3266332B0A3}"/>
    <pc:docChg chg="modSld">
      <pc:chgData name="Balaji P." userId="ba4046ed-d6ed-4f8a-b33b-fec4378fc225" providerId="ADAL" clId="{F002F170-8114-4FB2-AFD7-D3266332B0A3}" dt="2022-07-22T09:10:36.595" v="0" actId="20577"/>
      <pc:docMkLst>
        <pc:docMk/>
      </pc:docMkLst>
      <pc:sldChg chg="modSp mod">
        <pc:chgData name="Balaji P." userId="ba4046ed-d6ed-4f8a-b33b-fec4378fc225" providerId="ADAL" clId="{F002F170-8114-4FB2-AFD7-D3266332B0A3}" dt="2022-07-22T09:10:36.595" v="0" actId="20577"/>
        <pc:sldMkLst>
          <pc:docMk/>
          <pc:sldMk cId="3262165006" sldId="1203"/>
        </pc:sldMkLst>
        <pc:spChg chg="mod">
          <ac:chgData name="Balaji P." userId="ba4046ed-d6ed-4f8a-b33b-fec4378fc225" providerId="ADAL" clId="{F002F170-8114-4FB2-AFD7-D3266332B0A3}" dt="2022-07-22T09:10:36.595" v="0" actId="20577"/>
          <ac:spMkLst>
            <pc:docMk/>
            <pc:sldMk cId="3262165006" sldId="1203"/>
            <ac:spMk id="21" creationId="{87DC2041-8C64-85E5-48D5-E71E54EFFCAA}"/>
          </ac:spMkLst>
        </pc:sp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4:14:32.296" v="1516" actId="20577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Sp modSp add mod">
        <pc:chgData name="Subramani K" userId="bf009f75-d47a-408b-a678-4666a6eafc4c" providerId="ADAL" clId="{859A6967-D5BD-4127-9EFD-7E558684F84F}" dt="2022-05-04T14:14:28.342" v="1513" actId="207"/>
        <pc:sldMkLst>
          <pc:docMk/>
          <pc:sldMk cId="3262165006" sldId="1203"/>
        </pc:sldMkLst>
        <pc:spChg chg="mod">
          <ac:chgData name="Subramani K" userId="bf009f75-d47a-408b-a678-4666a6eafc4c" providerId="ADAL" clId="{859A6967-D5BD-4127-9EFD-7E558684F84F}" dt="2022-05-04T14:13:49.681" v="1480" actId="14100"/>
          <ac:spMkLst>
            <pc:docMk/>
            <pc:sldMk cId="3262165006" sldId="1203"/>
            <ac:spMk id="10" creationId="{BC95729D-B7AA-469F-AC09-0690AD9DD1CD}"/>
          </ac:spMkLst>
        </pc:spChg>
        <pc:spChg chg="add mod">
          <ac:chgData name="Subramani K" userId="bf009f75-d47a-408b-a678-4666a6eafc4c" providerId="ADAL" clId="{859A6967-D5BD-4127-9EFD-7E558684F84F}" dt="2022-05-04T14:14:28.342" v="1513" actId="207"/>
          <ac:spMkLst>
            <pc:docMk/>
            <pc:sldMk cId="3262165006" sldId="1203"/>
            <ac:spMk id="20" creationId="{2112B158-B3CE-47A8-A235-73C5302233CF}"/>
          </ac:spMkLst>
        </pc:sp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  <pc:sldChg chg="addSp delSp modSp add mod">
        <pc:chgData name="Subramani K" userId="bf009f75-d47a-408b-a678-4666a6eafc4c" providerId="ADAL" clId="{859A6967-D5BD-4127-9EFD-7E558684F84F}" dt="2022-05-04T14:14:32.296" v="1516" actId="20577"/>
        <pc:sldMkLst>
          <pc:docMk/>
          <pc:sldMk cId="3580421446" sldId="1210"/>
        </pc:sldMkLst>
        <pc:spChg chg="add del mod">
          <ac:chgData name="Subramani K" userId="bf009f75-d47a-408b-a678-4666a6eafc4c" providerId="ADAL" clId="{859A6967-D5BD-4127-9EFD-7E558684F84F}" dt="2022-05-04T14:12:02.436" v="1376" actId="478"/>
          <ac:spMkLst>
            <pc:docMk/>
            <pc:sldMk cId="3580421446" sldId="1210"/>
            <ac:spMk id="4" creationId="{47694D6F-4909-4E7E-BDAC-8A668D1D2EF8}"/>
          </ac:spMkLst>
        </pc:spChg>
        <pc:spChg chg="mod">
          <ac:chgData name="Subramani K" userId="bf009f75-d47a-408b-a678-4666a6eafc4c" providerId="ADAL" clId="{859A6967-D5BD-4127-9EFD-7E558684F84F}" dt="2022-05-04T14:12:31.459" v="1403" actId="12788"/>
          <ac:spMkLst>
            <pc:docMk/>
            <pc:sldMk cId="3580421446" sldId="1210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4:11:18.366" v="1306" actId="20577"/>
          <ac:spMkLst>
            <pc:docMk/>
            <pc:sldMk cId="3580421446" sldId="1210"/>
            <ac:spMk id="10" creationId="{BC95729D-B7AA-469F-AC09-0690AD9DD1CD}"/>
          </ac:spMkLst>
        </pc:spChg>
        <pc:spChg chg="add del mod">
          <ac:chgData name="Subramani K" userId="bf009f75-d47a-408b-a678-4666a6eafc4c" providerId="ADAL" clId="{859A6967-D5BD-4127-9EFD-7E558684F84F}" dt="2022-05-04T14:12:06.095" v="1377" actId="478"/>
          <ac:spMkLst>
            <pc:docMk/>
            <pc:sldMk cId="3580421446" sldId="1210"/>
            <ac:spMk id="24" creationId="{84EDF834-DBDB-4026-ABE2-BF820D23952E}"/>
          </ac:spMkLst>
        </pc:spChg>
        <pc:spChg chg="add mod">
          <ac:chgData name="Subramani K" userId="bf009f75-d47a-408b-a678-4666a6eafc4c" providerId="ADAL" clId="{859A6967-D5BD-4127-9EFD-7E558684F84F}" dt="2022-05-04T14:12:53.698" v="1441" actId="1037"/>
          <ac:spMkLst>
            <pc:docMk/>
            <pc:sldMk cId="3580421446" sldId="1210"/>
            <ac:spMk id="25" creationId="{FB25A117-A69B-4AF9-8116-F20588A60825}"/>
          </ac:spMkLst>
        </pc:spChg>
        <pc:spChg chg="add mod">
          <ac:chgData name="Subramani K" userId="bf009f75-d47a-408b-a678-4666a6eafc4c" providerId="ADAL" clId="{859A6967-D5BD-4127-9EFD-7E558684F84F}" dt="2022-05-04T14:12:53.698" v="1441" actId="1037"/>
          <ac:spMkLst>
            <pc:docMk/>
            <pc:sldMk cId="3580421446" sldId="1210"/>
            <ac:spMk id="26" creationId="{1D357057-0E60-4185-9FA0-DA340D91817F}"/>
          </ac:spMkLst>
        </pc:spChg>
        <pc:spChg chg="add del mod">
          <ac:chgData name="Subramani K" userId="bf009f75-d47a-408b-a678-4666a6eafc4c" providerId="ADAL" clId="{859A6967-D5BD-4127-9EFD-7E558684F84F}" dt="2022-05-04T14:12:06.095" v="1377" actId="478"/>
          <ac:spMkLst>
            <pc:docMk/>
            <pc:sldMk cId="3580421446" sldId="1210"/>
            <ac:spMk id="27" creationId="{1B7F9C28-FDE3-4009-9B33-14FEEFB8856A}"/>
          </ac:spMkLst>
        </pc:spChg>
        <pc:spChg chg="add mod">
          <ac:chgData name="Subramani K" userId="bf009f75-d47a-408b-a678-4666a6eafc4c" providerId="ADAL" clId="{859A6967-D5BD-4127-9EFD-7E558684F84F}" dt="2022-05-04T14:12:53.698" v="1441" actId="1037"/>
          <ac:spMkLst>
            <pc:docMk/>
            <pc:sldMk cId="3580421446" sldId="1210"/>
            <ac:spMk id="28" creationId="{96F46DFB-F9B3-438E-99D2-164EE19EF4BE}"/>
          </ac:spMkLst>
        </pc:spChg>
        <pc:spChg chg="add mod">
          <ac:chgData name="Subramani K" userId="bf009f75-d47a-408b-a678-4666a6eafc4c" providerId="ADAL" clId="{859A6967-D5BD-4127-9EFD-7E558684F84F}" dt="2022-05-04T14:12:53.698" v="1441" actId="1037"/>
          <ac:spMkLst>
            <pc:docMk/>
            <pc:sldMk cId="3580421446" sldId="1210"/>
            <ac:spMk id="29" creationId="{AF668DC3-0AD6-45EF-9C26-26EF630431D7}"/>
          </ac:spMkLst>
        </pc:spChg>
        <pc:spChg chg="add del mod">
          <ac:chgData name="Subramani K" userId="bf009f75-d47a-408b-a678-4666a6eafc4c" providerId="ADAL" clId="{859A6967-D5BD-4127-9EFD-7E558684F84F}" dt="2022-05-04T14:12:06.095" v="1377" actId="478"/>
          <ac:spMkLst>
            <pc:docMk/>
            <pc:sldMk cId="3580421446" sldId="1210"/>
            <ac:spMk id="30" creationId="{980396CD-170A-4E70-89E8-BDEE0C9C3F4C}"/>
          </ac:spMkLst>
        </pc:spChg>
        <pc:spChg chg="add mod">
          <ac:chgData name="Subramani K" userId="bf009f75-d47a-408b-a678-4666a6eafc4c" providerId="ADAL" clId="{859A6967-D5BD-4127-9EFD-7E558684F84F}" dt="2022-05-04T14:13:10.983" v="1478" actId="1038"/>
          <ac:spMkLst>
            <pc:docMk/>
            <pc:sldMk cId="3580421446" sldId="1210"/>
            <ac:spMk id="31" creationId="{C3B58E46-1C16-4CCF-8D5A-6EEEBF6CA5FB}"/>
          </ac:spMkLst>
        </pc:spChg>
        <pc:spChg chg="add mod">
          <ac:chgData name="Subramani K" userId="bf009f75-d47a-408b-a678-4666a6eafc4c" providerId="ADAL" clId="{859A6967-D5BD-4127-9EFD-7E558684F84F}" dt="2022-05-04T14:13:10.983" v="1478" actId="1038"/>
          <ac:spMkLst>
            <pc:docMk/>
            <pc:sldMk cId="3580421446" sldId="1210"/>
            <ac:spMk id="32" creationId="{4BD5335A-B27E-46AE-AF9A-CBA22B92FF9F}"/>
          </ac:spMkLst>
        </pc:spChg>
        <pc:spChg chg="add mod">
          <ac:chgData name="Subramani K" userId="bf009f75-d47a-408b-a678-4666a6eafc4c" providerId="ADAL" clId="{859A6967-D5BD-4127-9EFD-7E558684F84F}" dt="2022-05-04T14:13:18.547" v="1479" actId="554"/>
          <ac:spMkLst>
            <pc:docMk/>
            <pc:sldMk cId="3580421446" sldId="1210"/>
            <ac:spMk id="33" creationId="{73B47C73-A719-4AE9-AE54-A3735BCDDDFB}"/>
          </ac:spMkLst>
        </pc:spChg>
        <pc:spChg chg="add mod">
          <ac:chgData name="Subramani K" userId="bf009f75-d47a-408b-a678-4666a6eafc4c" providerId="ADAL" clId="{859A6967-D5BD-4127-9EFD-7E558684F84F}" dt="2022-05-04T14:13:18.547" v="1479" actId="554"/>
          <ac:spMkLst>
            <pc:docMk/>
            <pc:sldMk cId="3580421446" sldId="1210"/>
            <ac:spMk id="34" creationId="{35F94900-0DB8-4321-A4F6-4F9EC08653B0}"/>
          </ac:spMkLst>
        </pc:spChg>
        <pc:spChg chg="add mod">
          <ac:chgData name="Subramani K" userId="bf009f75-d47a-408b-a678-4666a6eafc4c" providerId="ADAL" clId="{859A6967-D5BD-4127-9EFD-7E558684F84F}" dt="2022-05-04T14:13:18.547" v="1479" actId="554"/>
          <ac:spMkLst>
            <pc:docMk/>
            <pc:sldMk cId="3580421446" sldId="1210"/>
            <ac:spMk id="35" creationId="{29183945-16D2-44A6-A564-099C355F6FF5}"/>
          </ac:spMkLst>
        </pc:spChg>
        <pc:spChg chg="del">
          <ac:chgData name="Subramani K" userId="bf009f75-d47a-408b-a678-4666a6eafc4c" providerId="ADAL" clId="{859A6967-D5BD-4127-9EFD-7E558684F84F}" dt="2022-05-04T14:08:24.902" v="1103" actId="478"/>
          <ac:spMkLst>
            <pc:docMk/>
            <pc:sldMk cId="3580421446" sldId="1210"/>
            <ac:spMk id="36" creationId="{F6D9E2DA-B3B3-4F16-AD70-B9A6CB74D685}"/>
          </ac:spMkLst>
        </pc:spChg>
        <pc:spChg chg="add mod">
          <ac:chgData name="Subramani K" userId="bf009f75-d47a-408b-a678-4666a6eafc4c" providerId="ADAL" clId="{859A6967-D5BD-4127-9EFD-7E558684F84F}" dt="2022-05-04T14:13:18.547" v="1479" actId="554"/>
          <ac:spMkLst>
            <pc:docMk/>
            <pc:sldMk cId="3580421446" sldId="1210"/>
            <ac:spMk id="37" creationId="{2B4F1DE5-D2CB-49DA-9322-1ABA7E49D3FB}"/>
          </ac:spMkLst>
        </pc:spChg>
        <pc:spChg chg="add mod">
          <ac:chgData name="Subramani K" userId="bf009f75-d47a-408b-a678-4666a6eafc4c" providerId="ADAL" clId="{859A6967-D5BD-4127-9EFD-7E558684F84F}" dt="2022-05-04T14:14:32.296" v="1516" actId="20577"/>
          <ac:spMkLst>
            <pc:docMk/>
            <pc:sldMk cId="3580421446" sldId="1210"/>
            <ac:spMk id="38" creationId="{477EAEED-4651-4B85-ABCD-0A167FAE4A6B}"/>
          </ac:spMkLst>
        </pc:spChg>
        <pc:spChg chg="add 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41" creationId="{D78890FC-5BB2-4AD3-8FBC-420D51C3E904}"/>
          </ac:spMkLst>
        </pc:spChg>
        <pc:spChg chg="add del">
          <ac:chgData name="Subramani K" userId="bf009f75-d47a-408b-a678-4666a6eafc4c" providerId="ADAL" clId="{859A6967-D5BD-4127-9EFD-7E558684F84F}" dt="2022-05-04T14:08:57.491" v="1114" actId="478"/>
          <ac:spMkLst>
            <pc:docMk/>
            <pc:sldMk cId="3580421446" sldId="1210"/>
            <ac:spMk id="42" creationId="{A8F0388E-FC93-473A-B808-0E630C530B63}"/>
          </ac:spMkLst>
        </pc:spChg>
        <pc:spChg chg="mod">
          <ac:chgData name="Subramani K" userId="bf009f75-d47a-408b-a678-4666a6eafc4c" providerId="ADAL" clId="{859A6967-D5BD-4127-9EFD-7E558684F84F}" dt="2022-05-04T14:12:31.459" v="1403" actId="12788"/>
          <ac:spMkLst>
            <pc:docMk/>
            <pc:sldMk cId="3580421446" sldId="1210"/>
            <ac:spMk id="43" creationId="{5DC0D62F-7DA4-4237-9AF1-684A88E6ABE0}"/>
          </ac:spMkLst>
        </pc:spChg>
        <pc:spChg chg="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44" creationId="{C4441B9D-20EA-4697-8D92-39117C413BBC}"/>
          </ac:spMkLst>
        </pc:spChg>
        <pc:spChg chg="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45" creationId="{83DD76C8-929F-4858-96A1-D05AFA128B90}"/>
          </ac:spMkLst>
        </pc:spChg>
        <pc:spChg chg="del mod">
          <ac:chgData name="Subramani K" userId="bf009f75-d47a-408b-a678-4666a6eafc4c" providerId="ADAL" clId="{859A6967-D5BD-4127-9EFD-7E558684F84F}" dt="2022-05-04T14:10:17.938" v="1257" actId="478"/>
          <ac:spMkLst>
            <pc:docMk/>
            <pc:sldMk cId="3580421446" sldId="1210"/>
            <ac:spMk id="46" creationId="{DA4D62C7-C668-49BE-8838-6C8571E91032}"/>
          </ac:spMkLst>
        </pc:spChg>
        <pc:spChg chg="del">
          <ac:chgData name="Subramani K" userId="bf009f75-d47a-408b-a678-4666a6eafc4c" providerId="ADAL" clId="{859A6967-D5BD-4127-9EFD-7E558684F84F}" dt="2022-05-04T14:08:57.491" v="1114" actId="478"/>
          <ac:spMkLst>
            <pc:docMk/>
            <pc:sldMk cId="3580421446" sldId="1210"/>
            <ac:spMk id="47" creationId="{4FC96689-567A-4866-9268-35538E713D53}"/>
          </ac:spMkLst>
        </pc:spChg>
        <pc:spChg chg="mod">
          <ac:chgData name="Subramani K" userId="bf009f75-d47a-408b-a678-4666a6eafc4c" providerId="ADAL" clId="{859A6967-D5BD-4127-9EFD-7E558684F84F}" dt="2022-05-04T14:11:31.956" v="1339" actId="1036"/>
          <ac:spMkLst>
            <pc:docMk/>
            <pc:sldMk cId="3580421446" sldId="1210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859A6967-D5BD-4127-9EFD-7E558684F84F}" dt="2022-05-04T14:09:58.600" v="1250" actId="478"/>
          <ac:picMkLst>
            <pc:docMk/>
            <pc:sldMk cId="3580421446" sldId="1210"/>
            <ac:picMk id="3" creationId="{5378F244-0BB7-46A5-A228-0E4832FE711D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hivakumarm" userId="fc266fd6-ea27-4f72-bd9f-a77e391fbeb3" providerId="ADAL" clId="{15C575E8-9971-4A0E-BC30-4D6E9B6C0FD3}"/>
    <pc:docChg chg="modSld">
      <pc:chgData name="shivakumarm" userId="fc266fd6-ea27-4f72-bd9f-a77e391fbeb3" providerId="ADAL" clId="{15C575E8-9971-4A0E-BC30-4D6E9B6C0FD3}" dt="2022-05-05T13:02:34.538" v="1" actId="400"/>
      <pc:docMkLst>
        <pc:docMk/>
      </pc:docMkLst>
      <pc:sldChg chg="modSp mod">
        <pc:chgData name="shivakumarm" userId="fc266fd6-ea27-4f72-bd9f-a77e391fbeb3" providerId="ADAL" clId="{15C575E8-9971-4A0E-BC30-4D6E9B6C0FD3}" dt="2022-05-05T13:02:34.538" v="1" actId="400"/>
        <pc:sldMkLst>
          <pc:docMk/>
          <pc:sldMk cId="4155829196" sldId="1205"/>
        </pc:sldMkLst>
        <pc:spChg chg="mod">
          <ac:chgData name="shivakumarm" userId="fc266fd6-ea27-4f72-bd9f-a77e391fbeb3" providerId="ADAL" clId="{15C575E8-9971-4A0E-BC30-4D6E9B6C0FD3}" dt="2022-05-05T13:02:34.538" v="1" actId="400"/>
          <ac:spMkLst>
            <pc:docMk/>
            <pc:sldMk cId="4155829196" sldId="1205"/>
            <ac:spMk id="53" creationId="{E596BFAC-F200-47B9-B6B7-E7E5545605E5}"/>
          </ac:spMkLst>
        </pc:spChg>
      </pc:sldChg>
      <pc:sldChg chg="modSp mod">
        <pc:chgData name="shivakumarm" userId="fc266fd6-ea27-4f72-bd9f-a77e391fbeb3" providerId="ADAL" clId="{15C575E8-9971-4A0E-BC30-4D6E9B6C0FD3}" dt="2022-05-05T13:02:28.887" v="0" actId="400"/>
        <pc:sldMkLst>
          <pc:docMk/>
          <pc:sldMk cId="4075833085" sldId="1206"/>
        </pc:sldMkLst>
        <pc:spChg chg="mod">
          <ac:chgData name="shivakumarm" userId="fc266fd6-ea27-4f72-bd9f-a77e391fbeb3" providerId="ADAL" clId="{15C575E8-9971-4A0E-BC30-4D6E9B6C0FD3}" dt="2022-05-05T13:02:28.887" v="0" actId="400"/>
          <ac:spMkLst>
            <pc:docMk/>
            <pc:sldMk cId="4075833085" sldId="1206"/>
            <ac:spMk id="74" creationId="{26B685BD-68D6-4221-92DB-6C5595DD5D53}"/>
          </ac:spMkLst>
        </pc:sp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19999"/>
            <a:ext cx="8713694" cy="28233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Welcome to the &lt;&gt; on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This assessment will test your knowledge on &lt;&gt;.. It consists of &lt;&gt; questions and you must score minimum of &lt;&gt; questions to pass.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If you score less than &lt;&gt; questions or less &lt;80%&gt;, you will be asked to retake the assessment.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If you score more than &lt;&gt; questions or more than &lt;80%&gt;, you can print your certificate and exit the module.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Once you’re ready, select </a:t>
            </a:r>
            <a:r>
              <a:rPr lang="en-US" sz="1600" b="1" dirty="0">
                <a:solidFill>
                  <a:schemeClr val="tx1"/>
                </a:solidFill>
              </a:rPr>
              <a:t>START.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75D647D-908C-424D-9F50-C136FA662E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G06-L-Assessment-001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F505E94-D9FD-4D29-A73E-12B889943F5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options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FDC16F1-F83C-4874-8E15-4EE0BE06DD01}"/>
              </a:ext>
            </a:extLst>
          </p:cNvPr>
          <p:cNvGrpSpPr/>
          <p:nvPr/>
        </p:nvGrpSpPr>
        <p:grpSpPr>
          <a:xfrm>
            <a:off x="698976" y="2390345"/>
            <a:ext cx="5321162" cy="391265"/>
            <a:chOff x="584241" y="2409637"/>
            <a:chExt cx="5005699" cy="368069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7D88F10C-D2FF-400E-86B6-D03BC41AB24C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7" name="Rectangle: Rounded Corners 36">
              <a:extLst>
                <a:ext uri="{FF2B5EF4-FFF2-40B4-BE49-F238E27FC236}">
                  <a16:creationId xmlns:a16="http://schemas.microsoft.com/office/drawing/2014/main" id="{2F0ACE8B-3A65-4C0C-B114-434FD33F13A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90FB3F9-C1EC-4FF2-B282-C99209096F5B}"/>
                </a:ext>
              </a:extLst>
            </p:cNvPr>
            <p:cNvSpPr txBox="1"/>
            <p:nvPr/>
          </p:nvSpPr>
          <p:spPr>
            <a:xfrm>
              <a:off x="851135" y="2409637"/>
              <a:ext cx="4635388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DEB110C-0B18-45FC-88B3-022402CE4542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EABFED-BB8F-4562-905A-795911A5BA3E}"/>
              </a:ext>
            </a:extLst>
          </p:cNvPr>
          <p:cNvGrpSpPr/>
          <p:nvPr/>
        </p:nvGrpSpPr>
        <p:grpSpPr>
          <a:xfrm>
            <a:off x="698976" y="2873292"/>
            <a:ext cx="5383488" cy="391264"/>
            <a:chOff x="584241" y="2409638"/>
            <a:chExt cx="5064330" cy="368068"/>
          </a:xfrm>
        </p:grpSpPr>
        <p:sp>
          <p:nvSpPr>
            <p:cNvPr id="41" name="Rectangle: Rounded Corners 40">
              <a:extLst>
                <a:ext uri="{FF2B5EF4-FFF2-40B4-BE49-F238E27FC236}">
                  <a16:creationId xmlns:a16="http://schemas.microsoft.com/office/drawing/2014/main" id="{EC3549CE-269C-4E1F-B4F6-552FE079F8A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2" name="Rectangle: Rounded Corners 41">
              <a:extLst>
                <a:ext uri="{FF2B5EF4-FFF2-40B4-BE49-F238E27FC236}">
                  <a16:creationId xmlns:a16="http://schemas.microsoft.com/office/drawing/2014/main" id="{F7ADCC5C-36BF-40EC-9BBD-5C5C2D5CB2F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4BBAA71-BAF0-4EFD-A7CD-13E49C064A55}"/>
                </a:ext>
              </a:extLst>
            </p:cNvPr>
            <p:cNvSpPr txBox="1"/>
            <p:nvPr/>
          </p:nvSpPr>
          <p:spPr>
            <a:xfrm>
              <a:off x="851134" y="2409638"/>
              <a:ext cx="4797437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982483FF-CE57-43EF-9246-3B04126FDAE1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F2A5D50-BF12-41E6-9D69-58605BCDA82B}"/>
              </a:ext>
            </a:extLst>
          </p:cNvPr>
          <p:cNvGrpSpPr/>
          <p:nvPr/>
        </p:nvGrpSpPr>
        <p:grpSpPr>
          <a:xfrm>
            <a:off x="698976" y="3365409"/>
            <a:ext cx="5364017" cy="391264"/>
            <a:chOff x="584241" y="2409638"/>
            <a:chExt cx="5046013" cy="368068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D710028C-B5CB-4A58-8D04-5C0F2E5C5B6F}"/>
                </a:ext>
              </a:extLst>
            </p:cNvPr>
            <p:cNvSpPr txBox="1"/>
            <p:nvPr/>
          </p:nvSpPr>
          <p:spPr>
            <a:xfrm>
              <a:off x="851134" y="2409638"/>
              <a:ext cx="4779120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A4B45AD2-55BD-4E62-8810-18C31664807E}"/>
                </a:ext>
              </a:extLst>
            </p:cNvPr>
            <p:cNvCxnSpPr/>
            <p:nvPr/>
          </p:nvCxnSpPr>
          <p:spPr>
            <a:xfrm>
              <a:off x="600837" y="2777706"/>
              <a:ext cx="4989103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2E9B5FB-E077-4ACE-A34F-44523A396CDF}"/>
              </a:ext>
            </a:extLst>
          </p:cNvPr>
          <p:cNvGrpSpPr/>
          <p:nvPr/>
        </p:nvGrpSpPr>
        <p:grpSpPr>
          <a:xfrm>
            <a:off x="698976" y="3848365"/>
            <a:ext cx="5364017" cy="338554"/>
            <a:chOff x="584241" y="2409639"/>
            <a:chExt cx="5046013" cy="318482"/>
          </a:xfrm>
        </p:grpSpPr>
        <p:sp>
          <p:nvSpPr>
            <p:cNvPr id="51" name="Rectangle: Rounded Corners 50">
              <a:extLst>
                <a:ext uri="{FF2B5EF4-FFF2-40B4-BE49-F238E27FC236}">
                  <a16:creationId xmlns:a16="http://schemas.microsoft.com/office/drawing/2014/main" id="{AFEB0977-870D-4227-B333-05ACD8CCBE18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2" name="Rectangle: Rounded Corners 51">
              <a:extLst>
                <a:ext uri="{FF2B5EF4-FFF2-40B4-BE49-F238E27FC236}">
                  <a16:creationId xmlns:a16="http://schemas.microsoft.com/office/drawing/2014/main" id="{9458F25C-BB1F-48D4-BD43-5FE5B8EBA8D4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528FE815-EDD3-4AE4-9C86-1CCC0DC990BE}"/>
                </a:ext>
              </a:extLst>
            </p:cNvPr>
            <p:cNvSpPr txBox="1"/>
            <p:nvPr/>
          </p:nvSpPr>
          <p:spPr>
            <a:xfrm>
              <a:off x="851134" y="2409639"/>
              <a:ext cx="4779120" cy="3184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Lorem Ipsum is simply dummy text of the printing</a:t>
              </a:r>
              <a:endParaRPr lang="en-IN" sz="1600" b="1" dirty="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3401552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716618" y="444836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CF72782-2F33-49F1-9BBD-C80300A222D1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B0A2085-1E87-489C-AFE8-0D0EB28AC13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 1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7" name="Graphic 56" descr="Checkmark">
            <a:extLst>
              <a:ext uri="{FF2B5EF4-FFF2-40B4-BE49-F238E27FC236}">
                <a16:creationId xmlns:a16="http://schemas.microsoft.com/office/drawing/2014/main" id="{2F08A10C-3119-4D43-AE71-67A7E5DBFF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2926" y="2921866"/>
            <a:ext cx="235120" cy="23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89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 2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247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BBA0847-C5C0-4696-B3BC-DD9E83EF807A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C5F2DA95-E00C-4768-A010-3FD35CE2FC89}"/>
              </a:ext>
            </a:extLst>
          </p:cNvPr>
          <p:cNvGrpSpPr/>
          <p:nvPr/>
        </p:nvGrpSpPr>
        <p:grpSpPr>
          <a:xfrm>
            <a:off x="1028894" y="2691475"/>
            <a:ext cx="1488011" cy="1533497"/>
            <a:chOff x="491009" y="2846219"/>
            <a:chExt cx="1488011" cy="1533497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4D79C33-7FBF-41ED-B6D1-13BEEE49B197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1EC9DB36-7437-4058-B4EA-ECF63E882529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58" name="Flowchart: Connector 57">
                <a:extLst>
                  <a:ext uri="{FF2B5EF4-FFF2-40B4-BE49-F238E27FC236}">
                    <a16:creationId xmlns:a16="http://schemas.microsoft.com/office/drawing/2014/main" id="{4BE91F3C-854D-471C-B2A1-5A368D21171C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Isosceles Triangle 58">
                <a:extLst>
                  <a:ext uri="{FF2B5EF4-FFF2-40B4-BE49-F238E27FC236}">
                    <a16:creationId xmlns:a16="http://schemas.microsoft.com/office/drawing/2014/main" id="{A425235F-2048-4366-9DA4-A45FE83AA9DD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Flowchart: Connector 59">
                <a:extLst>
                  <a:ext uri="{FF2B5EF4-FFF2-40B4-BE49-F238E27FC236}">
                    <a16:creationId xmlns:a16="http://schemas.microsoft.com/office/drawing/2014/main" id="{6794BB2C-1DF5-4A56-8D39-4492A54730EF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1" name="Graphic 60" descr="Network">
                <a:extLst>
                  <a:ext uri="{FF2B5EF4-FFF2-40B4-BE49-F238E27FC236}">
                    <a16:creationId xmlns:a16="http://schemas.microsoft.com/office/drawing/2014/main" id="{119104D5-F718-4049-A244-235BF8C181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412E533-5ACE-4F3F-A49A-3DD126B88F1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2AF4701-1EF8-481A-BA7E-AD753B49A1CF}"/>
              </a:ext>
            </a:extLst>
          </p:cNvPr>
          <p:cNvGrpSpPr/>
          <p:nvPr/>
        </p:nvGrpSpPr>
        <p:grpSpPr>
          <a:xfrm>
            <a:off x="3100567" y="2691475"/>
            <a:ext cx="1488011" cy="1533497"/>
            <a:chOff x="491009" y="2846219"/>
            <a:chExt cx="1488011" cy="1533497"/>
          </a:xfrm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CB0DA7EF-5591-43B1-84C5-DEF3BA4BA106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41EF95D3-0142-4FDA-9FD8-064AE0865FA2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6" name="Flowchart: Connector 65">
                <a:extLst>
                  <a:ext uri="{FF2B5EF4-FFF2-40B4-BE49-F238E27FC236}">
                    <a16:creationId xmlns:a16="http://schemas.microsoft.com/office/drawing/2014/main" id="{FEF24B85-27D9-408E-AC36-F9123A28F26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973D5BC4-AC66-41ED-A20A-2023FB8C5AFF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Flowchart: Connector 80">
                <a:extLst>
                  <a:ext uri="{FF2B5EF4-FFF2-40B4-BE49-F238E27FC236}">
                    <a16:creationId xmlns:a16="http://schemas.microsoft.com/office/drawing/2014/main" id="{109F231E-CC4C-4E21-BE1B-359894814BBE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2" name="Graphic 81" descr="Network">
                <a:extLst>
                  <a:ext uri="{FF2B5EF4-FFF2-40B4-BE49-F238E27FC236}">
                    <a16:creationId xmlns:a16="http://schemas.microsoft.com/office/drawing/2014/main" id="{76A0EFB8-31D0-4638-9C67-D124A9468B2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5" name="Rectangle 64">
              <a:extLst>
                <a:ext uri="{FF2B5EF4-FFF2-40B4-BE49-F238E27FC236}">
                  <a16:creationId xmlns:a16="http://schemas.microsoft.com/office/drawing/2014/main" id="{A46B53AC-5F56-47C5-99CC-ACDD58CB8BC9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9063729-2E98-498D-B74B-A6876C1D5C14}"/>
              </a:ext>
            </a:extLst>
          </p:cNvPr>
          <p:cNvGrpSpPr/>
          <p:nvPr/>
        </p:nvGrpSpPr>
        <p:grpSpPr>
          <a:xfrm>
            <a:off x="5172240" y="2691475"/>
            <a:ext cx="1488011" cy="1533497"/>
            <a:chOff x="491009" y="2846219"/>
            <a:chExt cx="1488011" cy="1533497"/>
          </a:xfrm>
        </p:grpSpPr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6D0BF5DA-0901-49B5-963C-3B953EE72E0D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A68A0A5B-3F8D-4520-800A-87D255901D66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7" name="Flowchart: Connector 86">
                <a:extLst>
                  <a:ext uri="{FF2B5EF4-FFF2-40B4-BE49-F238E27FC236}">
                    <a16:creationId xmlns:a16="http://schemas.microsoft.com/office/drawing/2014/main" id="{EE6FA9F4-42E7-403E-8D35-B74A36B4064B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Isosceles Triangle 87">
                <a:extLst>
                  <a:ext uri="{FF2B5EF4-FFF2-40B4-BE49-F238E27FC236}">
                    <a16:creationId xmlns:a16="http://schemas.microsoft.com/office/drawing/2014/main" id="{A7DFED93-493D-4C6B-928E-BD0E93521AF7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Flowchart: Connector 88">
                <a:extLst>
                  <a:ext uri="{FF2B5EF4-FFF2-40B4-BE49-F238E27FC236}">
                    <a16:creationId xmlns:a16="http://schemas.microsoft.com/office/drawing/2014/main" id="{E4933EC1-30CC-4DD9-B916-76186D7EBFF1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0" name="Graphic 89" descr="Network">
                <a:extLst>
                  <a:ext uri="{FF2B5EF4-FFF2-40B4-BE49-F238E27FC236}">
                    <a16:creationId xmlns:a16="http://schemas.microsoft.com/office/drawing/2014/main" id="{C2EBDAD7-C3D7-4A6B-AC70-924E6CACBD8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14EF9890-0EC2-4FB0-BCAE-56ADC395110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AFC30FD-5449-4052-A432-6A0428238D6C}"/>
              </a:ext>
            </a:extLst>
          </p:cNvPr>
          <p:cNvGrpSpPr/>
          <p:nvPr/>
        </p:nvGrpSpPr>
        <p:grpSpPr>
          <a:xfrm>
            <a:off x="7243912" y="2691475"/>
            <a:ext cx="1488011" cy="1533497"/>
            <a:chOff x="491009" y="2846219"/>
            <a:chExt cx="1488011" cy="1533497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346C52F-331E-4EDF-AC7B-527E53AED0F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4BC5A3FD-45B1-4F31-9914-9E59F0AA3F13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5" name="Flowchart: Connector 94">
                <a:extLst>
                  <a:ext uri="{FF2B5EF4-FFF2-40B4-BE49-F238E27FC236}">
                    <a16:creationId xmlns:a16="http://schemas.microsoft.com/office/drawing/2014/main" id="{A771A7C7-172E-40BC-A1F8-D097A62FB2BA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Isosceles Triangle 95">
                <a:extLst>
                  <a:ext uri="{FF2B5EF4-FFF2-40B4-BE49-F238E27FC236}">
                    <a16:creationId xmlns:a16="http://schemas.microsoft.com/office/drawing/2014/main" id="{A45B4756-44F8-43CB-8BA5-F1BECC6EC23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Flowchart: Connector 96">
                <a:extLst>
                  <a:ext uri="{FF2B5EF4-FFF2-40B4-BE49-F238E27FC236}">
                    <a16:creationId xmlns:a16="http://schemas.microsoft.com/office/drawing/2014/main" id="{5C0D3647-B83C-47E1-91CC-DB896282E4B5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8" name="Graphic 97" descr="Network">
                <a:extLst>
                  <a:ext uri="{FF2B5EF4-FFF2-40B4-BE49-F238E27FC236}">
                    <a16:creationId xmlns:a16="http://schemas.microsoft.com/office/drawing/2014/main" id="{FC5B7311-11ED-4CF8-BFC5-68FF96CCA8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4261DE9C-78DB-4663-946E-A42409B4149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6938A093-1F90-45C5-835D-2EFA1BC5F7B7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0" name="TextBox 99">
              <a:extLst>
                <a:ext uri="{FF2B5EF4-FFF2-40B4-BE49-F238E27FC236}">
                  <a16:creationId xmlns:a16="http://schemas.microsoft.com/office/drawing/2014/main" id="{EF769734-D080-4C0A-AB3F-F97FAA8FC0F1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E53E4FC8-AB05-44BC-8573-B9B7976549D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2" name="Graphic 101" descr="Direction">
                <a:extLst>
                  <a:ext uri="{FF2B5EF4-FFF2-40B4-BE49-F238E27FC236}">
                    <a16:creationId xmlns:a16="http://schemas.microsoft.com/office/drawing/2014/main" id="{2C3C2581-DA94-4843-8140-4B2779B446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id="{B4621BCF-72E7-4B96-BAE9-8011F05B0A4C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4" name="Rectangle 103">
            <a:extLst>
              <a:ext uri="{FF2B5EF4-FFF2-40B4-BE49-F238E27FC236}">
                <a16:creationId xmlns:a16="http://schemas.microsoft.com/office/drawing/2014/main" id="{61750FFD-17EC-403A-9F7D-64A21439DECC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6B1D407-8993-4C52-9200-35875977DA0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 3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2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515405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Question 4</a:t>
            </a:r>
          </a:p>
          <a:p>
            <a:r>
              <a:rPr lang="en-US" sz="1600" dirty="0">
                <a:solidFill>
                  <a:schemeClr val="tx1"/>
                </a:solidFill>
              </a:rPr>
              <a:t>As you begin, Andrea requests your participation in answering a question on customer conversations!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54384"/>
            <a:ext cx="6392092" cy="584775"/>
            <a:chOff x="612466" y="2228467"/>
            <a:chExt cx="5673461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chemeClr val="tx1"/>
                  </a:solidFill>
                </a:rPr>
                <a:t>Select the customer interaction approach you relate to and Submit.</a:t>
              </a:r>
              <a:endParaRPr lang="en-IN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B949402A-C490-4978-935C-26575F0FAE56}"/>
              </a:ext>
            </a:extLst>
          </p:cNvPr>
          <p:cNvGrpSpPr/>
          <p:nvPr/>
        </p:nvGrpSpPr>
        <p:grpSpPr>
          <a:xfrm>
            <a:off x="5989272" y="2715402"/>
            <a:ext cx="281645" cy="281645"/>
            <a:chOff x="1166323" y="2937210"/>
            <a:chExt cx="281645" cy="281645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2198D64D-562B-45AE-9036-B7794C0F09A2}"/>
              </a:ext>
            </a:extLst>
          </p:cNvPr>
          <p:cNvSpPr/>
          <p:nvPr/>
        </p:nvSpPr>
        <p:spPr>
          <a:xfrm>
            <a:off x="259025" y="2421709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1: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28102BB-A2B2-419F-B1E2-BB664F0ACAE4}"/>
              </a:ext>
            </a:extLst>
          </p:cNvPr>
          <p:cNvGrpSpPr/>
          <p:nvPr/>
        </p:nvGrpSpPr>
        <p:grpSpPr>
          <a:xfrm>
            <a:off x="6632932" y="2669176"/>
            <a:ext cx="281645" cy="281645"/>
            <a:chOff x="1166323" y="2937210"/>
            <a:chExt cx="281645" cy="281645"/>
          </a:xfrm>
        </p:grpSpPr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CDA9F520-8C57-4B01-80D7-9CF889407B0F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28153F34-C80C-48B6-BCB3-E75EFDD12A9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2B4FB17B-A248-44FD-91A6-6E5EF32BC645}"/>
              </a:ext>
            </a:extLst>
          </p:cNvPr>
          <p:cNvSpPr/>
          <p:nvPr/>
        </p:nvSpPr>
        <p:spPr>
          <a:xfrm>
            <a:off x="259025" y="3282120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2: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48" name="Group 47">
            <a:extLst>
              <a:ext uri="{FF2B5EF4-FFF2-40B4-BE49-F238E27FC236}">
                <a16:creationId xmlns:a16="http://schemas.microsoft.com/office/drawing/2014/main" id="{FE5A025B-DABD-4F92-9098-6D992D51D4FE}"/>
              </a:ext>
            </a:extLst>
          </p:cNvPr>
          <p:cNvGrpSpPr/>
          <p:nvPr/>
        </p:nvGrpSpPr>
        <p:grpSpPr>
          <a:xfrm>
            <a:off x="6632932" y="3529587"/>
            <a:ext cx="281645" cy="281645"/>
            <a:chOff x="1166323" y="2937210"/>
            <a:chExt cx="281645" cy="281645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B226194-DBB5-4CA1-9B0A-60C19B5797C9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Oval 67">
              <a:extLst>
                <a:ext uri="{FF2B5EF4-FFF2-40B4-BE49-F238E27FC236}">
                  <a16:creationId xmlns:a16="http://schemas.microsoft.com/office/drawing/2014/main" id="{FCC49AF4-9C8F-4B31-BF63-B19C979900D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AB56095F-4861-45C2-BA48-7D9A26EC2376}"/>
              </a:ext>
            </a:extLst>
          </p:cNvPr>
          <p:cNvSpPr/>
          <p:nvPr/>
        </p:nvSpPr>
        <p:spPr>
          <a:xfrm>
            <a:off x="259025" y="4125998"/>
            <a:ext cx="6164853" cy="7765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Approach 3: </a:t>
            </a:r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embarrassing.</a:t>
            </a:r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77BCC6E-E38E-4486-9976-94DCAD48C0A5}"/>
              </a:ext>
            </a:extLst>
          </p:cNvPr>
          <p:cNvGrpSpPr/>
          <p:nvPr/>
        </p:nvGrpSpPr>
        <p:grpSpPr>
          <a:xfrm>
            <a:off x="6632932" y="4373465"/>
            <a:ext cx="281645" cy="281645"/>
            <a:chOff x="1166323" y="2937210"/>
            <a:chExt cx="281645" cy="281645"/>
          </a:xfrm>
        </p:grpSpPr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54A5D63B-84CB-45E5-9627-A2989EFD4A62}"/>
                </a:ext>
              </a:extLst>
            </p:cNvPr>
            <p:cNvSpPr/>
            <p:nvPr/>
          </p:nvSpPr>
          <p:spPr>
            <a:xfrm>
              <a:off x="1166323" y="2937210"/>
              <a:ext cx="281645" cy="28164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C7044132-AF13-49D4-84F6-405079D7876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47325" y="3018212"/>
              <a:ext cx="114806" cy="11480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7A850D4F-2EAC-4D93-8FC2-3E7A5A738523}"/>
              </a:ext>
            </a:extLst>
          </p:cNvPr>
          <p:cNvSpPr/>
          <p:nvPr/>
        </p:nvSpPr>
        <p:spPr>
          <a:xfrm>
            <a:off x="7674136" y="414484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8CE67F51-18F5-4AF7-A081-FB59D3A68235}"/>
              </a:ext>
            </a:extLst>
          </p:cNvPr>
          <p:cNvGrpSpPr/>
          <p:nvPr/>
        </p:nvGrpSpPr>
        <p:grpSpPr>
          <a:xfrm>
            <a:off x="7370943" y="1043466"/>
            <a:ext cx="1694581" cy="1771042"/>
            <a:chOff x="1208430" y="1453076"/>
            <a:chExt cx="1913438" cy="1999774"/>
          </a:xfrm>
        </p:grpSpPr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D584B831-3911-4722-B0E9-74EED7339F5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64A82F9-D9DD-412F-948F-9645F927F1FF}"/>
                </a:ext>
              </a:extLst>
            </p:cNvPr>
            <p:cNvSpPr/>
            <p:nvPr/>
          </p:nvSpPr>
          <p:spPr>
            <a:xfrm>
              <a:off x="1315130" y="3105323"/>
              <a:ext cx="1674437" cy="34752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4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583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5748238" y="219218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B358DB5-AF96-4B42-8EAE-A6A6F2130B59}"/>
              </a:ext>
            </a:extLst>
          </p:cNvPr>
          <p:cNvSpPr/>
          <p:nvPr/>
        </p:nvSpPr>
        <p:spPr>
          <a:xfrm>
            <a:off x="7144492" y="220795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02E1E5F-2922-4C4B-A628-6E8D904D74BD}"/>
              </a:ext>
            </a:extLst>
          </p:cNvPr>
          <p:cNvSpPr txBox="1"/>
          <p:nvPr/>
        </p:nvSpPr>
        <p:spPr>
          <a:xfrm>
            <a:off x="608313" y="2192189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1745B9C-0A89-4548-BC9A-2DBE952F872B}"/>
              </a:ext>
            </a:extLst>
          </p:cNvPr>
          <p:cNvCxnSpPr>
            <a:cxnSpLocks/>
          </p:cNvCxnSpPr>
          <p:nvPr/>
        </p:nvCxnSpPr>
        <p:spPr>
          <a:xfrm>
            <a:off x="669309" y="2853642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F71E218A-4ED5-4203-ABBC-19C60B7C41D7}"/>
              </a:ext>
            </a:extLst>
          </p:cNvPr>
          <p:cNvSpPr/>
          <p:nvPr/>
        </p:nvSpPr>
        <p:spPr>
          <a:xfrm>
            <a:off x="5748238" y="310359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DC4AE0-4C81-4716-81E5-103B59082BB5}"/>
              </a:ext>
            </a:extLst>
          </p:cNvPr>
          <p:cNvSpPr/>
          <p:nvPr/>
        </p:nvSpPr>
        <p:spPr>
          <a:xfrm>
            <a:off x="7144492" y="311935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2DAB267-686F-462C-AA92-D623CB927412}"/>
              </a:ext>
            </a:extLst>
          </p:cNvPr>
          <p:cNvSpPr txBox="1"/>
          <p:nvPr/>
        </p:nvSpPr>
        <p:spPr>
          <a:xfrm>
            <a:off x="608313" y="3103590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7F7304C-2B0A-408D-97AF-AC4E7E869203}"/>
              </a:ext>
            </a:extLst>
          </p:cNvPr>
          <p:cNvCxnSpPr>
            <a:cxnSpLocks/>
          </p:cNvCxnSpPr>
          <p:nvPr/>
        </p:nvCxnSpPr>
        <p:spPr>
          <a:xfrm>
            <a:off x="669309" y="3765043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4FBBFAF-3FE4-4453-9181-FAF4A6CFD270}"/>
              </a:ext>
            </a:extLst>
          </p:cNvPr>
          <p:cNvSpPr/>
          <p:nvPr/>
        </p:nvSpPr>
        <p:spPr>
          <a:xfrm>
            <a:off x="5809234" y="4039830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True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62F67C3-2A87-40FF-8B2F-11754076026A}"/>
              </a:ext>
            </a:extLst>
          </p:cNvPr>
          <p:cNvSpPr/>
          <p:nvPr/>
        </p:nvSpPr>
        <p:spPr>
          <a:xfrm>
            <a:off x="7205488" y="4055593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False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0F6B509-5759-4A94-9D88-8AFD0075987E}"/>
              </a:ext>
            </a:extLst>
          </p:cNvPr>
          <p:cNvSpPr txBox="1"/>
          <p:nvPr/>
        </p:nvSpPr>
        <p:spPr>
          <a:xfrm>
            <a:off x="669309" y="4039830"/>
            <a:ext cx="4877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Lorem Ipsum is simply dummy text.</a:t>
            </a:r>
            <a:endParaRPr lang="en-IN" sz="1600" b="1" dirty="0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0448F4C5-1E92-4A40-9CE1-B699D68D7D0C}"/>
              </a:ext>
            </a:extLst>
          </p:cNvPr>
          <p:cNvCxnSpPr>
            <a:cxnSpLocks/>
          </p:cNvCxnSpPr>
          <p:nvPr/>
        </p:nvCxnSpPr>
        <p:spPr>
          <a:xfrm>
            <a:off x="730305" y="4701283"/>
            <a:ext cx="771364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D44619A6-0FB2-417E-809C-108309B3408A}"/>
              </a:ext>
            </a:extLst>
          </p:cNvPr>
          <p:cNvSpPr/>
          <p:nvPr/>
        </p:nvSpPr>
        <p:spPr>
          <a:xfrm>
            <a:off x="727637" y="49913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95FCEDB-D809-43C2-A5DC-20FBB72C583F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490AB14D-1869-4146-AF60-9E0355D4EC18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8585439-B1E8-45AC-AF34-96B69F8C435F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5" name="Graphic 34" descr="Direction">
                <a:extLst>
                  <a:ext uri="{FF2B5EF4-FFF2-40B4-BE49-F238E27FC236}">
                    <a16:creationId xmlns:a16="http://schemas.microsoft.com/office/drawing/2014/main" id="{22D53FB4-5D70-4CF0-8217-795200144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6" name="Oval 35">
                <a:extLst>
                  <a:ext uri="{FF2B5EF4-FFF2-40B4-BE49-F238E27FC236}">
                    <a16:creationId xmlns:a16="http://schemas.microsoft.com/office/drawing/2014/main" id="{D8F48D2B-D629-48A1-9E2E-3DBEC68CA892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E4195810-030D-4590-AAE1-A0B3490EE8CA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26F2173-37BA-47CB-B805-CD5E587E8099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 5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92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F0161118-18A8-8DB6-1AEF-9410D9B96E77}"/>
              </a:ext>
            </a:extLst>
          </p:cNvPr>
          <p:cNvSpPr/>
          <p:nvPr/>
        </p:nvSpPr>
        <p:spPr>
          <a:xfrm>
            <a:off x="-4450" y="2141265"/>
            <a:ext cx="6484625" cy="156481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Drop down labels:</a:t>
            </a:r>
          </a:p>
          <a:p>
            <a:r>
              <a:rPr lang="en-IN" sz="1400" dirty="0"/>
              <a:t>Label 1</a:t>
            </a:r>
          </a:p>
          <a:p>
            <a:r>
              <a:rPr lang="en-IN" sz="1400" dirty="0"/>
              <a:t>Label 2</a:t>
            </a:r>
          </a:p>
          <a:p>
            <a:r>
              <a:rPr lang="en-IN" sz="1400" dirty="0"/>
              <a:t>Label 3</a:t>
            </a:r>
          </a:p>
          <a:p>
            <a:r>
              <a:rPr lang="en-IN" sz="1400" dirty="0"/>
              <a:t>Label 4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288000" y="2375367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Drag the correct option to the corresponding blanks and Submit.</a:t>
              </a:r>
              <a:endParaRPr lang="en-IN" sz="1600" b="1" dirty="0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400265" y="3952071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348995" y="30235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Label 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97DA8F5-7CC6-4DFA-9012-8513DD4C06C9}"/>
              </a:ext>
            </a:extLst>
          </p:cNvPr>
          <p:cNvSpPr txBox="1"/>
          <p:nvPr/>
        </p:nvSpPr>
        <p:spPr>
          <a:xfrm>
            <a:off x="233309" y="1110910"/>
            <a:ext cx="8989067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_________ and typesetting industry, Lorem Ipsum is simply dummy  _________ the printing Lorem Ipsum is simply dummy text _________ dummy text is simply dummy text is ________ text.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B71F5A-A9DA-41D9-B980-1362868AFE3F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Question 6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881440-A023-2BF1-DA73-59BEC73B1F15}"/>
              </a:ext>
            </a:extLst>
          </p:cNvPr>
          <p:cNvSpPr/>
          <p:nvPr/>
        </p:nvSpPr>
        <p:spPr>
          <a:xfrm>
            <a:off x="1821206" y="30235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Label 1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25048E8-BE16-203C-1AF2-523E936A335C}"/>
              </a:ext>
            </a:extLst>
          </p:cNvPr>
          <p:cNvSpPr/>
          <p:nvPr/>
        </p:nvSpPr>
        <p:spPr>
          <a:xfrm>
            <a:off x="3293417" y="30235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Label 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2C50BD5-5D41-CAEB-A518-0C28B42F3EDC}"/>
              </a:ext>
            </a:extLst>
          </p:cNvPr>
          <p:cNvSpPr/>
          <p:nvPr/>
        </p:nvSpPr>
        <p:spPr>
          <a:xfrm>
            <a:off x="4765627" y="302352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Label 1</a:t>
            </a:r>
          </a:p>
        </p:txBody>
      </p:sp>
    </p:spTree>
    <p:extLst>
      <p:ext uri="{BB962C8B-B14F-4D97-AF65-F5344CB8AC3E}">
        <p14:creationId xmlns:p14="http://schemas.microsoft.com/office/powerpoint/2010/main" val="570620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33B012A-7452-FD2D-8402-3DA3B1635E53}"/>
              </a:ext>
            </a:extLst>
          </p:cNvPr>
          <p:cNvSpPr/>
          <p:nvPr/>
        </p:nvSpPr>
        <p:spPr>
          <a:xfrm>
            <a:off x="-4450" y="1877982"/>
            <a:ext cx="9711045" cy="336673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19999"/>
            <a:ext cx="8713694" cy="11950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currently answered 1 question and have scored </a:t>
            </a:r>
            <a:r>
              <a:rPr lang="en-US" sz="3200" dirty="0">
                <a:solidFill>
                  <a:schemeClr val="tx1"/>
                </a:solidFill>
              </a:rPr>
              <a:t>13%</a:t>
            </a:r>
          </a:p>
          <a:p>
            <a:r>
              <a:rPr lang="en-US" sz="1600" dirty="0">
                <a:solidFill>
                  <a:schemeClr val="tx1"/>
                </a:solidFill>
              </a:rPr>
              <a:t>To pass this assessment, you need to answer at least 8 questions correctly.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2060550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Below is a breakdown of your score for each topic. As you scored under 80% we recommend you review the necessary topic areas before proceeding to take the post-course assessment again.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Topic 1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Topic 2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Topic 3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Topic 4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Topic 5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694D6F-4909-4E7E-BDAC-8A668D1D2EF8}"/>
              </a:ext>
            </a:extLst>
          </p:cNvPr>
          <p:cNvSpPr/>
          <p:nvPr/>
        </p:nvSpPr>
        <p:spPr>
          <a:xfrm>
            <a:off x="1086757" y="2841648"/>
            <a:ext cx="114844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522CEDB-D75F-4471-ADAC-8AC324A8BB87}"/>
              </a:ext>
            </a:extLst>
          </p:cNvPr>
          <p:cNvSpPr/>
          <p:nvPr/>
        </p:nvSpPr>
        <p:spPr>
          <a:xfrm>
            <a:off x="1086756" y="3323203"/>
            <a:ext cx="114844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7AE7565-955C-43B9-A470-5B03744FCE18}"/>
              </a:ext>
            </a:extLst>
          </p:cNvPr>
          <p:cNvSpPr/>
          <p:nvPr/>
        </p:nvSpPr>
        <p:spPr>
          <a:xfrm>
            <a:off x="1086756" y="3806021"/>
            <a:ext cx="114844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78890FC-5BB2-4AD3-8FBC-420D51C3E904}"/>
              </a:ext>
            </a:extLst>
          </p:cNvPr>
          <p:cNvSpPr/>
          <p:nvPr/>
        </p:nvSpPr>
        <p:spPr>
          <a:xfrm>
            <a:off x="1086755" y="4287576"/>
            <a:ext cx="114844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F0388E-FC93-473A-B808-0E630C530B63}"/>
              </a:ext>
            </a:extLst>
          </p:cNvPr>
          <p:cNvSpPr/>
          <p:nvPr/>
        </p:nvSpPr>
        <p:spPr>
          <a:xfrm>
            <a:off x="1086754" y="4790035"/>
            <a:ext cx="1148443" cy="152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IN" sz="1600" dirty="0">
              <a:solidFill>
                <a:schemeClr val="tx1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DC0D62F-7DA4-4237-9AF1-684A88E6ABE0}"/>
              </a:ext>
            </a:extLst>
          </p:cNvPr>
          <p:cNvSpPr/>
          <p:nvPr/>
        </p:nvSpPr>
        <p:spPr>
          <a:xfrm>
            <a:off x="2332700" y="2786786"/>
            <a:ext cx="994700" cy="28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50% (1/2)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4441B9D-20EA-4697-8D92-39117C413BBC}"/>
              </a:ext>
            </a:extLst>
          </p:cNvPr>
          <p:cNvSpPr/>
          <p:nvPr/>
        </p:nvSpPr>
        <p:spPr>
          <a:xfrm>
            <a:off x="2332700" y="3257161"/>
            <a:ext cx="994700" cy="28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50% (1/2)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83DD76C8-929F-4858-96A1-D05AFA128B90}"/>
              </a:ext>
            </a:extLst>
          </p:cNvPr>
          <p:cNvSpPr/>
          <p:nvPr/>
        </p:nvSpPr>
        <p:spPr>
          <a:xfrm>
            <a:off x="2332700" y="3739979"/>
            <a:ext cx="994700" cy="28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100% (2/2)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A4D62C7-C668-49BE-8838-6C8571E91032}"/>
              </a:ext>
            </a:extLst>
          </p:cNvPr>
          <p:cNvSpPr/>
          <p:nvPr/>
        </p:nvSpPr>
        <p:spPr>
          <a:xfrm>
            <a:off x="2332700" y="4222797"/>
            <a:ext cx="994700" cy="28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0% (0/2)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FC96689-567A-4866-9268-35538E713D53}"/>
              </a:ext>
            </a:extLst>
          </p:cNvPr>
          <p:cNvSpPr/>
          <p:nvPr/>
        </p:nvSpPr>
        <p:spPr>
          <a:xfrm>
            <a:off x="2332700" y="4726692"/>
            <a:ext cx="994700" cy="2844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0% (0/2)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12AB0C-2747-4365-A6F2-E8544D70A3F2}"/>
              </a:ext>
            </a:extLst>
          </p:cNvPr>
          <p:cNvSpPr txBox="1"/>
          <p:nvPr/>
        </p:nvSpPr>
        <p:spPr>
          <a:xfrm>
            <a:off x="320675" y="5300483"/>
            <a:ext cx="50935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/>
              <a:t>If you do not wish to review topic areas select </a:t>
            </a:r>
            <a:r>
              <a:rPr lang="en-IN" sz="1600" b="1" dirty="0"/>
              <a:t>Retake Assessment </a:t>
            </a:r>
            <a:r>
              <a:rPr lang="en-IN" sz="1600" dirty="0"/>
              <a:t>to attempt the Course Assessment again.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7DC2041-8C64-85E5-48D5-E71E54EFFCAA}"/>
              </a:ext>
            </a:extLst>
          </p:cNvPr>
          <p:cNvSpPr/>
          <p:nvPr/>
        </p:nvSpPr>
        <p:spPr>
          <a:xfrm>
            <a:off x="7379042" y="88023"/>
            <a:ext cx="2200387" cy="49254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>
                <a:solidFill>
                  <a:srgbClr val="FF0000"/>
                </a:solidFill>
              </a:rPr>
              <a:t>OPTION 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92FF33-726F-83D6-B40C-15DDF2939C9E}"/>
              </a:ext>
            </a:extLst>
          </p:cNvPr>
          <p:cNvSpPr/>
          <p:nvPr/>
        </p:nvSpPr>
        <p:spPr>
          <a:xfrm>
            <a:off x="5414210" y="5450777"/>
            <a:ext cx="196483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Retake Assessment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E8376D-2074-3BF2-6AA1-25E0611D743B}"/>
              </a:ext>
            </a:extLst>
          </p:cNvPr>
          <p:cNvSpPr/>
          <p:nvPr/>
        </p:nvSpPr>
        <p:spPr>
          <a:xfrm>
            <a:off x="7860003" y="54520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Exit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ADD3073A-8A3C-D5D7-F8EE-B924FCA5232B}"/>
              </a:ext>
            </a:extLst>
          </p:cNvPr>
          <p:cNvGrpSpPr/>
          <p:nvPr/>
        </p:nvGrpSpPr>
        <p:grpSpPr>
          <a:xfrm>
            <a:off x="6976193" y="2839454"/>
            <a:ext cx="1695427" cy="1732152"/>
            <a:chOff x="881247" y="2547949"/>
            <a:chExt cx="1331538" cy="1391822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CCAE995C-6544-351B-CABF-F2AA81D8024D}"/>
                </a:ext>
              </a:extLst>
            </p:cNvPr>
            <p:cNvSpPr/>
            <p:nvPr/>
          </p:nvSpPr>
          <p:spPr>
            <a:xfrm>
              <a:off x="965034" y="2686629"/>
              <a:ext cx="1173318" cy="11842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400" b="1" dirty="0">
                  <a:solidFill>
                    <a:schemeClr val="tx1"/>
                  </a:solidFill>
                </a:rPr>
                <a:t>20%</a:t>
              </a:r>
            </a:p>
          </p:txBody>
        </p:sp>
        <p:sp>
          <p:nvSpPr>
            <p:cNvPr id="29" name="Block Arc 28">
              <a:extLst>
                <a:ext uri="{FF2B5EF4-FFF2-40B4-BE49-F238E27FC236}">
                  <a16:creationId xmlns:a16="http://schemas.microsoft.com/office/drawing/2014/main" id="{B21AC291-42F6-8735-7C13-543DF340855A}"/>
                </a:ext>
              </a:extLst>
            </p:cNvPr>
            <p:cNvSpPr/>
            <p:nvPr/>
          </p:nvSpPr>
          <p:spPr>
            <a:xfrm>
              <a:off x="881247" y="2547949"/>
              <a:ext cx="1331537" cy="1384798"/>
            </a:xfrm>
            <a:prstGeom prst="blockArc">
              <a:avLst>
                <a:gd name="adj1" fmla="val 18063694"/>
                <a:gd name="adj2" fmla="val 18053083"/>
                <a:gd name="adj3" fmla="val 112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Block Arc 29">
              <a:extLst>
                <a:ext uri="{FF2B5EF4-FFF2-40B4-BE49-F238E27FC236}">
                  <a16:creationId xmlns:a16="http://schemas.microsoft.com/office/drawing/2014/main" id="{8079356C-B3D7-B417-7D1A-83E38C3D3DBE}"/>
                </a:ext>
              </a:extLst>
            </p:cNvPr>
            <p:cNvSpPr/>
            <p:nvPr/>
          </p:nvSpPr>
          <p:spPr>
            <a:xfrm>
              <a:off x="881248" y="2554973"/>
              <a:ext cx="1331537" cy="1384798"/>
            </a:xfrm>
            <a:prstGeom prst="blockArc">
              <a:avLst>
                <a:gd name="adj1" fmla="val 20243869"/>
                <a:gd name="adj2" fmla="val 18053083"/>
                <a:gd name="adj3" fmla="val 1123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C98F6661-1B2D-41A0-0E58-5CB390A69FF6}"/>
              </a:ext>
            </a:extLst>
          </p:cNvPr>
          <p:cNvSpPr/>
          <p:nvPr/>
        </p:nvSpPr>
        <p:spPr>
          <a:xfrm>
            <a:off x="6976193" y="4721900"/>
            <a:ext cx="1660011" cy="3675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2/8 questions</a:t>
            </a:r>
          </a:p>
        </p:txBody>
      </p:sp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D9FACBE-8317-2624-8A29-E2741DB24A05}"/>
              </a:ext>
            </a:extLst>
          </p:cNvPr>
          <p:cNvSpPr/>
          <p:nvPr/>
        </p:nvSpPr>
        <p:spPr>
          <a:xfrm>
            <a:off x="-4450" y="1877982"/>
            <a:ext cx="9711045" cy="3366735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19999"/>
            <a:ext cx="8713694" cy="16207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have failed the assessment. Your score is </a:t>
            </a:r>
            <a:r>
              <a:rPr lang="en-US" sz="3200" dirty="0">
                <a:solidFill>
                  <a:schemeClr val="tx1"/>
                </a:solidFill>
              </a:rPr>
              <a:t>13%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Below is a dashboard which shows how you scored in each topic. Please print a copy of this for your reference.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12AB0C-2747-4365-A6F2-E8544D70A3F2}"/>
              </a:ext>
            </a:extLst>
          </p:cNvPr>
          <p:cNvSpPr txBox="1"/>
          <p:nvPr/>
        </p:nvSpPr>
        <p:spPr>
          <a:xfrm>
            <a:off x="288000" y="5306901"/>
            <a:ext cx="46262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/>
              <a:t>Select </a:t>
            </a:r>
            <a:r>
              <a:rPr lang="en-IN" sz="1600" b="1" dirty="0"/>
              <a:t>View Certificate </a:t>
            </a:r>
            <a:r>
              <a:rPr lang="en-IN" sz="1600" dirty="0"/>
              <a:t>to collect your certificate or select the </a:t>
            </a:r>
            <a:r>
              <a:rPr lang="en-IN" sz="1600" b="1" dirty="0"/>
              <a:t>Exit</a:t>
            </a:r>
            <a:r>
              <a:rPr lang="en-IN" sz="1600" dirty="0"/>
              <a:t> button to close the course.  </a:t>
            </a:r>
            <a:endParaRPr lang="en-IN" b="1" u="sng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3B47C73-A719-4AE9-AE54-A3735BCDDDFB}"/>
              </a:ext>
            </a:extLst>
          </p:cNvPr>
          <p:cNvSpPr/>
          <p:nvPr/>
        </p:nvSpPr>
        <p:spPr>
          <a:xfrm>
            <a:off x="977472" y="4193841"/>
            <a:ext cx="1148443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Topic 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5F94900-0DB8-4321-A4F6-4F9EC08653B0}"/>
              </a:ext>
            </a:extLst>
          </p:cNvPr>
          <p:cNvSpPr/>
          <p:nvPr/>
        </p:nvSpPr>
        <p:spPr>
          <a:xfrm>
            <a:off x="3021611" y="4193841"/>
            <a:ext cx="1148443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Topic 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9183945-16D2-44A6-A564-099C355F6FF5}"/>
              </a:ext>
            </a:extLst>
          </p:cNvPr>
          <p:cNvSpPr/>
          <p:nvPr/>
        </p:nvSpPr>
        <p:spPr>
          <a:xfrm>
            <a:off x="4837388" y="4193841"/>
            <a:ext cx="1148443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Topic 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B4F1DE5-D2CB-49DA-9322-1ABA7E49D3FB}"/>
              </a:ext>
            </a:extLst>
          </p:cNvPr>
          <p:cNvSpPr/>
          <p:nvPr/>
        </p:nvSpPr>
        <p:spPr>
          <a:xfrm>
            <a:off x="6816306" y="4193841"/>
            <a:ext cx="1148443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Topic 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77EAEED-4651-4B85-ABCD-0A167FAE4A6B}"/>
              </a:ext>
            </a:extLst>
          </p:cNvPr>
          <p:cNvSpPr/>
          <p:nvPr/>
        </p:nvSpPr>
        <p:spPr>
          <a:xfrm>
            <a:off x="7379042" y="88023"/>
            <a:ext cx="2200387" cy="49254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OPTION 2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CDE2453-E6C5-18F4-C4F3-BD749F2A74BA}"/>
              </a:ext>
            </a:extLst>
          </p:cNvPr>
          <p:cNvSpPr/>
          <p:nvPr/>
        </p:nvSpPr>
        <p:spPr>
          <a:xfrm>
            <a:off x="5414210" y="5450777"/>
            <a:ext cx="1964831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View Certificate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32D6CC-F742-408D-1EE2-C78BC0F4BE8C}"/>
              </a:ext>
            </a:extLst>
          </p:cNvPr>
          <p:cNvSpPr/>
          <p:nvPr/>
        </p:nvSpPr>
        <p:spPr>
          <a:xfrm>
            <a:off x="7860003" y="54520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Exit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9804039-FBF6-53E1-1985-A34C320C1D4E}"/>
              </a:ext>
            </a:extLst>
          </p:cNvPr>
          <p:cNvGrpSpPr/>
          <p:nvPr/>
        </p:nvGrpSpPr>
        <p:grpSpPr>
          <a:xfrm>
            <a:off x="881247" y="2547949"/>
            <a:ext cx="1331538" cy="1391822"/>
            <a:chOff x="881247" y="2547949"/>
            <a:chExt cx="1331538" cy="139182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70E137AF-AF1E-46A1-9965-90A0D23B66B5}"/>
                </a:ext>
              </a:extLst>
            </p:cNvPr>
            <p:cNvSpPr/>
            <p:nvPr/>
          </p:nvSpPr>
          <p:spPr>
            <a:xfrm>
              <a:off x="965034" y="2667293"/>
              <a:ext cx="1173318" cy="11842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400" b="1" dirty="0">
                  <a:solidFill>
                    <a:schemeClr val="tx1"/>
                  </a:solidFill>
                </a:rPr>
                <a:t>20%</a:t>
              </a:r>
            </a:p>
          </p:txBody>
        </p:sp>
        <p:sp>
          <p:nvSpPr>
            <p:cNvPr id="36" name="Block Arc 35">
              <a:extLst>
                <a:ext uri="{FF2B5EF4-FFF2-40B4-BE49-F238E27FC236}">
                  <a16:creationId xmlns:a16="http://schemas.microsoft.com/office/drawing/2014/main" id="{1D0BEA0D-15C2-CAEE-2FFE-D28FD23DFD72}"/>
                </a:ext>
              </a:extLst>
            </p:cNvPr>
            <p:cNvSpPr/>
            <p:nvPr/>
          </p:nvSpPr>
          <p:spPr>
            <a:xfrm>
              <a:off x="881247" y="2547949"/>
              <a:ext cx="1331537" cy="1384798"/>
            </a:xfrm>
            <a:prstGeom prst="blockArc">
              <a:avLst>
                <a:gd name="adj1" fmla="val 18063694"/>
                <a:gd name="adj2" fmla="val 18053083"/>
                <a:gd name="adj3" fmla="val 112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" name="Block Arc 4">
              <a:extLst>
                <a:ext uri="{FF2B5EF4-FFF2-40B4-BE49-F238E27FC236}">
                  <a16:creationId xmlns:a16="http://schemas.microsoft.com/office/drawing/2014/main" id="{2DAC5522-DA51-9354-4DA8-E6D0DC30111C}"/>
                </a:ext>
              </a:extLst>
            </p:cNvPr>
            <p:cNvSpPr/>
            <p:nvPr/>
          </p:nvSpPr>
          <p:spPr>
            <a:xfrm>
              <a:off x="881248" y="2554973"/>
              <a:ext cx="1331537" cy="1384798"/>
            </a:xfrm>
            <a:prstGeom prst="blockArc">
              <a:avLst>
                <a:gd name="adj1" fmla="val 20243869"/>
                <a:gd name="adj2" fmla="val 18053083"/>
                <a:gd name="adj3" fmla="val 1123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5DC0D62F-7DA4-4237-9AF1-684A88E6ABE0}"/>
                </a:ext>
              </a:extLst>
            </p:cNvPr>
            <p:cNvSpPr/>
            <p:nvPr/>
          </p:nvSpPr>
          <p:spPr>
            <a:xfrm>
              <a:off x="1071074" y="3445097"/>
              <a:ext cx="994700" cy="2844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50% (1/2)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8DF69318-A173-94E1-641D-871D12A782B3}"/>
              </a:ext>
            </a:extLst>
          </p:cNvPr>
          <p:cNvGrpSpPr/>
          <p:nvPr/>
        </p:nvGrpSpPr>
        <p:grpSpPr>
          <a:xfrm>
            <a:off x="2874612" y="2557477"/>
            <a:ext cx="1331538" cy="1391822"/>
            <a:chOff x="881247" y="2547949"/>
            <a:chExt cx="1331538" cy="1391822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C9113BF-ED2C-1420-18EA-6D3186E4DB50}"/>
                </a:ext>
              </a:extLst>
            </p:cNvPr>
            <p:cNvSpPr/>
            <p:nvPr/>
          </p:nvSpPr>
          <p:spPr>
            <a:xfrm>
              <a:off x="965034" y="2667293"/>
              <a:ext cx="1173318" cy="11842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400" b="1" dirty="0">
                  <a:solidFill>
                    <a:schemeClr val="tx1"/>
                  </a:solidFill>
                </a:rPr>
                <a:t>20%</a:t>
              </a:r>
            </a:p>
          </p:txBody>
        </p:sp>
        <p:sp>
          <p:nvSpPr>
            <p:cNvPr id="41" name="Block Arc 40">
              <a:extLst>
                <a:ext uri="{FF2B5EF4-FFF2-40B4-BE49-F238E27FC236}">
                  <a16:creationId xmlns:a16="http://schemas.microsoft.com/office/drawing/2014/main" id="{5D512640-5966-D933-A389-826707696425}"/>
                </a:ext>
              </a:extLst>
            </p:cNvPr>
            <p:cNvSpPr/>
            <p:nvPr/>
          </p:nvSpPr>
          <p:spPr>
            <a:xfrm>
              <a:off x="881247" y="2547949"/>
              <a:ext cx="1331537" cy="1384798"/>
            </a:xfrm>
            <a:prstGeom prst="blockArc">
              <a:avLst>
                <a:gd name="adj1" fmla="val 18063694"/>
                <a:gd name="adj2" fmla="val 18053083"/>
                <a:gd name="adj3" fmla="val 112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Block Arc 41">
              <a:extLst>
                <a:ext uri="{FF2B5EF4-FFF2-40B4-BE49-F238E27FC236}">
                  <a16:creationId xmlns:a16="http://schemas.microsoft.com/office/drawing/2014/main" id="{4357755C-600E-173B-C1B5-F2755EE0B162}"/>
                </a:ext>
              </a:extLst>
            </p:cNvPr>
            <p:cNvSpPr/>
            <p:nvPr/>
          </p:nvSpPr>
          <p:spPr>
            <a:xfrm>
              <a:off x="881248" y="2554973"/>
              <a:ext cx="1331537" cy="1384798"/>
            </a:xfrm>
            <a:prstGeom prst="blockArc">
              <a:avLst>
                <a:gd name="adj1" fmla="val 20243869"/>
                <a:gd name="adj2" fmla="val 18053083"/>
                <a:gd name="adj3" fmla="val 1123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0EB8B795-3577-1C6F-1AD8-7717D829CA00}"/>
                </a:ext>
              </a:extLst>
            </p:cNvPr>
            <p:cNvSpPr/>
            <p:nvPr/>
          </p:nvSpPr>
          <p:spPr>
            <a:xfrm>
              <a:off x="1071074" y="3445097"/>
              <a:ext cx="994700" cy="2844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50% (1/2)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5468846-E903-5695-C0A4-A56753AB25B6}"/>
              </a:ext>
            </a:extLst>
          </p:cNvPr>
          <p:cNvGrpSpPr/>
          <p:nvPr/>
        </p:nvGrpSpPr>
        <p:grpSpPr>
          <a:xfrm>
            <a:off x="4628151" y="2554245"/>
            <a:ext cx="1331538" cy="1391822"/>
            <a:chOff x="881247" y="2547949"/>
            <a:chExt cx="1331538" cy="1391822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D0D0B414-1280-5801-FBF1-449DFF747409}"/>
                </a:ext>
              </a:extLst>
            </p:cNvPr>
            <p:cNvSpPr/>
            <p:nvPr/>
          </p:nvSpPr>
          <p:spPr>
            <a:xfrm>
              <a:off x="965034" y="2667293"/>
              <a:ext cx="1173318" cy="11842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400" b="1" dirty="0">
                  <a:solidFill>
                    <a:schemeClr val="tx1"/>
                  </a:solidFill>
                </a:rPr>
                <a:t>20%</a:t>
              </a:r>
            </a:p>
          </p:txBody>
        </p:sp>
        <p:sp>
          <p:nvSpPr>
            <p:cNvPr id="47" name="Block Arc 46">
              <a:extLst>
                <a:ext uri="{FF2B5EF4-FFF2-40B4-BE49-F238E27FC236}">
                  <a16:creationId xmlns:a16="http://schemas.microsoft.com/office/drawing/2014/main" id="{BBBC80DD-59FB-B401-DD99-D2D6972B7406}"/>
                </a:ext>
              </a:extLst>
            </p:cNvPr>
            <p:cNvSpPr/>
            <p:nvPr/>
          </p:nvSpPr>
          <p:spPr>
            <a:xfrm>
              <a:off x="881247" y="2547949"/>
              <a:ext cx="1331537" cy="1384798"/>
            </a:xfrm>
            <a:prstGeom prst="blockArc">
              <a:avLst>
                <a:gd name="adj1" fmla="val 18063694"/>
                <a:gd name="adj2" fmla="val 18053083"/>
                <a:gd name="adj3" fmla="val 112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9" name="Block Arc 48">
              <a:extLst>
                <a:ext uri="{FF2B5EF4-FFF2-40B4-BE49-F238E27FC236}">
                  <a16:creationId xmlns:a16="http://schemas.microsoft.com/office/drawing/2014/main" id="{7C2D529A-9DBB-9D9D-5360-9065EBF07294}"/>
                </a:ext>
              </a:extLst>
            </p:cNvPr>
            <p:cNvSpPr/>
            <p:nvPr/>
          </p:nvSpPr>
          <p:spPr>
            <a:xfrm>
              <a:off x="881248" y="2554973"/>
              <a:ext cx="1331537" cy="1384798"/>
            </a:xfrm>
            <a:prstGeom prst="blockArc">
              <a:avLst>
                <a:gd name="adj1" fmla="val 20243869"/>
                <a:gd name="adj2" fmla="val 18053083"/>
                <a:gd name="adj3" fmla="val 1123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E131ACB-3272-3449-5A9D-84707E499D0B}"/>
                </a:ext>
              </a:extLst>
            </p:cNvPr>
            <p:cNvSpPr/>
            <p:nvPr/>
          </p:nvSpPr>
          <p:spPr>
            <a:xfrm>
              <a:off x="1071074" y="3445097"/>
              <a:ext cx="994700" cy="2844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50% (1/2)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ECA60CD-D2B2-7E40-24D7-578FAD7E5A77}"/>
              </a:ext>
            </a:extLst>
          </p:cNvPr>
          <p:cNvGrpSpPr/>
          <p:nvPr/>
        </p:nvGrpSpPr>
        <p:grpSpPr>
          <a:xfrm>
            <a:off x="6633211" y="2517414"/>
            <a:ext cx="1331538" cy="1391822"/>
            <a:chOff x="881247" y="2547949"/>
            <a:chExt cx="1331538" cy="1391822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042352DE-CEF6-6E6F-C531-2ED75C99BF8A}"/>
                </a:ext>
              </a:extLst>
            </p:cNvPr>
            <p:cNvSpPr/>
            <p:nvPr/>
          </p:nvSpPr>
          <p:spPr>
            <a:xfrm>
              <a:off x="965034" y="2667293"/>
              <a:ext cx="1173318" cy="118422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IN" sz="2400" b="1" dirty="0">
                  <a:solidFill>
                    <a:schemeClr val="tx1"/>
                  </a:solidFill>
                </a:rPr>
                <a:t>20%</a:t>
              </a:r>
            </a:p>
          </p:txBody>
        </p:sp>
        <p:sp>
          <p:nvSpPr>
            <p:cNvPr id="53" name="Block Arc 52">
              <a:extLst>
                <a:ext uri="{FF2B5EF4-FFF2-40B4-BE49-F238E27FC236}">
                  <a16:creationId xmlns:a16="http://schemas.microsoft.com/office/drawing/2014/main" id="{991C8C86-D63A-D4C3-709C-3E3C81029D36}"/>
                </a:ext>
              </a:extLst>
            </p:cNvPr>
            <p:cNvSpPr/>
            <p:nvPr/>
          </p:nvSpPr>
          <p:spPr>
            <a:xfrm>
              <a:off x="881247" y="2547949"/>
              <a:ext cx="1331537" cy="1384798"/>
            </a:xfrm>
            <a:prstGeom prst="blockArc">
              <a:avLst>
                <a:gd name="adj1" fmla="val 18063694"/>
                <a:gd name="adj2" fmla="val 18053083"/>
                <a:gd name="adj3" fmla="val 1123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4" name="Block Arc 53">
              <a:extLst>
                <a:ext uri="{FF2B5EF4-FFF2-40B4-BE49-F238E27FC236}">
                  <a16:creationId xmlns:a16="http://schemas.microsoft.com/office/drawing/2014/main" id="{25D08FA0-868A-4164-A36A-DD372611CB51}"/>
                </a:ext>
              </a:extLst>
            </p:cNvPr>
            <p:cNvSpPr/>
            <p:nvPr/>
          </p:nvSpPr>
          <p:spPr>
            <a:xfrm>
              <a:off x="881248" y="2554973"/>
              <a:ext cx="1331537" cy="1384798"/>
            </a:xfrm>
            <a:prstGeom prst="blockArc">
              <a:avLst>
                <a:gd name="adj1" fmla="val 20243869"/>
                <a:gd name="adj2" fmla="val 18053083"/>
                <a:gd name="adj3" fmla="val 11237"/>
              </a:avLst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42555DA3-80B5-4BD6-5BE2-3CCE6D2DA6BB}"/>
                </a:ext>
              </a:extLst>
            </p:cNvPr>
            <p:cNvSpPr/>
            <p:nvPr/>
          </p:nvSpPr>
          <p:spPr>
            <a:xfrm>
              <a:off x="1071074" y="3445097"/>
              <a:ext cx="994700" cy="2844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50% (1/2)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04214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17380</TotalTime>
  <Words>844</Words>
  <Application>Microsoft Office PowerPoint</Application>
  <PresentationFormat>Custom</PresentationFormat>
  <Paragraphs>139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2435</cp:revision>
  <dcterms:created xsi:type="dcterms:W3CDTF">2017-07-21T05:01:19Z</dcterms:created>
  <dcterms:modified xsi:type="dcterms:W3CDTF">2022-07-22T09:10:37Z</dcterms:modified>
</cp:coreProperties>
</file>