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1202" r:id="rId2"/>
    <p:sldId id="1210" r:id="rId3"/>
    <p:sldId id="1211" r:id="rId4"/>
    <p:sldId id="1212" r:id="rId5"/>
    <p:sldId id="1213" r:id="rId6"/>
    <p:sldId id="1215" r:id="rId7"/>
    <p:sldId id="1214" r:id="rId8"/>
    <p:sldId id="1216" r:id="rId9"/>
    <p:sldId id="1217" r:id="rId10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2:51:56.562" v="928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859A6967-D5BD-4127-9EFD-7E558684F84F}" dt="2022-05-04T12:44:47.662" v="376"/>
        <pc:sldMkLst>
          <pc:docMk/>
          <pc:sldMk cId="3262165006" sldId="1203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55B3268-946B-4E47-AB8E-5BAF053CDC5C}"/>
    <pc:docChg chg="undo custSel addSld modSld">
      <pc:chgData name="Subramani K" userId="bf009f75-d47a-408b-a678-4666a6eafc4c" providerId="ADAL" clId="{D55B3268-946B-4E47-AB8E-5BAF053CDC5C}" dt="2022-05-04T14:19:30.427" v="396" actId="20577"/>
      <pc:docMkLst>
        <pc:docMk/>
      </pc:docMkLst>
      <pc:sldChg chg="addSp delSp modSp mod">
        <pc:chgData name="Subramani K" userId="bf009f75-d47a-408b-a678-4666a6eafc4c" providerId="ADAL" clId="{D55B3268-946B-4E47-AB8E-5BAF053CDC5C}" dt="2022-05-04T14:19:30.427" v="396" actId="20577"/>
        <pc:sldMkLst>
          <pc:docMk/>
          <pc:sldMk cId="2508173990" sldId="1202"/>
        </pc:sldMkLst>
        <pc:spChg chg="mod">
          <ac:chgData name="Subramani K" userId="bf009f75-d47a-408b-a678-4666a6eafc4c" providerId="ADAL" clId="{D55B3268-946B-4E47-AB8E-5BAF053CDC5C}" dt="2022-05-04T12:59:03.646" v="16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19:30.427" v="396" actId="20577"/>
          <ac:spMkLst>
            <pc:docMk/>
            <pc:sldMk cId="2508173990" sldId="1202"/>
            <ac:spMk id="22" creationId="{D75D647D-908C-424D-9F50-C136FA662E5B}"/>
          </ac:spMkLst>
        </pc:spChg>
        <pc:picChg chg="add del mod">
          <ac:chgData name="Subramani K" userId="bf009f75-d47a-408b-a678-4666a6eafc4c" providerId="ADAL" clId="{D55B3268-946B-4E47-AB8E-5BAF053CDC5C}" dt="2022-05-04T12:59:05.794" v="167" actId="478"/>
          <ac:picMkLst>
            <pc:docMk/>
            <pc:sldMk cId="2508173990" sldId="1202"/>
            <ac:picMk id="3" creationId="{56651E91-A370-44A1-BE56-5822B5213693}"/>
          </ac:picMkLst>
        </pc:picChg>
      </pc:sldChg>
      <pc:sldChg chg="addSp delSp modSp mod">
        <pc:chgData name="Subramani K" userId="bf009f75-d47a-408b-a678-4666a6eafc4c" providerId="ADAL" clId="{D55B3268-946B-4E47-AB8E-5BAF053CDC5C}" dt="2022-05-04T14:03:29.825" v="394" actId="478"/>
        <pc:sldMkLst>
          <pc:docMk/>
          <pc:sldMk cId="3262165006" sldId="1203"/>
        </pc:sldMkLst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" creationId="{47694D6F-4909-4E7E-BDAC-8A668D1D2EF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6" creationId="{70E137AF-AF1E-46A1-9965-90A0D23B66B5}"/>
          </ac:spMkLst>
        </pc:spChg>
        <pc:spChg chg="mod">
          <ac:chgData name="Subramani K" userId="bf009f75-d47a-408b-a678-4666a6eafc4c" providerId="ADAL" clId="{D55B3268-946B-4E47-AB8E-5BAF053CDC5C}" dt="2022-05-04T14:03:14.628" v="356" actId="403"/>
          <ac:spMkLst>
            <pc:docMk/>
            <pc:sldMk cId="3262165006" sldId="1203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03:25.793" v="392" actId="20577"/>
          <ac:spMkLst>
            <pc:docMk/>
            <pc:sldMk cId="3262165006" sldId="1203"/>
            <ac:spMk id="36" creationId="{F6D9E2DA-B3B3-4F16-AD70-B9A6CB74D685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39" creationId="{F522CEDB-D75F-4471-ADAC-8AC324A8BB87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0" creationId="{B7AE7565-955C-43B9-A470-5B03744FCE1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1" creationId="{D78890FC-5BB2-4AD3-8FBC-420D51C3E904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2" creationId="{A8F0388E-FC93-473A-B808-0E630C530B6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3" creationId="{5DC0D62F-7DA4-4237-9AF1-684A88E6ABE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4" creationId="{C4441B9D-20EA-4697-8D92-39117C413BBC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5" creationId="{83DD76C8-929F-4858-96A1-D05AFA128B9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6" creationId="{DA4D62C7-C668-49BE-8838-6C8571E91032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7" creationId="{4FC96689-567A-4866-9268-35538E713D5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D55B3268-946B-4E47-AB8E-5BAF053CDC5C}" dt="2022-05-04T14:03:27.614" v="393" actId="478"/>
          <ac:picMkLst>
            <pc:docMk/>
            <pc:sldMk cId="3262165006" sldId="1203"/>
            <ac:picMk id="3" creationId="{08EBF64E-8445-4218-99D7-B28BB62CEEAF}"/>
          </ac:picMkLst>
        </pc:picChg>
      </pc:sldChg>
      <pc:sldChg chg="addSp delSp modSp add mod">
        <pc:chgData name="Subramani K" userId="bf009f75-d47a-408b-a678-4666a6eafc4c" providerId="ADAL" clId="{D55B3268-946B-4E47-AB8E-5BAF053CDC5C}" dt="2022-05-04T14:00:53.044" v="279" actId="1076"/>
        <pc:sldMkLst>
          <pc:docMk/>
          <pc:sldMk cId="1279000894" sldId="1210"/>
        </pc:sldMkLst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4" creationId="{61A825A4-1167-485E-9D99-C034E8388434}"/>
          </ac:spMkLst>
        </pc:spChg>
        <pc:spChg chg="mod">
          <ac:chgData name="Subramani K" userId="bf009f75-d47a-408b-a678-4666a6eafc4c" providerId="ADAL" clId="{D55B3268-946B-4E47-AB8E-5BAF053CDC5C}" dt="2022-05-04T12:59:40.885" v="260" actId="20577"/>
          <ac:spMkLst>
            <pc:docMk/>
            <pc:sldMk cId="1279000894" sldId="1210"/>
            <ac:spMk id="10" creationId="{BC95729D-B7AA-469F-AC09-0690AD9DD1CD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2" creationId="{EEC0D22C-E9BE-42EF-9382-C5665E2777F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3" creationId="{4EFD78ED-2EFA-48EA-B876-606EADE653D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5" creationId="{640E5F15-58D4-45EC-BCBD-E068B7DFB1F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6" creationId="{4726C570-8F0F-4BFD-916B-E400037EE798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7" creationId="{1518FE71-3B2B-4841-8656-CA142F84834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8" creationId="{3D848ABE-7A11-4AB0-9D58-CA3B37CDB6B3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9" creationId="{69871968-9901-4220-9DA7-B4EC78305F7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0" creationId="{2443371B-02E0-49C2-90F5-6F189A550F9E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1" creationId="{FAB284CE-4A57-4E85-9499-F0779B080FF7}"/>
          </ac:spMkLst>
        </pc:spChg>
        <pc:picChg chg="add del">
          <ac:chgData name="Subramani K" userId="bf009f75-d47a-408b-a678-4666a6eafc4c" providerId="ADAL" clId="{D55B3268-946B-4E47-AB8E-5BAF053CDC5C}" dt="2022-05-04T12:59:42.923" v="261" actId="478"/>
          <ac:picMkLst>
            <pc:docMk/>
            <pc:sldMk cId="1279000894" sldId="1210"/>
            <ac:picMk id="3" creationId="{0F54F339-742C-48B2-99B0-9263E742F49C}"/>
          </ac:picMkLst>
        </pc:picChg>
      </pc:sldChg>
    </pc:docChg>
  </pc:docChgLst>
  <pc:docChgLst>
    <pc:chgData name="Balaji P." userId="ba4046ed-d6ed-4f8a-b33b-fec4378fc225" providerId="ADAL" clId="{531FF6B0-5F3F-4E1E-BD0A-049AC1A7DEED}"/>
    <pc:docChg chg="modSld">
      <pc:chgData name="Balaji P." userId="ba4046ed-d6ed-4f8a-b33b-fec4378fc225" providerId="ADAL" clId="{531FF6B0-5F3F-4E1E-BD0A-049AC1A7DEED}" dt="2022-07-22T09:12:32.562" v="11" actId="20577"/>
      <pc:docMkLst>
        <pc:docMk/>
      </pc:docMkLst>
      <pc:sldChg chg="modSp mod">
        <pc:chgData name="Balaji P." userId="ba4046ed-d6ed-4f8a-b33b-fec4378fc225" providerId="ADAL" clId="{531FF6B0-5F3F-4E1E-BD0A-049AC1A7DEED}" dt="2022-07-22T09:12:24.093" v="5" actId="20577"/>
        <pc:sldMkLst>
          <pc:docMk/>
          <pc:sldMk cId="1279000894" sldId="1210"/>
        </pc:sldMkLst>
        <pc:spChg chg="mod">
          <ac:chgData name="Balaji P." userId="ba4046ed-d6ed-4f8a-b33b-fec4378fc225" providerId="ADAL" clId="{531FF6B0-5F3F-4E1E-BD0A-049AC1A7DEED}" dt="2022-07-22T09:12:24.093" v="5" actId="20577"/>
          <ac:spMkLst>
            <pc:docMk/>
            <pc:sldMk cId="1279000894" sldId="1210"/>
            <ac:spMk id="24" creationId="{BD254AE7-4D27-4CCA-B2D3-763DCA849C78}"/>
          </ac:spMkLst>
        </pc:spChg>
      </pc:sldChg>
      <pc:sldChg chg="modSp mod">
        <pc:chgData name="Balaji P." userId="ba4046ed-d6ed-4f8a-b33b-fec4378fc225" providerId="ADAL" clId="{531FF6B0-5F3F-4E1E-BD0A-049AC1A7DEED}" dt="2022-07-22T09:12:32.562" v="11" actId="20577"/>
        <pc:sldMkLst>
          <pc:docMk/>
          <pc:sldMk cId="2484950730" sldId="1214"/>
        </pc:sldMkLst>
        <pc:spChg chg="mod">
          <ac:chgData name="Balaji P." userId="ba4046ed-d6ed-4f8a-b33b-fec4378fc225" providerId="ADAL" clId="{531FF6B0-5F3F-4E1E-BD0A-049AC1A7DEED}" dt="2022-07-22T09:12:32.562" v="11" actId="20577"/>
          <ac:spMkLst>
            <pc:docMk/>
            <pc:sldMk cId="2484950730" sldId="1214"/>
            <ac:spMk id="24" creationId="{BD254AE7-4D27-4CCA-B2D3-763DCA849C78}"/>
          </ac:spMkLst>
        </pc:sp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0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2670353" cy="371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 Introduction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5D647D-908C-424D-9F50-C136FA662E5B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G06-L-Assessment-002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505E94-D9FD-4D29-A73E-12B889943F5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7" name="Graphic 6" descr="Female Profile outline">
            <a:extLst>
              <a:ext uri="{FF2B5EF4-FFF2-40B4-BE49-F238E27FC236}">
                <a16:creationId xmlns:a16="http://schemas.microsoft.com/office/drawing/2014/main" id="{700A911E-663A-196F-B93F-FFCEF3050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608573"/>
            <a:ext cx="4094403" cy="4094403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72695EBC-30FC-FE9C-ADBB-DBD3952DB21A}"/>
              </a:ext>
            </a:extLst>
          </p:cNvPr>
          <p:cNvSpPr/>
          <p:nvPr/>
        </p:nvSpPr>
        <p:spPr>
          <a:xfrm>
            <a:off x="3119719" y="845748"/>
            <a:ext cx="6172200" cy="2840162"/>
          </a:xfrm>
          <a:prstGeom prst="wedgeRectCallout">
            <a:avLst>
              <a:gd name="adj1" fmla="val -47026"/>
              <a:gd name="adj2" fmla="val 6605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832350-BF3D-552D-43C1-8F2C733B0E30}"/>
              </a:ext>
            </a:extLst>
          </p:cNvPr>
          <p:cNvSpPr/>
          <p:nvPr/>
        </p:nvSpPr>
        <p:spPr>
          <a:xfrm>
            <a:off x="3367050" y="1091249"/>
            <a:ext cx="5803844" cy="2292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This card game is based on the workplace health and safety goals that CREWS ensures. Respond to the questions on the cards that follow.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must answer at least 8 out of 10 questions correctly (80%) to pass the assessment and earn a certificate of completion for this module.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 raise any complaints please refer CREWS helpdesk link in the connect page under “Tools &amp; Resource” section.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6E0FDA-FD9C-968A-DC8B-F0C7415B7468}"/>
              </a:ext>
            </a:extLst>
          </p:cNvPr>
          <p:cNvSpPr/>
          <p:nvPr/>
        </p:nvSpPr>
        <p:spPr>
          <a:xfrm>
            <a:off x="5454697" y="319638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PLAY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FD2200-48F1-1CB8-9497-40A6A29F53DD}"/>
              </a:ext>
            </a:extLst>
          </p:cNvPr>
          <p:cNvSpPr/>
          <p:nvPr/>
        </p:nvSpPr>
        <p:spPr>
          <a:xfrm>
            <a:off x="0" y="0"/>
            <a:ext cx="3482788" cy="6119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2361071" cy="338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A825A4-1167-485E-9D99-C034E8388434}"/>
              </a:ext>
            </a:extLst>
          </p:cNvPr>
          <p:cNvSpPr/>
          <p:nvPr/>
        </p:nvSpPr>
        <p:spPr>
          <a:xfrm>
            <a:off x="3950167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D254AE7-4D27-4CCA-B2D3-763DCA849C78}"/>
              </a:ext>
            </a:extLst>
          </p:cNvPr>
          <p:cNvSpPr/>
          <p:nvPr/>
        </p:nvSpPr>
        <p:spPr>
          <a:xfrm>
            <a:off x="288000" y="2144123"/>
            <a:ext cx="167695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65000"/>
                  </a:schemeClr>
                </a:solidFill>
              </a:rPr>
              <a:t>VIEW RESULT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E11652-103C-BC22-6C93-6C159029B5FC}"/>
              </a:ext>
            </a:extLst>
          </p:cNvPr>
          <p:cNvSpPr/>
          <p:nvPr/>
        </p:nvSpPr>
        <p:spPr>
          <a:xfrm>
            <a:off x="5024810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435B18F-2193-E715-9387-67BBBB5AE81E}"/>
              </a:ext>
            </a:extLst>
          </p:cNvPr>
          <p:cNvSpPr/>
          <p:nvPr/>
        </p:nvSpPr>
        <p:spPr>
          <a:xfrm>
            <a:off x="6099453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F03CE2-66C6-D879-555A-5D886E6F9C1E}"/>
              </a:ext>
            </a:extLst>
          </p:cNvPr>
          <p:cNvSpPr/>
          <p:nvPr/>
        </p:nvSpPr>
        <p:spPr>
          <a:xfrm>
            <a:off x="7174096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8BF81E-62F7-E1A2-CE4F-F8C946DC5BE4}"/>
              </a:ext>
            </a:extLst>
          </p:cNvPr>
          <p:cNvSpPr/>
          <p:nvPr/>
        </p:nvSpPr>
        <p:spPr>
          <a:xfrm>
            <a:off x="8248738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E51F08-BF83-D0CB-621B-C3AE806197DC}"/>
              </a:ext>
            </a:extLst>
          </p:cNvPr>
          <p:cNvSpPr/>
          <p:nvPr/>
        </p:nvSpPr>
        <p:spPr>
          <a:xfrm>
            <a:off x="3950167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44D0F3-8403-DCCF-C7F4-EF4F87B789BB}"/>
              </a:ext>
            </a:extLst>
          </p:cNvPr>
          <p:cNvSpPr/>
          <p:nvPr/>
        </p:nvSpPr>
        <p:spPr>
          <a:xfrm>
            <a:off x="5024810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378E04C-2C4D-6C0A-B12B-4889AABB33A2}"/>
              </a:ext>
            </a:extLst>
          </p:cNvPr>
          <p:cNvSpPr/>
          <p:nvPr/>
        </p:nvSpPr>
        <p:spPr>
          <a:xfrm>
            <a:off x="6099453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D15BF45-2D94-928E-9FC7-9EEEF0996D94}"/>
              </a:ext>
            </a:extLst>
          </p:cNvPr>
          <p:cNvSpPr/>
          <p:nvPr/>
        </p:nvSpPr>
        <p:spPr>
          <a:xfrm>
            <a:off x="7174096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023D42-8F08-4D32-322C-788650021E94}"/>
              </a:ext>
            </a:extLst>
          </p:cNvPr>
          <p:cNvSpPr/>
          <p:nvPr/>
        </p:nvSpPr>
        <p:spPr>
          <a:xfrm>
            <a:off x="8248738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10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5B4FA80-A4FE-0607-6192-E7FAAC03F269}"/>
              </a:ext>
            </a:extLst>
          </p:cNvPr>
          <p:cNvGrpSpPr/>
          <p:nvPr/>
        </p:nvGrpSpPr>
        <p:grpSpPr>
          <a:xfrm>
            <a:off x="288000" y="1125969"/>
            <a:ext cx="2696068" cy="830997"/>
            <a:chOff x="612466" y="2190517"/>
            <a:chExt cx="2536233" cy="781727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1CDFFD0-CA0A-29FA-DE5B-9FF4EF30FD45}"/>
                </a:ext>
              </a:extLst>
            </p:cNvPr>
            <p:cNvSpPr txBox="1"/>
            <p:nvPr/>
          </p:nvSpPr>
          <p:spPr>
            <a:xfrm>
              <a:off x="927603" y="2190517"/>
              <a:ext cx="2221096" cy="78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Select the question card randomly and complete the assessment. 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9668E24-11BA-9F8B-74CB-0F0DB2736A9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7" name="Graphic 36" descr="Direction">
                <a:extLst>
                  <a:ext uri="{FF2B5EF4-FFF2-40B4-BE49-F238E27FC236}">
                    <a16:creationId xmlns:a16="http://schemas.microsoft.com/office/drawing/2014/main" id="{48CC4F78-F28A-8BA1-5EA7-2CBCEA3421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F2E64BC-8ECB-3383-DD6E-35591D0920A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900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88000" y="1200301"/>
            <a:ext cx="2520660" cy="1077219"/>
            <a:chOff x="612466" y="2228467"/>
            <a:chExt cx="2371224" cy="101335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2106686" cy="101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Flip each of the four ‘Response Cards’ to match to the suitable response and Submit.</a:t>
              </a:r>
              <a:endParaRPr lang="en-IN" sz="1600" b="1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40596D0-E02C-42CA-B671-D47608DC2E36}"/>
              </a:ext>
            </a:extLst>
          </p:cNvPr>
          <p:cNvGrpSpPr/>
          <p:nvPr/>
        </p:nvGrpSpPr>
        <p:grpSpPr>
          <a:xfrm>
            <a:off x="1963268" y="2526285"/>
            <a:ext cx="1828366" cy="2296620"/>
            <a:chOff x="864576" y="2428446"/>
            <a:chExt cx="1909811" cy="2976363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2BEB50C-06D6-41BE-AF2D-508947AA7FB8}"/>
                </a:ext>
              </a:extLst>
            </p:cNvPr>
            <p:cNvGrpSpPr/>
            <p:nvPr/>
          </p:nvGrpSpPr>
          <p:grpSpPr>
            <a:xfrm>
              <a:off x="864576" y="2428446"/>
              <a:ext cx="1909811" cy="2976363"/>
              <a:chOff x="864576" y="2065194"/>
              <a:chExt cx="1909811" cy="2976363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26CF2B0-CAF0-46BA-9A80-61EEEFBF10DD}"/>
                  </a:ext>
                </a:extLst>
              </p:cNvPr>
              <p:cNvSpPr/>
              <p:nvPr/>
            </p:nvSpPr>
            <p:spPr>
              <a:xfrm>
                <a:off x="864576" y="2065194"/>
                <a:ext cx="1909811" cy="29763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7F4555E-42AB-41AA-BAF2-E61E9ABE1386}"/>
                  </a:ext>
                </a:extLst>
              </p:cNvPr>
              <p:cNvSpPr/>
              <p:nvPr/>
            </p:nvSpPr>
            <p:spPr>
              <a:xfrm>
                <a:off x="1078075" y="4393424"/>
                <a:ext cx="1482812" cy="42569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IN" sz="1400" b="1" dirty="0">
                    <a:solidFill>
                      <a:schemeClr val="tx1"/>
                    </a:solidFill>
                  </a:rPr>
                  <a:t>Flip the card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7C38FB90-5087-48B4-8D71-88E9456BF747}"/>
                  </a:ext>
                </a:extLst>
              </p:cNvPr>
              <p:cNvSpPr/>
              <p:nvPr/>
            </p:nvSpPr>
            <p:spPr>
              <a:xfrm>
                <a:off x="1312971" y="2604767"/>
                <a:ext cx="1013021" cy="12742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  <p:pic>
          <p:nvPicPr>
            <p:cNvPr id="44" name="Graphic 43" descr="Network">
              <a:extLst>
                <a:ext uri="{FF2B5EF4-FFF2-40B4-BE49-F238E27FC236}">
                  <a16:creationId xmlns:a16="http://schemas.microsoft.com/office/drawing/2014/main" id="{A7B753E2-BA86-4358-A10F-3197A571CB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15380" y="3218741"/>
              <a:ext cx="616059" cy="789944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D9194F-15B0-48C5-9F83-655804E1286E}"/>
              </a:ext>
            </a:extLst>
          </p:cNvPr>
          <p:cNvGrpSpPr/>
          <p:nvPr/>
        </p:nvGrpSpPr>
        <p:grpSpPr>
          <a:xfrm>
            <a:off x="3830135" y="2526285"/>
            <a:ext cx="1828366" cy="2296620"/>
            <a:chOff x="864576" y="2065194"/>
            <a:chExt cx="1909811" cy="297636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43F9402-6469-495B-AB2F-AB17B0AC2BA4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8341ACA-7E9B-483B-878E-CA0D34E02529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2AAF7C1-6FBF-434A-AC0C-213642AB8AA9}"/>
              </a:ext>
            </a:extLst>
          </p:cNvPr>
          <p:cNvGrpSpPr/>
          <p:nvPr/>
        </p:nvGrpSpPr>
        <p:grpSpPr>
          <a:xfrm>
            <a:off x="5697002" y="2526285"/>
            <a:ext cx="1828366" cy="2296620"/>
            <a:chOff x="864576" y="2065194"/>
            <a:chExt cx="1909811" cy="297636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037DC9D-4742-4DEB-AC5B-9C08B30BAE45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41F14AB-45F2-4CA9-AEAE-E4196F3955FB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6625DC1-C8C4-4FEB-A697-C4005774AE40}"/>
              </a:ext>
            </a:extLst>
          </p:cNvPr>
          <p:cNvGrpSpPr/>
          <p:nvPr/>
        </p:nvGrpSpPr>
        <p:grpSpPr>
          <a:xfrm>
            <a:off x="7577315" y="2526285"/>
            <a:ext cx="1828366" cy="2296620"/>
            <a:chOff x="864576" y="2065194"/>
            <a:chExt cx="1909811" cy="297636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0822229-46D5-45C1-8CB4-64E4E3B51FA3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4E8574A-6D4C-4B07-ABD8-B3E5E69D5223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4 Buttons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61524C-3770-6FFE-8753-48CD67E1D9BB}"/>
              </a:ext>
            </a:extLst>
          </p:cNvPr>
          <p:cNvGrpSpPr/>
          <p:nvPr/>
        </p:nvGrpSpPr>
        <p:grpSpPr>
          <a:xfrm>
            <a:off x="3232291" y="1344290"/>
            <a:ext cx="3605831" cy="443379"/>
            <a:chOff x="2925082" y="1482869"/>
            <a:chExt cx="3605831" cy="44337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B7AF14B-455E-49F3-81DC-D06D7C949E65}"/>
                </a:ext>
              </a:extLst>
            </p:cNvPr>
            <p:cNvSpPr/>
            <p:nvPr/>
          </p:nvSpPr>
          <p:spPr>
            <a:xfrm>
              <a:off x="3634890" y="1581494"/>
              <a:ext cx="2896023" cy="3443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What’s the CREWS mission?</a:t>
              </a: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E97284D-060C-0E7D-FECA-0A676EC9587D}"/>
                </a:ext>
              </a:extLst>
            </p:cNvPr>
            <p:cNvSpPr/>
            <p:nvPr/>
          </p:nvSpPr>
          <p:spPr>
            <a:xfrm>
              <a:off x="2998694" y="1482869"/>
              <a:ext cx="443379" cy="4433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E41C5D3-B9F5-91A2-ADD0-0A81AD8C276D}"/>
                </a:ext>
              </a:extLst>
            </p:cNvPr>
            <p:cNvSpPr/>
            <p:nvPr/>
          </p:nvSpPr>
          <p:spPr>
            <a:xfrm>
              <a:off x="2925082" y="1574833"/>
              <a:ext cx="588752" cy="2863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Q1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FF73403-E470-2B16-AC1D-92C4F7DEA5C4}"/>
              </a:ext>
            </a:extLst>
          </p:cNvPr>
          <p:cNvGrpSpPr/>
          <p:nvPr/>
        </p:nvGrpSpPr>
        <p:grpSpPr>
          <a:xfrm>
            <a:off x="4278537" y="2945557"/>
            <a:ext cx="969820" cy="983244"/>
            <a:chOff x="4278537" y="2945557"/>
            <a:chExt cx="969820" cy="983244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98A3BBC-E670-D959-9C2F-1333C11BD1E5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75" name="Graphic 74" descr="Network">
              <a:extLst>
                <a:ext uri="{FF2B5EF4-FFF2-40B4-BE49-F238E27FC236}">
                  <a16:creationId xmlns:a16="http://schemas.microsoft.com/office/drawing/2014/main" id="{94BB6BDF-90DF-3815-E92D-845344B4F4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85EB4A4-E1F8-F78B-2C89-DCF857BBFED1}"/>
              </a:ext>
            </a:extLst>
          </p:cNvPr>
          <p:cNvGrpSpPr/>
          <p:nvPr/>
        </p:nvGrpSpPr>
        <p:grpSpPr>
          <a:xfrm>
            <a:off x="6126274" y="2996739"/>
            <a:ext cx="969820" cy="983244"/>
            <a:chOff x="4278537" y="2945557"/>
            <a:chExt cx="969820" cy="983244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243A831-1AE4-64D9-7258-402A482A74EE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78" name="Graphic 77" descr="Network">
              <a:extLst>
                <a:ext uri="{FF2B5EF4-FFF2-40B4-BE49-F238E27FC236}">
                  <a16:creationId xmlns:a16="http://schemas.microsoft.com/office/drawing/2014/main" id="{BED1466B-ADEF-BA38-C04C-D78DDBC44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A49F9B5-A506-C695-4223-4C26B96D0598}"/>
              </a:ext>
            </a:extLst>
          </p:cNvPr>
          <p:cNvGrpSpPr/>
          <p:nvPr/>
        </p:nvGrpSpPr>
        <p:grpSpPr>
          <a:xfrm>
            <a:off x="8006587" y="2932917"/>
            <a:ext cx="969820" cy="983244"/>
            <a:chOff x="4278537" y="2945557"/>
            <a:chExt cx="969820" cy="983244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4DDD3CE8-B4A6-F882-81C7-E0D499E72532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81" name="Graphic 80" descr="Network">
              <a:extLst>
                <a:ext uri="{FF2B5EF4-FFF2-40B4-BE49-F238E27FC236}">
                  <a16:creationId xmlns:a16="http://schemas.microsoft.com/office/drawing/2014/main" id="{A18F06D3-AE3E-C09A-0B54-E960513A27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A94B2B9-D023-2FEE-762B-A6FE9891EDF7}"/>
              </a:ext>
            </a:extLst>
          </p:cNvPr>
          <p:cNvGrpSpPr/>
          <p:nvPr/>
        </p:nvGrpSpPr>
        <p:grpSpPr>
          <a:xfrm>
            <a:off x="2706106" y="5037167"/>
            <a:ext cx="281645" cy="281645"/>
            <a:chOff x="1504395" y="5400525"/>
            <a:chExt cx="281645" cy="281645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5BC271A-6164-518E-575D-200943153E7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B16BC39E-2B5E-F45E-1B67-C496313492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FFC6E0-3959-B6F8-6B9F-D7AA7D6A97C7}"/>
              </a:ext>
            </a:extLst>
          </p:cNvPr>
          <p:cNvCxnSpPr>
            <a:cxnSpLocks/>
          </p:cNvCxnSpPr>
          <p:nvPr/>
        </p:nvCxnSpPr>
        <p:spPr>
          <a:xfrm>
            <a:off x="2974304" y="720000"/>
            <a:ext cx="0" cy="15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5647B80-4F98-6141-3D6D-B3D64501918F}"/>
              </a:ext>
            </a:extLst>
          </p:cNvPr>
          <p:cNvGrpSpPr/>
          <p:nvPr/>
        </p:nvGrpSpPr>
        <p:grpSpPr>
          <a:xfrm>
            <a:off x="4603494" y="5037167"/>
            <a:ext cx="281645" cy="281645"/>
            <a:chOff x="1504395" y="5400525"/>
            <a:chExt cx="281645" cy="281645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C1259FFD-5757-F60E-86B3-346123749BAE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F09C0A9-30B4-02C2-C50B-5A6A0D4033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A292C37-5B76-487E-58E2-344F67AE55F3}"/>
              </a:ext>
            </a:extLst>
          </p:cNvPr>
          <p:cNvGrpSpPr/>
          <p:nvPr/>
        </p:nvGrpSpPr>
        <p:grpSpPr>
          <a:xfrm>
            <a:off x="6398239" y="5037167"/>
            <a:ext cx="281645" cy="281645"/>
            <a:chOff x="1504395" y="5400525"/>
            <a:chExt cx="281645" cy="281645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C397C34-54F2-6FC2-3BB1-585C3D525304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1C3C3BE-F8BA-D8C8-E5D2-9832B9F43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99E11F7-2138-513F-9E0A-75186A6164B1}"/>
              </a:ext>
            </a:extLst>
          </p:cNvPr>
          <p:cNvGrpSpPr/>
          <p:nvPr/>
        </p:nvGrpSpPr>
        <p:grpSpPr>
          <a:xfrm>
            <a:off x="8350674" y="5037167"/>
            <a:ext cx="281645" cy="281645"/>
            <a:chOff x="1504395" y="5400525"/>
            <a:chExt cx="281645" cy="281645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948B837-5A3C-29F3-4554-27AADB7AB2E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621A440-6700-675C-D7A5-29C0E28630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0E5AEB5B-4C1D-0409-FC2E-24C843EAE349}"/>
              </a:ext>
            </a:extLst>
          </p:cNvPr>
          <p:cNvSpPr/>
          <p:nvPr/>
        </p:nvSpPr>
        <p:spPr>
          <a:xfrm>
            <a:off x="288000" y="252628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bg1">
                    <a:lumMod val="65000"/>
                  </a:schemeClr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2624230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88000" y="1200301"/>
            <a:ext cx="2520660" cy="1077219"/>
            <a:chOff x="612466" y="2228467"/>
            <a:chExt cx="2371224" cy="101335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2106686" cy="101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Flip each of the four ‘Response Cards’ to match to the suitable response and Submit.</a:t>
              </a:r>
              <a:endParaRPr lang="en-IN" sz="1600" b="1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F26CF2B0-CAF0-46BA-9A80-61EEEFBF10DD}"/>
              </a:ext>
            </a:extLst>
          </p:cNvPr>
          <p:cNvSpPr/>
          <p:nvPr/>
        </p:nvSpPr>
        <p:spPr>
          <a:xfrm>
            <a:off x="1963268" y="2526285"/>
            <a:ext cx="1828366" cy="2296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Monitoring unplanned events that result in injury or ill health of people, or damage or loss of property, plant materials or the environment or a loss of business opportunity</a:t>
            </a:r>
            <a:endParaRPr lang="en-IN" sz="1400" dirty="0">
              <a:solidFill>
                <a:schemeClr val="tx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D9194F-15B0-48C5-9F83-655804E1286E}"/>
              </a:ext>
            </a:extLst>
          </p:cNvPr>
          <p:cNvGrpSpPr/>
          <p:nvPr/>
        </p:nvGrpSpPr>
        <p:grpSpPr>
          <a:xfrm>
            <a:off x="3830135" y="2526285"/>
            <a:ext cx="1828366" cy="2296620"/>
            <a:chOff x="864576" y="2065194"/>
            <a:chExt cx="1909811" cy="297636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43F9402-6469-495B-AB2F-AB17B0AC2BA4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8341ACA-7E9B-483B-878E-CA0D34E02529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2AAF7C1-6FBF-434A-AC0C-213642AB8AA9}"/>
              </a:ext>
            </a:extLst>
          </p:cNvPr>
          <p:cNvGrpSpPr/>
          <p:nvPr/>
        </p:nvGrpSpPr>
        <p:grpSpPr>
          <a:xfrm>
            <a:off x="5697002" y="2526285"/>
            <a:ext cx="1828366" cy="2296620"/>
            <a:chOff x="864576" y="2065194"/>
            <a:chExt cx="1909811" cy="297636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037DC9D-4742-4DEB-AC5B-9C08B30BAE45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41F14AB-45F2-4CA9-AEAE-E4196F3955FB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6625DC1-C8C4-4FEB-A697-C4005774AE40}"/>
              </a:ext>
            </a:extLst>
          </p:cNvPr>
          <p:cNvGrpSpPr/>
          <p:nvPr/>
        </p:nvGrpSpPr>
        <p:grpSpPr>
          <a:xfrm>
            <a:off x="7577315" y="2526285"/>
            <a:ext cx="1828366" cy="2296620"/>
            <a:chOff x="864576" y="2065194"/>
            <a:chExt cx="1909811" cy="297636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0822229-46D5-45C1-8CB4-64E4E3B51FA3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4E8574A-6D4C-4B07-ABD8-B3E5E69D5223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4 Buttons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61524C-3770-6FFE-8753-48CD67E1D9BB}"/>
              </a:ext>
            </a:extLst>
          </p:cNvPr>
          <p:cNvGrpSpPr/>
          <p:nvPr/>
        </p:nvGrpSpPr>
        <p:grpSpPr>
          <a:xfrm>
            <a:off x="3232291" y="1344290"/>
            <a:ext cx="3605831" cy="443379"/>
            <a:chOff x="2925082" y="1482869"/>
            <a:chExt cx="3605831" cy="44337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B7AF14B-455E-49F3-81DC-D06D7C949E65}"/>
                </a:ext>
              </a:extLst>
            </p:cNvPr>
            <p:cNvSpPr/>
            <p:nvPr/>
          </p:nvSpPr>
          <p:spPr>
            <a:xfrm>
              <a:off x="3634890" y="1581494"/>
              <a:ext cx="2896023" cy="3443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What’s the CREWS mission?</a:t>
              </a: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E97284D-060C-0E7D-FECA-0A676EC9587D}"/>
                </a:ext>
              </a:extLst>
            </p:cNvPr>
            <p:cNvSpPr/>
            <p:nvPr/>
          </p:nvSpPr>
          <p:spPr>
            <a:xfrm>
              <a:off x="2998694" y="1482869"/>
              <a:ext cx="443379" cy="4433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E41C5D3-B9F5-91A2-ADD0-0A81AD8C276D}"/>
                </a:ext>
              </a:extLst>
            </p:cNvPr>
            <p:cNvSpPr/>
            <p:nvPr/>
          </p:nvSpPr>
          <p:spPr>
            <a:xfrm>
              <a:off x="2925082" y="1574833"/>
              <a:ext cx="588752" cy="2863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Q1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FF73403-E470-2B16-AC1D-92C4F7DEA5C4}"/>
              </a:ext>
            </a:extLst>
          </p:cNvPr>
          <p:cNvGrpSpPr/>
          <p:nvPr/>
        </p:nvGrpSpPr>
        <p:grpSpPr>
          <a:xfrm>
            <a:off x="4278537" y="2945557"/>
            <a:ext cx="969820" cy="983244"/>
            <a:chOff x="4278537" y="2945557"/>
            <a:chExt cx="969820" cy="983244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98A3BBC-E670-D959-9C2F-1333C11BD1E5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75" name="Graphic 74" descr="Network">
              <a:extLst>
                <a:ext uri="{FF2B5EF4-FFF2-40B4-BE49-F238E27FC236}">
                  <a16:creationId xmlns:a16="http://schemas.microsoft.com/office/drawing/2014/main" id="{94BB6BDF-90DF-3815-E92D-845344B4F4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85EB4A4-E1F8-F78B-2C89-DCF857BBFED1}"/>
              </a:ext>
            </a:extLst>
          </p:cNvPr>
          <p:cNvGrpSpPr/>
          <p:nvPr/>
        </p:nvGrpSpPr>
        <p:grpSpPr>
          <a:xfrm>
            <a:off x="6126274" y="2996739"/>
            <a:ext cx="969820" cy="983244"/>
            <a:chOff x="4278537" y="2945557"/>
            <a:chExt cx="969820" cy="983244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243A831-1AE4-64D9-7258-402A482A74EE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78" name="Graphic 77" descr="Network">
              <a:extLst>
                <a:ext uri="{FF2B5EF4-FFF2-40B4-BE49-F238E27FC236}">
                  <a16:creationId xmlns:a16="http://schemas.microsoft.com/office/drawing/2014/main" id="{BED1466B-ADEF-BA38-C04C-D78DDBC44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A49F9B5-A506-C695-4223-4C26B96D0598}"/>
              </a:ext>
            </a:extLst>
          </p:cNvPr>
          <p:cNvGrpSpPr/>
          <p:nvPr/>
        </p:nvGrpSpPr>
        <p:grpSpPr>
          <a:xfrm>
            <a:off x="8006587" y="2932917"/>
            <a:ext cx="969820" cy="983244"/>
            <a:chOff x="4278537" y="2945557"/>
            <a:chExt cx="969820" cy="983244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4DDD3CE8-B4A6-F882-81C7-E0D499E72532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81" name="Graphic 80" descr="Network">
              <a:extLst>
                <a:ext uri="{FF2B5EF4-FFF2-40B4-BE49-F238E27FC236}">
                  <a16:creationId xmlns:a16="http://schemas.microsoft.com/office/drawing/2014/main" id="{A18F06D3-AE3E-C09A-0B54-E960513A27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A94B2B9-D023-2FEE-762B-A6FE9891EDF7}"/>
              </a:ext>
            </a:extLst>
          </p:cNvPr>
          <p:cNvGrpSpPr/>
          <p:nvPr/>
        </p:nvGrpSpPr>
        <p:grpSpPr>
          <a:xfrm>
            <a:off x="2706106" y="5037167"/>
            <a:ext cx="281645" cy="281645"/>
            <a:chOff x="1504395" y="5400525"/>
            <a:chExt cx="281645" cy="281645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5BC271A-6164-518E-575D-200943153E7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B16BC39E-2B5E-F45E-1B67-C496313492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FFC6E0-3959-B6F8-6B9F-D7AA7D6A97C7}"/>
              </a:ext>
            </a:extLst>
          </p:cNvPr>
          <p:cNvCxnSpPr>
            <a:cxnSpLocks/>
          </p:cNvCxnSpPr>
          <p:nvPr/>
        </p:nvCxnSpPr>
        <p:spPr>
          <a:xfrm>
            <a:off x="2974304" y="720000"/>
            <a:ext cx="0" cy="15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5647B80-4F98-6141-3D6D-B3D64501918F}"/>
              </a:ext>
            </a:extLst>
          </p:cNvPr>
          <p:cNvGrpSpPr/>
          <p:nvPr/>
        </p:nvGrpSpPr>
        <p:grpSpPr>
          <a:xfrm>
            <a:off x="4603494" y="5037167"/>
            <a:ext cx="281645" cy="281645"/>
            <a:chOff x="1504395" y="5400525"/>
            <a:chExt cx="281645" cy="281645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C1259FFD-5757-F60E-86B3-346123749BAE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F09C0A9-30B4-02C2-C50B-5A6A0D4033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A292C37-5B76-487E-58E2-344F67AE55F3}"/>
              </a:ext>
            </a:extLst>
          </p:cNvPr>
          <p:cNvGrpSpPr/>
          <p:nvPr/>
        </p:nvGrpSpPr>
        <p:grpSpPr>
          <a:xfrm>
            <a:off x="6398239" y="5037167"/>
            <a:ext cx="281645" cy="281645"/>
            <a:chOff x="1504395" y="5400525"/>
            <a:chExt cx="281645" cy="281645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C397C34-54F2-6FC2-3BB1-585C3D525304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1C3C3BE-F8BA-D8C8-E5D2-9832B9F43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99E11F7-2138-513F-9E0A-75186A6164B1}"/>
              </a:ext>
            </a:extLst>
          </p:cNvPr>
          <p:cNvGrpSpPr/>
          <p:nvPr/>
        </p:nvGrpSpPr>
        <p:grpSpPr>
          <a:xfrm>
            <a:off x="8350674" y="5037167"/>
            <a:ext cx="281645" cy="281645"/>
            <a:chOff x="1504395" y="5400525"/>
            <a:chExt cx="281645" cy="281645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948B837-5A3C-29F3-4554-27AADB7AB2E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621A440-6700-675C-D7A5-29C0E28630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0E5AEB5B-4C1D-0409-FC2E-24C843EAE349}"/>
              </a:ext>
            </a:extLst>
          </p:cNvPr>
          <p:cNvSpPr/>
          <p:nvPr/>
        </p:nvSpPr>
        <p:spPr>
          <a:xfrm>
            <a:off x="288000" y="252628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bg1">
                    <a:lumMod val="65000"/>
                  </a:schemeClr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4187622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88000" y="1200301"/>
            <a:ext cx="2520660" cy="1077219"/>
            <a:chOff x="612466" y="2228467"/>
            <a:chExt cx="2371224" cy="101335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2106686" cy="101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Flip each of the four ‘Response Cards’ to match to the suitable response and Submit.</a:t>
              </a:r>
              <a:endParaRPr lang="en-IN" sz="1600" b="1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F26CF2B0-CAF0-46BA-9A80-61EEEFBF10DD}"/>
              </a:ext>
            </a:extLst>
          </p:cNvPr>
          <p:cNvSpPr/>
          <p:nvPr/>
        </p:nvSpPr>
        <p:spPr>
          <a:xfrm>
            <a:off x="1963268" y="2526285"/>
            <a:ext cx="1828366" cy="2296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Monitoring unplanned events that result in injury or ill health of people, or damage or loss of property, plant materials or the environment or a loss of business opportunity</a:t>
            </a:r>
            <a:endParaRPr lang="en-IN" sz="1400" dirty="0">
              <a:solidFill>
                <a:schemeClr val="tx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D9194F-15B0-48C5-9F83-655804E1286E}"/>
              </a:ext>
            </a:extLst>
          </p:cNvPr>
          <p:cNvGrpSpPr/>
          <p:nvPr/>
        </p:nvGrpSpPr>
        <p:grpSpPr>
          <a:xfrm>
            <a:off x="3830135" y="2526285"/>
            <a:ext cx="1828366" cy="2296620"/>
            <a:chOff x="864576" y="2065194"/>
            <a:chExt cx="1909811" cy="297636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43F9402-6469-495B-AB2F-AB17B0AC2BA4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8341ACA-7E9B-483B-878E-CA0D34E02529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037DC9D-4742-4DEB-AC5B-9C08B30BAE45}"/>
              </a:ext>
            </a:extLst>
          </p:cNvPr>
          <p:cNvSpPr/>
          <p:nvPr/>
        </p:nvSpPr>
        <p:spPr>
          <a:xfrm>
            <a:off x="5697002" y="2526285"/>
            <a:ext cx="1828366" cy="2296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Delivering world-class services and creating an employee-friendly workplace</a:t>
            </a:r>
            <a:endParaRPr lang="en-IN" sz="1400">
              <a:solidFill>
                <a:schemeClr val="tx1"/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6625DC1-C8C4-4FEB-A697-C4005774AE40}"/>
              </a:ext>
            </a:extLst>
          </p:cNvPr>
          <p:cNvGrpSpPr/>
          <p:nvPr/>
        </p:nvGrpSpPr>
        <p:grpSpPr>
          <a:xfrm>
            <a:off x="7577315" y="2526285"/>
            <a:ext cx="1828366" cy="2296620"/>
            <a:chOff x="864576" y="2065194"/>
            <a:chExt cx="1909811" cy="297636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0822229-46D5-45C1-8CB4-64E4E3B51FA3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4E8574A-6D4C-4B07-ABD8-B3E5E69D5223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4 Buttons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61524C-3770-6FFE-8753-48CD67E1D9BB}"/>
              </a:ext>
            </a:extLst>
          </p:cNvPr>
          <p:cNvGrpSpPr/>
          <p:nvPr/>
        </p:nvGrpSpPr>
        <p:grpSpPr>
          <a:xfrm>
            <a:off x="3232291" y="1344290"/>
            <a:ext cx="3605831" cy="443379"/>
            <a:chOff x="2925082" y="1482869"/>
            <a:chExt cx="3605831" cy="44337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B7AF14B-455E-49F3-81DC-D06D7C949E65}"/>
                </a:ext>
              </a:extLst>
            </p:cNvPr>
            <p:cNvSpPr/>
            <p:nvPr/>
          </p:nvSpPr>
          <p:spPr>
            <a:xfrm>
              <a:off x="3634890" y="1581494"/>
              <a:ext cx="2896023" cy="3443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What’s the CREWS mission?</a:t>
              </a: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E97284D-060C-0E7D-FECA-0A676EC9587D}"/>
                </a:ext>
              </a:extLst>
            </p:cNvPr>
            <p:cNvSpPr/>
            <p:nvPr/>
          </p:nvSpPr>
          <p:spPr>
            <a:xfrm>
              <a:off x="2998694" y="1482869"/>
              <a:ext cx="443379" cy="4433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E41C5D3-B9F5-91A2-ADD0-0A81AD8C276D}"/>
                </a:ext>
              </a:extLst>
            </p:cNvPr>
            <p:cNvSpPr/>
            <p:nvPr/>
          </p:nvSpPr>
          <p:spPr>
            <a:xfrm>
              <a:off x="2925082" y="1574833"/>
              <a:ext cx="588752" cy="2863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Q1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FF73403-E470-2B16-AC1D-92C4F7DEA5C4}"/>
              </a:ext>
            </a:extLst>
          </p:cNvPr>
          <p:cNvGrpSpPr/>
          <p:nvPr/>
        </p:nvGrpSpPr>
        <p:grpSpPr>
          <a:xfrm>
            <a:off x="4278537" y="2945557"/>
            <a:ext cx="969820" cy="983244"/>
            <a:chOff x="4278537" y="2945557"/>
            <a:chExt cx="969820" cy="983244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98A3BBC-E670-D959-9C2F-1333C11BD1E5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75" name="Graphic 74" descr="Network">
              <a:extLst>
                <a:ext uri="{FF2B5EF4-FFF2-40B4-BE49-F238E27FC236}">
                  <a16:creationId xmlns:a16="http://schemas.microsoft.com/office/drawing/2014/main" id="{94BB6BDF-90DF-3815-E92D-845344B4F4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A49F9B5-A506-C695-4223-4C26B96D0598}"/>
              </a:ext>
            </a:extLst>
          </p:cNvPr>
          <p:cNvGrpSpPr/>
          <p:nvPr/>
        </p:nvGrpSpPr>
        <p:grpSpPr>
          <a:xfrm>
            <a:off x="8006587" y="2932917"/>
            <a:ext cx="969820" cy="983244"/>
            <a:chOff x="4278537" y="2945557"/>
            <a:chExt cx="969820" cy="983244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4DDD3CE8-B4A6-F882-81C7-E0D499E72532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81" name="Graphic 80" descr="Network">
              <a:extLst>
                <a:ext uri="{FF2B5EF4-FFF2-40B4-BE49-F238E27FC236}">
                  <a16:creationId xmlns:a16="http://schemas.microsoft.com/office/drawing/2014/main" id="{A18F06D3-AE3E-C09A-0B54-E960513A27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A94B2B9-D023-2FEE-762B-A6FE9891EDF7}"/>
              </a:ext>
            </a:extLst>
          </p:cNvPr>
          <p:cNvGrpSpPr/>
          <p:nvPr/>
        </p:nvGrpSpPr>
        <p:grpSpPr>
          <a:xfrm>
            <a:off x="2706106" y="5037167"/>
            <a:ext cx="281645" cy="281645"/>
            <a:chOff x="1504395" y="5400525"/>
            <a:chExt cx="281645" cy="281645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5BC271A-6164-518E-575D-200943153E7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B16BC39E-2B5E-F45E-1B67-C496313492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FFC6E0-3959-B6F8-6B9F-D7AA7D6A97C7}"/>
              </a:ext>
            </a:extLst>
          </p:cNvPr>
          <p:cNvCxnSpPr>
            <a:cxnSpLocks/>
          </p:cNvCxnSpPr>
          <p:nvPr/>
        </p:nvCxnSpPr>
        <p:spPr>
          <a:xfrm>
            <a:off x="2974304" y="720000"/>
            <a:ext cx="0" cy="15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5647B80-4F98-6141-3D6D-B3D64501918F}"/>
              </a:ext>
            </a:extLst>
          </p:cNvPr>
          <p:cNvGrpSpPr/>
          <p:nvPr/>
        </p:nvGrpSpPr>
        <p:grpSpPr>
          <a:xfrm>
            <a:off x="4603494" y="5037167"/>
            <a:ext cx="281645" cy="281645"/>
            <a:chOff x="1504395" y="5400525"/>
            <a:chExt cx="281645" cy="281645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C1259FFD-5757-F60E-86B3-346123749BAE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F09C0A9-30B4-02C2-C50B-5A6A0D4033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A292C37-5B76-487E-58E2-344F67AE55F3}"/>
              </a:ext>
            </a:extLst>
          </p:cNvPr>
          <p:cNvGrpSpPr/>
          <p:nvPr/>
        </p:nvGrpSpPr>
        <p:grpSpPr>
          <a:xfrm>
            <a:off x="6398239" y="5037167"/>
            <a:ext cx="281645" cy="281645"/>
            <a:chOff x="1504395" y="5400525"/>
            <a:chExt cx="281645" cy="281645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C397C34-54F2-6FC2-3BB1-585C3D525304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1C3C3BE-F8BA-D8C8-E5D2-9832B9F43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 dirty="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99E11F7-2138-513F-9E0A-75186A6164B1}"/>
              </a:ext>
            </a:extLst>
          </p:cNvPr>
          <p:cNvGrpSpPr/>
          <p:nvPr/>
        </p:nvGrpSpPr>
        <p:grpSpPr>
          <a:xfrm>
            <a:off x="8350674" y="5037167"/>
            <a:ext cx="281645" cy="281645"/>
            <a:chOff x="1504395" y="5400525"/>
            <a:chExt cx="281645" cy="281645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948B837-5A3C-29F3-4554-27AADB7AB2E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621A440-6700-675C-D7A5-29C0E28630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0E5AEB5B-4C1D-0409-FC2E-24C843EAE349}"/>
              </a:ext>
            </a:extLst>
          </p:cNvPr>
          <p:cNvSpPr/>
          <p:nvPr/>
        </p:nvSpPr>
        <p:spPr>
          <a:xfrm>
            <a:off x="288000" y="252628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211963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88000" y="1200301"/>
            <a:ext cx="2520660" cy="1077219"/>
            <a:chOff x="612466" y="2228467"/>
            <a:chExt cx="2371224" cy="101335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2106686" cy="101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Flip each of the four ‘Response Cards’ to match to the suitable response and Submit.</a:t>
              </a:r>
              <a:endParaRPr lang="en-IN" sz="1600" b="1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F26CF2B0-CAF0-46BA-9A80-61EEEFBF10DD}"/>
              </a:ext>
            </a:extLst>
          </p:cNvPr>
          <p:cNvSpPr/>
          <p:nvPr/>
        </p:nvSpPr>
        <p:spPr>
          <a:xfrm>
            <a:off x="1963268" y="2526285"/>
            <a:ext cx="1828366" cy="2296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Monitoring unplanned events that result in injury or ill health of people, or damage or loss of property, plant materials or the environment or a loss of business opportunity</a:t>
            </a:r>
            <a:endParaRPr lang="en-IN" sz="1400" dirty="0">
              <a:solidFill>
                <a:schemeClr val="tx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D9194F-15B0-48C5-9F83-655804E1286E}"/>
              </a:ext>
            </a:extLst>
          </p:cNvPr>
          <p:cNvGrpSpPr/>
          <p:nvPr/>
        </p:nvGrpSpPr>
        <p:grpSpPr>
          <a:xfrm>
            <a:off x="3830135" y="2526285"/>
            <a:ext cx="1828366" cy="2296620"/>
            <a:chOff x="864576" y="2065194"/>
            <a:chExt cx="1909811" cy="297636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43F9402-6469-495B-AB2F-AB17B0AC2BA4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8341ACA-7E9B-483B-878E-CA0D34E02529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F037DC9D-4742-4DEB-AC5B-9C08B30BAE45}"/>
              </a:ext>
            </a:extLst>
          </p:cNvPr>
          <p:cNvSpPr/>
          <p:nvPr/>
        </p:nvSpPr>
        <p:spPr>
          <a:xfrm>
            <a:off x="5697002" y="2526285"/>
            <a:ext cx="1828366" cy="22966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Delivering world-class services and creating an employee-friendly workplace</a:t>
            </a:r>
            <a:endParaRPr lang="en-IN" sz="1400">
              <a:solidFill>
                <a:schemeClr val="tx1"/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6625DC1-C8C4-4FEB-A697-C4005774AE40}"/>
              </a:ext>
            </a:extLst>
          </p:cNvPr>
          <p:cNvGrpSpPr/>
          <p:nvPr/>
        </p:nvGrpSpPr>
        <p:grpSpPr>
          <a:xfrm>
            <a:off x="7577315" y="2526285"/>
            <a:ext cx="1828366" cy="2296620"/>
            <a:chOff x="864576" y="2065194"/>
            <a:chExt cx="1909811" cy="297636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0822229-46D5-45C1-8CB4-64E4E3B51FA3}"/>
                </a:ext>
              </a:extLst>
            </p:cNvPr>
            <p:cNvSpPr/>
            <p:nvPr/>
          </p:nvSpPr>
          <p:spPr>
            <a:xfrm>
              <a:off x="864576" y="2065194"/>
              <a:ext cx="1909811" cy="2976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600" b="1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4E8574A-6D4C-4B07-ABD8-B3E5E69D5223}"/>
                </a:ext>
              </a:extLst>
            </p:cNvPr>
            <p:cNvSpPr/>
            <p:nvPr/>
          </p:nvSpPr>
          <p:spPr>
            <a:xfrm>
              <a:off x="1078075" y="4393424"/>
              <a:ext cx="1482812" cy="425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 b="1" dirty="0">
                  <a:solidFill>
                    <a:schemeClr val="tx1"/>
                  </a:solidFill>
                </a:rPr>
                <a:t>Flip the card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4 Buttons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61524C-3770-6FFE-8753-48CD67E1D9BB}"/>
              </a:ext>
            </a:extLst>
          </p:cNvPr>
          <p:cNvGrpSpPr/>
          <p:nvPr/>
        </p:nvGrpSpPr>
        <p:grpSpPr>
          <a:xfrm>
            <a:off x="3232291" y="1344290"/>
            <a:ext cx="3605831" cy="443379"/>
            <a:chOff x="2925082" y="1482869"/>
            <a:chExt cx="3605831" cy="443379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B7AF14B-455E-49F3-81DC-D06D7C949E65}"/>
                </a:ext>
              </a:extLst>
            </p:cNvPr>
            <p:cNvSpPr/>
            <p:nvPr/>
          </p:nvSpPr>
          <p:spPr>
            <a:xfrm>
              <a:off x="3634890" y="1581494"/>
              <a:ext cx="2896023" cy="3443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What’s the CREWS mission?</a:t>
              </a: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E97284D-060C-0E7D-FECA-0A676EC9587D}"/>
                </a:ext>
              </a:extLst>
            </p:cNvPr>
            <p:cNvSpPr/>
            <p:nvPr/>
          </p:nvSpPr>
          <p:spPr>
            <a:xfrm>
              <a:off x="2998694" y="1482869"/>
              <a:ext cx="443379" cy="4433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E41C5D3-B9F5-91A2-ADD0-0A81AD8C276D}"/>
                </a:ext>
              </a:extLst>
            </p:cNvPr>
            <p:cNvSpPr/>
            <p:nvPr/>
          </p:nvSpPr>
          <p:spPr>
            <a:xfrm>
              <a:off x="2925082" y="1574833"/>
              <a:ext cx="588752" cy="2863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Q1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FF73403-E470-2B16-AC1D-92C4F7DEA5C4}"/>
              </a:ext>
            </a:extLst>
          </p:cNvPr>
          <p:cNvGrpSpPr/>
          <p:nvPr/>
        </p:nvGrpSpPr>
        <p:grpSpPr>
          <a:xfrm>
            <a:off x="4278537" y="2945557"/>
            <a:ext cx="969820" cy="983244"/>
            <a:chOff x="4278537" y="2945557"/>
            <a:chExt cx="969820" cy="983244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98A3BBC-E670-D959-9C2F-1333C11BD1E5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75" name="Graphic 74" descr="Network">
              <a:extLst>
                <a:ext uri="{FF2B5EF4-FFF2-40B4-BE49-F238E27FC236}">
                  <a16:creationId xmlns:a16="http://schemas.microsoft.com/office/drawing/2014/main" id="{94BB6BDF-90DF-3815-E92D-845344B4F4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A49F9B5-A506-C695-4223-4C26B96D0598}"/>
              </a:ext>
            </a:extLst>
          </p:cNvPr>
          <p:cNvGrpSpPr/>
          <p:nvPr/>
        </p:nvGrpSpPr>
        <p:grpSpPr>
          <a:xfrm>
            <a:off x="8006587" y="2932917"/>
            <a:ext cx="969820" cy="983244"/>
            <a:chOff x="4278537" y="2945557"/>
            <a:chExt cx="969820" cy="983244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4DDD3CE8-B4A6-F882-81C7-E0D499E72532}"/>
                </a:ext>
              </a:extLst>
            </p:cNvPr>
            <p:cNvSpPr/>
            <p:nvPr/>
          </p:nvSpPr>
          <p:spPr>
            <a:xfrm>
              <a:off x="4278537" y="2945557"/>
              <a:ext cx="969820" cy="9832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pic>
          <p:nvPicPr>
            <p:cNvPr id="81" name="Graphic 80" descr="Network">
              <a:extLst>
                <a:ext uri="{FF2B5EF4-FFF2-40B4-BE49-F238E27FC236}">
                  <a16:creationId xmlns:a16="http://schemas.microsoft.com/office/drawing/2014/main" id="{A18F06D3-AE3E-C09A-0B54-E960513A27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72314" y="3139019"/>
              <a:ext cx="589787" cy="609536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A94B2B9-D023-2FEE-762B-A6FE9891EDF7}"/>
              </a:ext>
            </a:extLst>
          </p:cNvPr>
          <p:cNvGrpSpPr/>
          <p:nvPr/>
        </p:nvGrpSpPr>
        <p:grpSpPr>
          <a:xfrm>
            <a:off x="2706106" y="5037167"/>
            <a:ext cx="281645" cy="281645"/>
            <a:chOff x="1504395" y="5400525"/>
            <a:chExt cx="281645" cy="281645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5BC271A-6164-518E-575D-200943153E7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B16BC39E-2B5E-F45E-1B67-C496313492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FFC6E0-3959-B6F8-6B9F-D7AA7D6A97C7}"/>
              </a:ext>
            </a:extLst>
          </p:cNvPr>
          <p:cNvCxnSpPr>
            <a:cxnSpLocks/>
          </p:cNvCxnSpPr>
          <p:nvPr/>
        </p:nvCxnSpPr>
        <p:spPr>
          <a:xfrm>
            <a:off x="2974304" y="720000"/>
            <a:ext cx="0" cy="15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5647B80-4F98-6141-3D6D-B3D64501918F}"/>
              </a:ext>
            </a:extLst>
          </p:cNvPr>
          <p:cNvGrpSpPr/>
          <p:nvPr/>
        </p:nvGrpSpPr>
        <p:grpSpPr>
          <a:xfrm>
            <a:off x="4603494" y="5037167"/>
            <a:ext cx="281645" cy="281645"/>
            <a:chOff x="1504395" y="5400525"/>
            <a:chExt cx="281645" cy="281645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C1259FFD-5757-F60E-86B3-346123749BAE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F09C0A9-30B4-02C2-C50B-5A6A0D4033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A292C37-5B76-487E-58E2-344F67AE55F3}"/>
              </a:ext>
            </a:extLst>
          </p:cNvPr>
          <p:cNvGrpSpPr/>
          <p:nvPr/>
        </p:nvGrpSpPr>
        <p:grpSpPr>
          <a:xfrm>
            <a:off x="6398239" y="5037167"/>
            <a:ext cx="281645" cy="281645"/>
            <a:chOff x="1504395" y="5400525"/>
            <a:chExt cx="281645" cy="281645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C397C34-54F2-6FC2-3BB1-585C3D525304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1C3C3BE-F8BA-D8C8-E5D2-9832B9F43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 dirty="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99E11F7-2138-513F-9E0A-75186A6164B1}"/>
              </a:ext>
            </a:extLst>
          </p:cNvPr>
          <p:cNvGrpSpPr/>
          <p:nvPr/>
        </p:nvGrpSpPr>
        <p:grpSpPr>
          <a:xfrm>
            <a:off x="8350674" y="5037167"/>
            <a:ext cx="281645" cy="281645"/>
            <a:chOff x="1504395" y="5400525"/>
            <a:chExt cx="281645" cy="281645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948B837-5A3C-29F3-4554-27AADB7AB2EC}"/>
                </a:ext>
              </a:extLst>
            </p:cNvPr>
            <p:cNvSpPr/>
            <p:nvPr/>
          </p:nvSpPr>
          <p:spPr>
            <a:xfrm>
              <a:off x="1504395" y="5400525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621A440-6700-675C-D7A5-29C0E28630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85397" y="5481527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0E5AEB5B-4C1D-0409-FC2E-24C843EAE349}"/>
              </a:ext>
            </a:extLst>
          </p:cNvPr>
          <p:cNvSpPr/>
          <p:nvPr/>
        </p:nvSpPr>
        <p:spPr>
          <a:xfrm>
            <a:off x="288000" y="252628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bg1">
                    <a:lumMod val="65000"/>
                  </a:schemeClr>
                </a:solidFill>
              </a:rPr>
              <a:t>Submit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33014DA-7831-CAF2-A36E-4B2CA9CA10DB}"/>
              </a:ext>
            </a:extLst>
          </p:cNvPr>
          <p:cNvSpPr/>
          <p:nvPr/>
        </p:nvSpPr>
        <p:spPr>
          <a:xfrm>
            <a:off x="288000" y="309259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404438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FD2200-48F1-1CB8-9497-40A6A29F53DD}"/>
              </a:ext>
            </a:extLst>
          </p:cNvPr>
          <p:cNvSpPr/>
          <p:nvPr/>
        </p:nvSpPr>
        <p:spPr>
          <a:xfrm>
            <a:off x="0" y="0"/>
            <a:ext cx="3482788" cy="6119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2361071" cy="338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A825A4-1167-485E-9D99-C034E8388434}"/>
              </a:ext>
            </a:extLst>
          </p:cNvPr>
          <p:cNvSpPr/>
          <p:nvPr/>
        </p:nvSpPr>
        <p:spPr>
          <a:xfrm>
            <a:off x="3950167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D254AE7-4D27-4CCA-B2D3-763DCA849C78}"/>
              </a:ext>
            </a:extLst>
          </p:cNvPr>
          <p:cNvSpPr/>
          <p:nvPr/>
        </p:nvSpPr>
        <p:spPr>
          <a:xfrm>
            <a:off x="288000" y="2144123"/>
            <a:ext cx="167695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VIEW RESULT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E11652-103C-BC22-6C93-6C159029B5FC}"/>
              </a:ext>
            </a:extLst>
          </p:cNvPr>
          <p:cNvSpPr/>
          <p:nvPr/>
        </p:nvSpPr>
        <p:spPr>
          <a:xfrm>
            <a:off x="5024810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435B18F-2193-E715-9387-67BBBB5AE81E}"/>
              </a:ext>
            </a:extLst>
          </p:cNvPr>
          <p:cNvSpPr/>
          <p:nvPr/>
        </p:nvSpPr>
        <p:spPr>
          <a:xfrm>
            <a:off x="6099453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F03CE2-66C6-D879-555A-5D886E6F9C1E}"/>
              </a:ext>
            </a:extLst>
          </p:cNvPr>
          <p:cNvSpPr/>
          <p:nvPr/>
        </p:nvSpPr>
        <p:spPr>
          <a:xfrm>
            <a:off x="7174096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8BF81E-62F7-E1A2-CE4F-F8C946DC5BE4}"/>
              </a:ext>
            </a:extLst>
          </p:cNvPr>
          <p:cNvSpPr/>
          <p:nvPr/>
        </p:nvSpPr>
        <p:spPr>
          <a:xfrm>
            <a:off x="8248738" y="1591570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E51F08-BF83-D0CB-621B-C3AE806197DC}"/>
              </a:ext>
            </a:extLst>
          </p:cNvPr>
          <p:cNvSpPr/>
          <p:nvPr/>
        </p:nvSpPr>
        <p:spPr>
          <a:xfrm>
            <a:off x="3950167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44D0F3-8403-DCCF-C7F4-EF4F87B789BB}"/>
              </a:ext>
            </a:extLst>
          </p:cNvPr>
          <p:cNvSpPr/>
          <p:nvPr/>
        </p:nvSpPr>
        <p:spPr>
          <a:xfrm>
            <a:off x="5024810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378E04C-2C4D-6C0A-B12B-4889AABB33A2}"/>
              </a:ext>
            </a:extLst>
          </p:cNvPr>
          <p:cNvSpPr/>
          <p:nvPr/>
        </p:nvSpPr>
        <p:spPr>
          <a:xfrm>
            <a:off x="6099453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D15BF45-2D94-928E-9FC7-9EEEF0996D94}"/>
              </a:ext>
            </a:extLst>
          </p:cNvPr>
          <p:cNvSpPr/>
          <p:nvPr/>
        </p:nvSpPr>
        <p:spPr>
          <a:xfrm>
            <a:off x="7174096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023D42-8F08-4D32-322C-788650021E94}"/>
              </a:ext>
            </a:extLst>
          </p:cNvPr>
          <p:cNvSpPr/>
          <p:nvPr/>
        </p:nvSpPr>
        <p:spPr>
          <a:xfrm>
            <a:off x="8248738" y="3059906"/>
            <a:ext cx="946496" cy="128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 anchorCtr="0">
            <a:noAutofit/>
          </a:bodyPr>
          <a:lstStyle/>
          <a:p>
            <a:pPr algn="ctr"/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QUESTION CARD</a:t>
            </a:r>
          </a:p>
          <a:p>
            <a:pPr algn="ctr"/>
            <a:r>
              <a:rPr lang="en-IN" sz="2400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5B4FA80-A4FE-0607-6192-E7FAAC03F269}"/>
              </a:ext>
            </a:extLst>
          </p:cNvPr>
          <p:cNvGrpSpPr/>
          <p:nvPr/>
        </p:nvGrpSpPr>
        <p:grpSpPr>
          <a:xfrm>
            <a:off x="288000" y="1125969"/>
            <a:ext cx="2696068" cy="830997"/>
            <a:chOff x="612466" y="2190517"/>
            <a:chExt cx="2536233" cy="781727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1CDFFD0-CA0A-29FA-DE5B-9FF4EF30FD45}"/>
                </a:ext>
              </a:extLst>
            </p:cNvPr>
            <p:cNvSpPr txBox="1"/>
            <p:nvPr/>
          </p:nvSpPr>
          <p:spPr>
            <a:xfrm>
              <a:off x="927603" y="2190517"/>
              <a:ext cx="2221096" cy="78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Select the question card randomly and complete the assessment. 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9668E24-11BA-9F8B-74CB-0F0DB2736A9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7" name="Graphic 36" descr="Direction">
                <a:extLst>
                  <a:ext uri="{FF2B5EF4-FFF2-40B4-BE49-F238E27FC236}">
                    <a16:creationId xmlns:a16="http://schemas.microsoft.com/office/drawing/2014/main" id="{48CC4F78-F28A-8BA1-5EA7-2CBCEA3421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F2E64BC-8ECB-3383-DD6E-35591D0920A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8495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677A0DC-3238-175D-7B46-D07713208759}"/>
              </a:ext>
            </a:extLst>
          </p:cNvPr>
          <p:cNvSpPr/>
          <p:nvPr/>
        </p:nvSpPr>
        <p:spPr>
          <a:xfrm>
            <a:off x="4182035" y="719999"/>
            <a:ext cx="5082989" cy="4730778"/>
          </a:xfrm>
          <a:prstGeom prst="roundRect">
            <a:avLst>
              <a:gd name="adj" fmla="val 529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0743A9-C02F-E8F6-121E-21F8F8B45DE9}"/>
              </a:ext>
            </a:extLst>
          </p:cNvPr>
          <p:cNvSpPr/>
          <p:nvPr/>
        </p:nvSpPr>
        <p:spPr>
          <a:xfrm>
            <a:off x="551330" y="669037"/>
            <a:ext cx="1438835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F8A8BC-AE22-F448-565E-0D285A270DA5}"/>
              </a:ext>
            </a:extLst>
          </p:cNvPr>
          <p:cNvSpPr/>
          <p:nvPr/>
        </p:nvSpPr>
        <p:spPr>
          <a:xfrm>
            <a:off x="4817142" y="4696725"/>
            <a:ext cx="196483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Retake Assessment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94D2CD-74D0-195D-D478-19745B8036F0}"/>
              </a:ext>
            </a:extLst>
          </p:cNvPr>
          <p:cNvSpPr/>
          <p:nvPr/>
        </p:nvSpPr>
        <p:spPr>
          <a:xfrm>
            <a:off x="6990599" y="4696725"/>
            <a:ext cx="1714303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Retake Module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18D34E-1CD0-34AE-568F-EFC009C8C5E4}"/>
              </a:ext>
            </a:extLst>
          </p:cNvPr>
          <p:cNvSpPr/>
          <p:nvPr/>
        </p:nvSpPr>
        <p:spPr>
          <a:xfrm>
            <a:off x="6004112" y="1143001"/>
            <a:ext cx="1438835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FAIL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209FE1-AC12-CAC7-CA3A-B7EA75D6A7FB}"/>
              </a:ext>
            </a:extLst>
          </p:cNvPr>
          <p:cNvSpPr/>
          <p:nvPr/>
        </p:nvSpPr>
        <p:spPr>
          <a:xfrm>
            <a:off x="4571217" y="1802985"/>
            <a:ext cx="4532441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Sorry. You have not passed the assessment.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A06948-09CB-6828-201B-453C117D9E81}"/>
              </a:ext>
            </a:extLst>
          </p:cNvPr>
          <p:cNvSpPr/>
          <p:nvPr/>
        </p:nvSpPr>
        <p:spPr>
          <a:xfrm>
            <a:off x="4571216" y="2306333"/>
            <a:ext cx="4532441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Total score: 20 %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C1C8D7B-CDE8-1238-0300-B0CF03B109C6}"/>
              </a:ext>
            </a:extLst>
          </p:cNvPr>
          <p:cNvGrpSpPr/>
          <p:nvPr/>
        </p:nvGrpSpPr>
        <p:grpSpPr>
          <a:xfrm>
            <a:off x="4662018" y="3479522"/>
            <a:ext cx="4145806" cy="1077218"/>
            <a:chOff x="612466" y="2190517"/>
            <a:chExt cx="3900024" cy="101334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84680A-72AB-59EF-E0EA-2AB77BABA137}"/>
                </a:ext>
              </a:extLst>
            </p:cNvPr>
            <p:cNvSpPr txBox="1"/>
            <p:nvPr/>
          </p:nvSpPr>
          <p:spPr>
            <a:xfrm>
              <a:off x="927603" y="2190517"/>
              <a:ext cx="3584887" cy="101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Select the Reattempt Assessment button to retake the assessment or you can select the Retake Module button to revisit the entire module.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F812268-48E0-DCA8-AC47-9B0354495AC9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2" name="Graphic 11" descr="Direction">
                <a:extLst>
                  <a:ext uri="{FF2B5EF4-FFF2-40B4-BE49-F238E27FC236}">
                    <a16:creationId xmlns:a16="http://schemas.microsoft.com/office/drawing/2014/main" id="{7BCB75A2-62CA-4E31-2993-D6A6490886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9F133919-4ACE-CA64-46C1-BC75F5F51BE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pic>
        <p:nvPicPr>
          <p:cNvPr id="15" name="Graphic 14" descr="Image outline">
            <a:extLst>
              <a:ext uri="{FF2B5EF4-FFF2-40B4-BE49-F238E27FC236}">
                <a16:creationId xmlns:a16="http://schemas.microsoft.com/office/drawing/2014/main" id="{705D3CEF-4F19-8F86-23E6-06CC5669A0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5477" y="1489377"/>
            <a:ext cx="3269068" cy="3269068"/>
          </a:xfrm>
          <a:prstGeom prst="rect">
            <a:avLst/>
          </a:prstGeom>
        </p:spPr>
      </p:pic>
      <p:pic>
        <p:nvPicPr>
          <p:cNvPr id="17" name="Graphic 16" descr="Thumbs Down outline">
            <a:extLst>
              <a:ext uri="{FF2B5EF4-FFF2-40B4-BE49-F238E27FC236}">
                <a16:creationId xmlns:a16="http://schemas.microsoft.com/office/drawing/2014/main" id="{914E8C35-4A42-2B7A-8E56-00232680AB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97786" y="2602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17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677A0DC-3238-175D-7B46-D07713208759}"/>
              </a:ext>
            </a:extLst>
          </p:cNvPr>
          <p:cNvSpPr/>
          <p:nvPr/>
        </p:nvSpPr>
        <p:spPr>
          <a:xfrm>
            <a:off x="4182035" y="719999"/>
            <a:ext cx="5082989" cy="4730778"/>
          </a:xfrm>
          <a:prstGeom prst="roundRect">
            <a:avLst>
              <a:gd name="adj" fmla="val 529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0743A9-C02F-E8F6-121E-21F8F8B45DE9}"/>
              </a:ext>
            </a:extLst>
          </p:cNvPr>
          <p:cNvSpPr/>
          <p:nvPr/>
        </p:nvSpPr>
        <p:spPr>
          <a:xfrm>
            <a:off x="551330" y="669037"/>
            <a:ext cx="1438835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F8A8BC-AE22-F448-565E-0D285A270DA5}"/>
              </a:ext>
            </a:extLst>
          </p:cNvPr>
          <p:cNvSpPr/>
          <p:nvPr/>
        </p:nvSpPr>
        <p:spPr>
          <a:xfrm>
            <a:off x="5741114" y="4696725"/>
            <a:ext cx="196483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Certificate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18D34E-1CD0-34AE-568F-EFC009C8C5E4}"/>
              </a:ext>
            </a:extLst>
          </p:cNvPr>
          <p:cNvSpPr/>
          <p:nvPr/>
        </p:nvSpPr>
        <p:spPr>
          <a:xfrm>
            <a:off x="6004112" y="1143001"/>
            <a:ext cx="1438835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PASS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209FE1-AC12-CAC7-CA3A-B7EA75D6A7FB}"/>
              </a:ext>
            </a:extLst>
          </p:cNvPr>
          <p:cNvSpPr/>
          <p:nvPr/>
        </p:nvSpPr>
        <p:spPr>
          <a:xfrm>
            <a:off x="4571217" y="1802985"/>
            <a:ext cx="4532441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Congratulations! You have passed the assessment.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A06948-09CB-6828-201B-453C117D9E81}"/>
              </a:ext>
            </a:extLst>
          </p:cNvPr>
          <p:cNvSpPr/>
          <p:nvPr/>
        </p:nvSpPr>
        <p:spPr>
          <a:xfrm>
            <a:off x="4571216" y="2306333"/>
            <a:ext cx="4532441" cy="47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Total score: 80 %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C1C8D7B-CDE8-1238-0300-B0CF03B109C6}"/>
              </a:ext>
            </a:extLst>
          </p:cNvPr>
          <p:cNvGrpSpPr/>
          <p:nvPr/>
        </p:nvGrpSpPr>
        <p:grpSpPr>
          <a:xfrm>
            <a:off x="4662018" y="3909827"/>
            <a:ext cx="4145806" cy="584775"/>
            <a:chOff x="612466" y="2190517"/>
            <a:chExt cx="3900024" cy="55010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84680A-72AB-59EF-E0EA-2AB77BABA137}"/>
                </a:ext>
              </a:extLst>
            </p:cNvPr>
            <p:cNvSpPr txBox="1"/>
            <p:nvPr/>
          </p:nvSpPr>
          <p:spPr>
            <a:xfrm>
              <a:off x="927603" y="2190517"/>
              <a:ext cx="3584887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Select the following button to view the certificate.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F812268-48E0-DCA8-AC47-9B0354495AC9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2" name="Graphic 11" descr="Direction">
                <a:extLst>
                  <a:ext uri="{FF2B5EF4-FFF2-40B4-BE49-F238E27FC236}">
                    <a16:creationId xmlns:a16="http://schemas.microsoft.com/office/drawing/2014/main" id="{7BCB75A2-62CA-4E31-2993-D6A6490886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9F133919-4ACE-CA64-46C1-BC75F5F51BE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pic>
        <p:nvPicPr>
          <p:cNvPr id="15" name="Graphic 14" descr="Image outline">
            <a:extLst>
              <a:ext uri="{FF2B5EF4-FFF2-40B4-BE49-F238E27FC236}">
                <a16:creationId xmlns:a16="http://schemas.microsoft.com/office/drawing/2014/main" id="{705D3CEF-4F19-8F86-23E6-06CC5669A0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5477" y="1489377"/>
            <a:ext cx="3269068" cy="3269068"/>
          </a:xfrm>
          <a:prstGeom prst="rect">
            <a:avLst/>
          </a:prstGeom>
        </p:spPr>
      </p:pic>
      <p:pic>
        <p:nvPicPr>
          <p:cNvPr id="16" name="Graphic 15" descr="Trophy outline">
            <a:extLst>
              <a:ext uri="{FF2B5EF4-FFF2-40B4-BE49-F238E27FC236}">
                <a16:creationId xmlns:a16="http://schemas.microsoft.com/office/drawing/2014/main" id="{41594D15-6EB6-1009-D67E-DA39B7FC53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66329" y="27648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133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17387</TotalTime>
  <Words>614</Words>
  <Application>Microsoft Office PowerPoint</Application>
  <PresentationFormat>Custom</PresentationFormat>
  <Paragraphs>123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2434</cp:revision>
  <dcterms:created xsi:type="dcterms:W3CDTF">2017-07-21T05:01:19Z</dcterms:created>
  <dcterms:modified xsi:type="dcterms:W3CDTF">2022-07-22T09:12:36Z</dcterms:modified>
</cp:coreProperties>
</file>