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1202" r:id="rId2"/>
    <p:sldId id="1211" r:id="rId3"/>
    <p:sldId id="1205" r:id="rId4"/>
    <p:sldId id="1212" r:id="rId5"/>
    <p:sldId id="1206" r:id="rId6"/>
    <p:sldId id="1208" r:id="rId7"/>
    <p:sldId id="1204" r:id="rId8"/>
    <p:sldId id="1207" r:id="rId9"/>
    <p:sldId id="1209" r:id="rId10"/>
    <p:sldId id="1203" r:id="rId11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545DD7-2E36-44AD-80B8-CFF60F015629}" v="21" dt="2022-05-09T16:30:25.1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24061184-6205-4817-8DE0-0FFF028F80E7}"/>
    <pc:docChg chg="undo custSel addSld delSld modSld">
      <pc:chgData name="Subramani K" userId="bf009f75-d47a-408b-a678-4666a6eafc4c" providerId="ADAL" clId="{24061184-6205-4817-8DE0-0FFF028F80E7}" dt="2022-04-10T11:22:35.433" v="869"/>
      <pc:docMkLst>
        <pc:docMk/>
      </pc:docMkLst>
      <pc:sldChg chg="addSp delSp modSp mod">
        <pc:chgData name="Subramani K" userId="bf009f75-d47a-408b-a678-4666a6eafc4c" providerId="ADAL" clId="{24061184-6205-4817-8DE0-0FFF028F80E7}" dt="2022-04-07T19:06:21.266" v="692"/>
        <pc:sldMkLst>
          <pc:docMk/>
          <pc:sldMk cId="2508173990" sldId="1202"/>
        </pc:sldMkLst>
        <pc:spChg chg="mod">
          <ac:chgData name="Subramani K" userId="bf009f75-d47a-408b-a678-4666a6eafc4c" providerId="ADAL" clId="{24061184-6205-4817-8DE0-0FFF028F80E7}" dt="2022-04-07T19:06:21.266" v="69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24061184-6205-4817-8DE0-0FFF028F80E7}" dt="2022-04-07T18:53:05.752" v="214" actId="20577"/>
          <ac:spMkLst>
            <pc:docMk/>
            <pc:sldMk cId="2508173990" sldId="1202"/>
            <ac:spMk id="10" creationId="{BC95729D-B7AA-469F-AC09-0690AD9DD1CD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24" creationId="{D748E77E-54FF-4FCA-98C6-3C49402CBEC8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1" creationId="{015D03AE-ACC0-4760-909D-6042BEE8FDDA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34" creationId="{4BFB072D-7876-4BE1-BB1E-AE73BC267F10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9" creationId="{8D66DD37-6F10-4802-B985-F366D68BD57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42" creationId="{7ECAD6B7-84FD-4698-88F2-52F4B30C7A57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7" creationId="{FE1560ED-75B3-4124-9F7F-469911EAD6E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50" creationId="{800B876E-EA6B-4B72-AE97-45E0AD1C7FB5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24061184-6205-4817-8DE0-0FFF028F80E7}" dt="2022-04-07T18:54:13.722" v="415" actId="20577"/>
          <ac:spMkLst>
            <pc:docMk/>
            <pc:sldMk cId="2508173990" sldId="1202"/>
            <ac:spMk id="58" creationId="{80EC1139-A85A-4812-8263-BE7CCFF26585}"/>
          </ac:spMkLst>
        </pc:spChg>
        <pc:spChg chg="add mod">
          <ac:chgData name="Subramani K" userId="bf009f75-d47a-408b-a678-4666a6eafc4c" providerId="ADAL" clId="{24061184-6205-4817-8DE0-0FFF028F80E7}" dt="2022-04-07T18:57:30.950" v="502" actId="20577"/>
          <ac:spMkLst>
            <pc:docMk/>
            <pc:sldMk cId="2508173990" sldId="1202"/>
            <ac:spMk id="66" creationId="{ABDDA41A-A3F3-4999-8C67-22302E4D960F}"/>
          </ac:spMkLst>
        </pc:spChg>
        <pc:spChg chg="add mod">
          <ac:chgData name="Subramani K" userId="bf009f75-d47a-408b-a678-4666a6eafc4c" providerId="ADAL" clId="{24061184-6205-4817-8DE0-0FFF028F80E7}" dt="2022-04-07T18:59:58.809" v="594" actId="1076"/>
          <ac:spMkLst>
            <pc:docMk/>
            <pc:sldMk cId="2508173990" sldId="1202"/>
            <ac:spMk id="67" creationId="{58FB30D1-B5F7-4C36-B93A-3881E48D6706}"/>
          </ac:spMkLst>
        </pc:s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23" creationId="{D01A5577-5820-4A12-9C9D-E15303D49CC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25" creationId="{6B82AAA5-4204-439D-A5CB-7DBBBA35AFB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33" creationId="{0B93414D-951B-4AD3-BB9C-9D2EA19C8770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35" creationId="{B71D3B73-CB05-4C68-A9B2-58F77CEA0C17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1" creationId="{A97582DD-110D-4C91-B040-EFC470078CE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43" creationId="{EFE9DF6C-1F22-4DF7-B581-14D63C9AAF8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9" creationId="{B86CA52F-C3E3-4D34-AFA4-246B4FA5E8A1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51" creationId="{0C12D049-9ACC-48DC-82E3-A4FCFD47CFCC}"/>
          </ac:grpSpMkLst>
        </pc:grpChg>
        <pc:picChg chg="add mod or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56" creationId="{1E5301A9-9004-4F08-8918-1093812B26E3}"/>
          </ac:picMkLst>
        </pc:picChg>
        <pc:picChg chg="add del mod">
          <ac:chgData name="Subramani K" userId="bf009f75-d47a-408b-a678-4666a6eafc4c" providerId="ADAL" clId="{24061184-6205-4817-8DE0-0FFF028F80E7}" dt="2022-04-07T18:57:45.855" v="506" actId="478"/>
          <ac:picMkLst>
            <pc:docMk/>
            <pc:sldMk cId="2508173990" sldId="1202"/>
            <ac:picMk id="62" creationId="{0D84D3A8-BD02-4564-BDFC-8AB1D448C479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3" creationId="{3F16F4BA-C58C-41A4-AAE6-EC6AFC8A94BD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4" creationId="{D3E72F1B-120C-4775-A43F-7CC9D0DDCBEA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5" creationId="{8F85E042-BD0F-4611-AC6D-61D5691F7E30}"/>
          </ac:picMkLst>
        </pc:picChg>
      </pc:sldChg>
      <pc:sldChg chg="addSp delSp modSp mod">
        <pc:chgData name="Subramani K" userId="bf009f75-d47a-408b-a678-4666a6eafc4c" providerId="ADAL" clId="{24061184-6205-4817-8DE0-0FFF028F80E7}" dt="2022-04-07T19:01:10.361" v="641" actId="1035"/>
        <pc:sldMkLst>
          <pc:docMk/>
          <pc:sldMk cId="2285015065" sldId="1203"/>
        </pc:sldMkLst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8" creationId="{C41CE023-1BFE-4872-B3A9-A78B9E65C56C}"/>
          </ac:spMkLst>
        </pc:spChg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9" creationId="{23C8286F-68EC-4948-B96B-80A695F2CDB7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0" creationId="{AAF34AE8-15E6-4F75-8509-19B839EF6B98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2" creationId="{297A8F4B-0601-4022-8D8C-E972FB5B238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3" creationId="{77B1F52D-26E6-484E-9E07-1D4C9AFB0B1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5" creationId="{7882CD0F-3E5E-441B-872F-320ADB95E3D7}"/>
          </ac:spMkLst>
        </pc:spChg>
        <pc:spChg chg="mod">
          <ac:chgData name="Subramani K" userId="bf009f75-d47a-408b-a678-4666a6eafc4c" providerId="ADAL" clId="{24061184-6205-4817-8DE0-0FFF028F80E7}" dt="2022-04-07T19:00:51.159" v="626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24061184-6205-4817-8DE0-0FFF028F80E7}" dt="2022-04-07T19:00:45.150" v="624" actId="1035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24061184-6205-4817-8DE0-0FFF028F80E7}" dt="2022-04-07T19:00:34.475" v="605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24061184-6205-4817-8DE0-0FFF028F80E7}" dt="2022-04-07T19:00:36.904" v="606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24061184-6205-4817-8DE0-0FFF028F80E7}" dt="2022-04-07T19:01:13.741" v="642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24061184-6205-4817-8DE0-0FFF028F80E7}" dt="2022-04-07T19:06:25.172" v="693"/>
        <pc:sldMkLst>
          <pc:docMk/>
          <pc:sldMk cId="186046281" sldId="1205"/>
        </pc:sldMkLst>
        <pc:spChg chg="add del mod">
          <ac:chgData name="Subramani K" userId="bf009f75-d47a-408b-a678-4666a6eafc4c" providerId="ADAL" clId="{24061184-6205-4817-8DE0-0FFF028F80E7}" dt="2022-04-07T19:00:01.699" v="595" actId="478"/>
          <ac:spMkLst>
            <pc:docMk/>
            <pc:sldMk cId="186046281" sldId="1205"/>
            <ac:spMk id="2" creationId="{AD76BF80-4A57-444B-A4E3-30F11EA30070}"/>
          </ac:spMkLst>
        </pc:spChg>
        <pc:spChg chg="mod">
          <ac:chgData name="Subramani K" userId="bf009f75-d47a-408b-a678-4666a6eafc4c" providerId="ADAL" clId="{24061184-6205-4817-8DE0-0FFF028F80E7}" dt="2022-04-07T19:06:25.172" v="693"/>
          <ac:spMkLst>
            <pc:docMk/>
            <pc:sldMk cId="186046281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24061184-6205-4817-8DE0-0FFF028F80E7}" dt="2022-04-07T19:00:06.275" v="602" actId="20577"/>
          <ac:spMkLst>
            <pc:docMk/>
            <pc:sldMk cId="186046281" sldId="1205"/>
            <ac:spMk id="27" creationId="{92972604-99E1-4063-88DD-2F0540F1BDD3}"/>
          </ac:spMkLst>
        </pc:sp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3" creationId="{C4441BB5-4B31-477C-B190-F258785B7DA7}"/>
          </ac:picMkLst>
        </pc:picChg>
        <pc:picChg chg="add mod">
          <ac:chgData name="Subramani K" userId="bf009f75-d47a-408b-a678-4666a6eafc4c" providerId="ADAL" clId="{24061184-6205-4817-8DE0-0FFF028F80E7}" dt="2022-04-07T18:59:07.239" v="534" actId="1037"/>
          <ac:picMkLst>
            <pc:docMk/>
            <pc:sldMk cId="186046281" sldId="1205"/>
            <ac:picMk id="22" creationId="{6D6D3B42-0319-4950-9D86-89D5EF01547E}"/>
          </ac:picMkLst>
        </pc:picChg>
        <pc:picChg chg="add mod">
          <ac:chgData name="Subramani K" userId="bf009f75-d47a-408b-a678-4666a6eafc4c" providerId="ADAL" clId="{24061184-6205-4817-8DE0-0FFF028F80E7}" dt="2022-04-07T18:59:05.071" v="530" actId="1038"/>
          <ac:picMkLst>
            <pc:docMk/>
            <pc:sldMk cId="186046281" sldId="1205"/>
            <ac:picMk id="23" creationId="{8EC530E9-5B31-4615-895E-8B2297739E1D}"/>
          </ac:picMkLst>
        </pc:picChg>
        <pc:picChg chg="add mod">
          <ac:chgData name="Subramani K" userId="bf009f75-d47a-408b-a678-4666a6eafc4c" providerId="ADAL" clId="{24061184-6205-4817-8DE0-0FFF028F80E7}" dt="2022-04-07T18:59:02.128" v="521" actId="1037"/>
          <ac:picMkLst>
            <pc:docMk/>
            <pc:sldMk cId="186046281" sldId="1205"/>
            <ac:picMk id="24" creationId="{DD536E4E-896E-4874-8175-F57267834F70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3" creationId="{3F16F4BA-C58C-41A4-AAE6-EC6AFC8A94BD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4" creationId="{D3E72F1B-120C-4775-A43F-7CC9D0DDCBEA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5" creationId="{8F85E042-BD0F-4611-AC6D-61D5691F7E30}"/>
          </ac:picMkLst>
        </pc:picChg>
        <pc:picChg chg="add mod">
          <ac:chgData name="Subramani K" userId="bf009f75-d47a-408b-a678-4666a6eafc4c" providerId="ADAL" clId="{24061184-6205-4817-8DE0-0FFF028F80E7}" dt="2022-04-07T18:59:09.157" v="535" actId="1038"/>
          <ac:picMkLst>
            <pc:docMk/>
            <pc:sldMk cId="186046281" sldId="1205"/>
            <ac:picMk id="1026" creationId="{DFF837CA-A8B9-4E47-8A37-623DFFEBD49E}"/>
          </ac:picMkLst>
        </pc:picChg>
      </pc:sldChg>
      <pc:sldChg chg="addSp delSp modSp add mod">
        <pc:chgData name="Subramani K" userId="bf009f75-d47a-408b-a678-4666a6eafc4c" providerId="ADAL" clId="{24061184-6205-4817-8DE0-0FFF028F80E7}" dt="2022-04-07T19:06:29.924" v="694" actId="478"/>
        <pc:sldMkLst>
          <pc:docMk/>
          <pc:sldMk cId="2974886625" sldId="1206"/>
        </pc:sldMkLst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12" creationId="{B4BEA475-7A09-41F4-B29E-D01CEF32D3D4}"/>
          </ac:spMkLst>
        </pc:spChg>
        <pc:spChg chg="mod">
          <ac:chgData name="Subramani K" userId="bf009f75-d47a-408b-a678-4666a6eafc4c" providerId="ADAL" clId="{24061184-6205-4817-8DE0-0FFF028F80E7}" dt="2022-04-07T19:01:48.119" v="662" actId="20577"/>
          <ac:spMkLst>
            <pc:docMk/>
            <pc:sldMk cId="2974886625" sldId="1206"/>
            <ac:spMk id="30" creationId="{A7F3710A-8EE6-42B3-9C88-7DEAD57D2295}"/>
          </ac:spMkLst>
        </pc:spChg>
        <pc:spChg chg="add mod ord">
          <ac:chgData name="Subramani K" userId="bf009f75-d47a-408b-a678-4666a6eafc4c" providerId="ADAL" clId="{24061184-6205-4817-8DE0-0FFF028F80E7}" dt="2022-04-07T19:03:24.080" v="673" actId="167"/>
          <ac:spMkLst>
            <pc:docMk/>
            <pc:sldMk cId="2974886625" sldId="1206"/>
            <ac:spMk id="35" creationId="{0D0F2E0D-A3A4-402F-9519-2C290C0ECBB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36" creationId="{715984BC-AFD0-465C-917C-36A368AC9E48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6" creationId="{2E4B71AC-C220-48FC-B962-766896C0B170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7" creationId="{BDA086D6-938A-41EC-94D9-F34166B8649D}"/>
          </ac:spMkLst>
        </pc:spChg>
        <pc:spChg chg="del mod topLvl">
          <ac:chgData name="Subramani K" userId="bf009f75-d47a-408b-a678-4666a6eafc4c" providerId="ADAL" clId="{24061184-6205-4817-8DE0-0FFF028F80E7}" dt="2022-04-07T19:03:06.249" v="668" actId="478"/>
          <ac:spMkLst>
            <pc:docMk/>
            <pc:sldMk cId="2974886625" sldId="1206"/>
            <ac:spMk id="48" creationId="{D710028C-B5CB-4A58-8D04-5C0F2E5C5B6F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5" creationId="{6FC30419-8508-4324-9CB5-DFFA9EA8B04A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6" creationId="{67FEA691-BFB2-431A-9E79-1EDAA36405C0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7" creationId="{C4264BB1-610F-4EEF-8CB8-9B2D9D724E8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8" creationId="{42802A8C-F2C2-44EC-AB7C-AA1CA46E5D7B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4" creationId="{63FE7987-BEFB-451F-B412-F78C74A73B0E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5" creationId="{9A8209EC-B072-4E97-A5BD-89F4C48D1D29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7" creationId="{1CE34700-2501-46DD-9E2D-819BE787F3FD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8" creationId="{C1248685-3B50-4AC8-8CF2-F0797ACD532A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0" creationId="{81AB16C6-07C4-4C92-B1C5-C554C096E48C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1" creationId="{7E382CB3-EB33-47B3-A531-581A75EFC143}"/>
          </ac:spMkLst>
        </pc:spChg>
        <pc:grpChg chg="add mod">
          <ac:chgData name="Subramani K" userId="bf009f75-d47a-408b-a678-4666a6eafc4c" providerId="ADAL" clId="{24061184-6205-4817-8DE0-0FFF028F80E7}" dt="2022-04-07T19:03:35.322" v="677" actId="164"/>
          <ac:grpSpMkLst>
            <pc:docMk/>
            <pc:sldMk cId="2974886625" sldId="1206"/>
            <ac:grpSpMk id="2" creationId="{384DD0E1-0FB1-4E63-BA93-E7E0F9B0291E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31" creationId="{1FDC16F1-F83C-4874-8E15-4EE0BE06DD01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40" creationId="{F0EABFED-BB8F-4562-905A-795911A5BA3E}"/>
          </ac:grpSpMkLst>
        </pc:grpChg>
        <pc:grpChg chg="add del">
          <ac:chgData name="Subramani K" userId="bf009f75-d47a-408b-a678-4666a6eafc4c" providerId="ADAL" clId="{24061184-6205-4817-8DE0-0FFF028F80E7}" dt="2022-04-07T19:03:04.151" v="667" actId="165"/>
          <ac:grpSpMkLst>
            <pc:docMk/>
            <pc:sldMk cId="2974886625" sldId="1206"/>
            <ac:grpSpMk id="45" creationId="{AF2A5D50-BF12-41E6-9D69-58605BCDA82B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50" creationId="{F2E9B5FB-E077-4ACE-A34F-44523A396CDF}"/>
          </ac:grpSpMkLst>
        </pc:grpChg>
        <pc:grpChg chg="add mod">
          <ac:chgData name="Subramani K" userId="bf009f75-d47a-408b-a678-4666a6eafc4c" providerId="ADAL" clId="{24061184-6205-4817-8DE0-0FFF028F80E7}" dt="2022-04-07T19:03:53.512" v="687" actId="1076"/>
          <ac:grpSpMkLst>
            <pc:docMk/>
            <pc:sldMk cId="2974886625" sldId="1206"/>
            <ac:grpSpMk id="63" creationId="{1F9FF552-E64E-4AF5-A037-B8B8657A0CB4}"/>
          </ac:grpSpMkLst>
        </pc:grpChg>
        <pc:grpChg chg="add mod">
          <ac:chgData name="Subramani K" userId="bf009f75-d47a-408b-a678-4666a6eafc4c" providerId="ADAL" clId="{24061184-6205-4817-8DE0-0FFF028F80E7}" dt="2022-04-07T19:04:01.823" v="689" actId="1076"/>
          <ac:grpSpMkLst>
            <pc:docMk/>
            <pc:sldMk cId="2974886625" sldId="1206"/>
            <ac:grpSpMk id="66" creationId="{D40D513A-DB33-499F-82EF-1BD14BAC8B2C}"/>
          </ac:grpSpMkLst>
        </pc:grpChg>
        <pc:grpChg chg="add mod">
          <ac:chgData name="Subramani K" userId="bf009f75-d47a-408b-a678-4666a6eafc4c" providerId="ADAL" clId="{24061184-6205-4817-8DE0-0FFF028F80E7}" dt="2022-04-07T19:04:06.895" v="691" actId="1076"/>
          <ac:grpSpMkLst>
            <pc:docMk/>
            <pc:sldMk cId="2974886625" sldId="1206"/>
            <ac:grpSpMk id="69" creationId="{EBD2863D-3855-4BEC-B5F8-C3D08CB15C9E}"/>
          </ac:grpSpMkLst>
        </pc:grpChg>
        <pc:picChg chg="add del mod">
          <ac:chgData name="Subramani K" userId="bf009f75-d47a-408b-a678-4666a6eafc4c" providerId="ADAL" clId="{24061184-6205-4817-8DE0-0FFF028F80E7}" dt="2022-04-07T19:03:45.330" v="685" actId="1076"/>
          <ac:picMkLst>
            <pc:docMk/>
            <pc:sldMk cId="2974886625" sldId="1206"/>
            <ac:picMk id="54" creationId="{EA282528-617A-4068-B459-48D3062D3A89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59" creationId="{47364602-CDDA-4C7B-B094-7284E8AB72AC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0" creationId="{3D59E8BF-0A36-4BC3-BB59-E49A83E4E831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1" creationId="{CA90FB12-F630-4396-941B-C8705364148D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2" creationId="{0FB794E6-DD03-4EB0-AF1E-E6A764B23A04}"/>
          </ac:picMkLst>
        </pc:picChg>
        <pc:cxnChg chg="del mod topLvl">
          <ac:chgData name="Subramani K" userId="bf009f75-d47a-408b-a678-4666a6eafc4c" providerId="ADAL" clId="{24061184-6205-4817-8DE0-0FFF028F80E7}" dt="2022-04-07T19:03:06.249" v="668" actId="478"/>
          <ac:cxnSpMkLst>
            <pc:docMk/>
            <pc:sldMk cId="2974886625" sldId="1206"/>
            <ac:cxnSpMk id="49" creationId="{A4B45AD2-55BD-4E62-8810-18C31664807E}"/>
          </ac:cxnSpMkLst>
        </pc:cxnChg>
      </pc:sldChg>
      <pc:sldChg chg="add">
        <pc:chgData name="Subramani K" userId="bf009f75-d47a-408b-a678-4666a6eafc4c" providerId="ADAL" clId="{24061184-6205-4817-8DE0-0FFF028F80E7}" dt="2022-04-07T19:01:28.950" v="643"/>
        <pc:sldMkLst>
          <pc:docMk/>
          <pc:sldMk cId="1940554314" sldId="1207"/>
        </pc:sldMkLst>
      </pc:sldChg>
      <pc:sldChg chg="addSp delSp modSp add mod">
        <pc:chgData name="Subramani K" userId="bf009f75-d47a-408b-a678-4666a6eafc4c" providerId="ADAL" clId="{24061184-6205-4817-8DE0-0FFF028F80E7}" dt="2022-04-08T06:12:56.947" v="865" actId="20577"/>
        <pc:sldMkLst>
          <pc:docMk/>
          <pc:sldMk cId="2075535278" sldId="1208"/>
        </pc:sldMkLst>
        <pc:spChg chg="mod">
          <ac:chgData name="Subramani K" userId="bf009f75-d47a-408b-a678-4666a6eafc4c" providerId="ADAL" clId="{24061184-6205-4817-8DE0-0FFF028F80E7}" dt="2022-04-08T06:12:56.947" v="865" actId="20577"/>
          <ac:spMkLst>
            <pc:docMk/>
            <pc:sldMk cId="2075535278" sldId="1208"/>
            <ac:spMk id="14" creationId="{D4C948DF-669C-42CA-B0CC-3EF35C283FEC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8T06:10:14.806" v="730" actId="1037"/>
          <ac:spMkLst>
            <pc:docMk/>
            <pc:sldMk cId="2075535278" sldId="1208"/>
            <ac:spMk id="27" creationId="{92972604-99E1-4063-88DD-2F0540F1BDD3}"/>
          </ac:spMkLst>
        </pc:spChg>
        <pc:spChg chg="del mod topLvl">
          <ac:chgData name="Subramani K" userId="bf009f75-d47a-408b-a678-4666a6eafc4c" providerId="ADAL" clId="{24061184-6205-4817-8DE0-0FFF028F80E7}" dt="2022-04-08T06:10:44.759" v="736" actId="478"/>
          <ac:spMkLst>
            <pc:docMk/>
            <pc:sldMk cId="2075535278" sldId="1208"/>
            <ac:spMk id="29" creationId="{F1F90892-E4EF-4C0F-A063-15A7B5D2E340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52" creationId="{D8CA654E-A9E3-4F39-92FD-FBBB4B1DA699}"/>
          </ac:spMkLst>
        </pc:spChg>
        <pc:grpChg chg="add del mod">
          <ac:chgData name="Subramani K" userId="bf009f75-d47a-408b-a678-4666a6eafc4c" providerId="ADAL" clId="{24061184-6205-4817-8DE0-0FFF028F80E7}" dt="2022-04-08T06:10:42.462" v="735" actId="165"/>
          <ac:grpSpMkLst>
            <pc:docMk/>
            <pc:sldMk cId="2075535278" sldId="1208"/>
            <ac:grpSpMk id="25" creationId="{E846BFFE-CF6A-4AA7-B34D-DFEE7CA84FAD}"/>
          </ac:grpSpMkLst>
        </pc:grp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2" creationId="{6D6D3B42-0319-4950-9D86-89D5EF01547E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3" creationId="{8EC530E9-5B31-4615-895E-8B2297739E1D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4" creationId="{DD536E4E-896E-4874-8175-F57267834F70}"/>
          </ac:picMkLst>
        </pc:picChg>
        <pc:picChg chg="mod topLvl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28" creationId="{0D29E9A1-7145-4BA0-A575-1A7B2C48A42C}"/>
          </ac:picMkLst>
        </pc:picChg>
        <pc:picChg chg="add mod">
          <ac:chgData name="Subramani K" userId="bf009f75-d47a-408b-a678-4666a6eafc4c" providerId="ADAL" clId="{24061184-6205-4817-8DE0-0FFF028F80E7}" dt="2022-04-08T06:11:25.166" v="754" actId="1038"/>
          <ac:picMkLst>
            <pc:docMk/>
            <pc:sldMk cId="2075535278" sldId="1208"/>
            <ac:picMk id="30" creationId="{F52BD54F-3103-4DD9-A9C8-3A873BCF20A4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1" creationId="{C10EB654-8F77-4646-9C31-B15ABFDD3C6F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2" creationId="{D6D01A42-873F-4AC1-B157-60FE6FF17CA3}"/>
          </ac:picMkLst>
        </pc:picChg>
        <pc:picChg chg="del mod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1026" creationId="{DFF837CA-A8B9-4E47-8A37-623DFFEBD49E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25.667" v="867"/>
        <pc:sldMkLst>
          <pc:docMk/>
          <pc:sldMk cId="4064706311" sldId="1209"/>
        </pc:sldMkLst>
        <pc:picChg chg="add mod">
          <ac:chgData name="Subramani K" userId="bf009f75-d47a-408b-a678-4666a6eafc4c" providerId="ADAL" clId="{24061184-6205-4817-8DE0-0FFF028F80E7}" dt="2022-04-10T11:22:25.667" v="867"/>
          <ac:picMkLst>
            <pc:docMk/>
            <pc:sldMk cId="4064706311" sldId="1209"/>
            <ac:picMk id="2" creationId="{846B0A12-1620-45C1-BF4F-F6267719337A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35.433" v="869"/>
        <pc:sldMkLst>
          <pc:docMk/>
          <pc:sldMk cId="1816320550" sldId="1210"/>
        </pc:sldMkLst>
        <pc:picChg chg="add mod">
          <ac:chgData name="Subramani K" userId="bf009f75-d47a-408b-a678-4666a6eafc4c" providerId="ADAL" clId="{24061184-6205-4817-8DE0-0FFF028F80E7}" dt="2022-04-10T11:22:35.433" v="869"/>
          <ac:picMkLst>
            <pc:docMk/>
            <pc:sldMk cId="1816320550" sldId="1210"/>
            <ac:picMk id="2" creationId="{C03E0674-3F98-435A-8E4F-52B90220F203}"/>
          </ac:picMkLst>
        </pc:picChg>
      </pc:sldChg>
    </pc:docChg>
  </pc:docChgLst>
  <pc:docChgLst>
    <pc:chgData name="Subramani K" userId="bf009f75-d47a-408b-a678-4666a6eafc4c" providerId="ADAL" clId="{45219E68-318D-4423-86C2-2D7D742F4C71}"/>
    <pc:docChg chg="undo custSel addSld delSld modSld">
      <pc:chgData name="Subramani K" userId="bf009f75-d47a-408b-a678-4666a6eafc4c" providerId="ADAL" clId="{45219E68-318D-4423-86C2-2D7D742F4C71}" dt="2022-04-28T13:02:03.960" v="250" actId="1076"/>
      <pc:docMkLst>
        <pc:docMk/>
      </pc:docMkLst>
      <pc:sldChg chg="addSp delSp modSp mod">
        <pc:chgData name="Subramani K" userId="bf009f75-d47a-408b-a678-4666a6eafc4c" providerId="ADAL" clId="{45219E68-318D-4423-86C2-2D7D742F4C71}" dt="2022-04-28T12:09:55.858" v="54" actId="478"/>
        <pc:sldMkLst>
          <pc:docMk/>
          <pc:sldMk cId="2508173990" sldId="1202"/>
        </pc:sldMkLst>
        <pc:spChg chg="mod">
          <ac:chgData name="Subramani K" userId="bf009f75-d47a-408b-a678-4666a6eafc4c" providerId="ADAL" clId="{45219E68-318D-4423-86C2-2D7D742F4C71}" dt="2022-04-28T12:08:16.692" v="26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45219E68-318D-4423-86C2-2D7D742F4C71}" dt="2022-04-28T12:06:35.674" v="2"/>
          <ac:spMkLst>
            <pc:docMk/>
            <pc:sldMk cId="2508173990" sldId="1202"/>
            <ac:spMk id="22" creationId="{D75D647D-908C-424D-9F50-C136FA662E5B}"/>
          </ac:spMkLst>
        </pc:spChg>
        <pc:spChg chg="add mod">
          <ac:chgData name="Subramani K" userId="bf009f75-d47a-408b-a678-4666a6eafc4c" providerId="ADAL" clId="{45219E68-318D-4423-86C2-2D7D742F4C71}" dt="2022-04-28T12:09:01.842" v="49" actId="14100"/>
          <ac:spMkLst>
            <pc:docMk/>
            <pc:sldMk cId="2508173990" sldId="1202"/>
            <ac:spMk id="24" creationId="{A65ED25C-5863-4924-A76F-7FAD18A0FB38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28" creationId="{4EA8C400-F552-460F-9ECF-98889ABD40CB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29" creationId="{4B7D73D9-47D3-45C9-8891-7D79ED1FE04D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0" creationId="{C6892500-F113-4CDF-AD94-B82643106050}"/>
          </ac:spMkLst>
        </pc:spChg>
        <pc:spChg chg="add del mod">
          <ac:chgData name="Subramani K" userId="bf009f75-d47a-408b-a678-4666a6eafc4c" providerId="ADAL" clId="{45219E68-318D-4423-86C2-2D7D742F4C71}" dt="2022-04-28T12:09:04.419" v="50" actId="14100"/>
          <ac:spMkLst>
            <pc:docMk/>
            <pc:sldMk cId="2508173990" sldId="1202"/>
            <ac:spMk id="32" creationId="{D0EBC7F7-D4F6-4761-98B6-C3866816DF43}"/>
          </ac:spMkLst>
        </pc:spChg>
        <pc:spChg chg="add 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3" creationId="{8F1E7C1B-0540-4EDC-A5C2-FBDABDCE6CBD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7" creationId="{04581C07-47E6-4494-B4CD-C4E30D6D94A8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8" creationId="{EC1080F7-98B2-4525-8BA5-33C849DC11D3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44" creationId="{B218D004-88DA-4F5F-916D-D10D9459DDC1}"/>
          </ac:spMkLst>
        </pc:spChg>
        <pc:spChg chg="del">
          <ac:chgData name="Subramani K" userId="bf009f75-d47a-408b-a678-4666a6eafc4c" providerId="ADAL" clId="{45219E68-318D-4423-86C2-2D7D742F4C71}" dt="2022-04-28T12:08:30.832" v="41" actId="478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45219E68-318D-4423-86C2-2D7D742F4C71}" dt="2022-04-28T12:08:23.891" v="39"/>
          <ac:spMkLst>
            <pc:docMk/>
            <pc:sldMk cId="2508173990" sldId="1202"/>
            <ac:spMk id="58" creationId="{80EC1139-A85A-4812-8263-BE7CCFF26585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66" creationId="{ABDDA41A-A3F3-4999-8C67-22302E4D960F}"/>
          </ac:spMkLst>
        </pc:spChg>
        <pc:spChg chg="del">
          <ac:chgData name="Subramani K" userId="bf009f75-d47a-408b-a678-4666a6eafc4c" providerId="ADAL" clId="{45219E68-318D-4423-86C2-2D7D742F4C71}" dt="2022-04-28T12:09:55.858" v="54" actId="478"/>
          <ac:spMkLst>
            <pc:docMk/>
            <pc:sldMk cId="2508173990" sldId="1202"/>
            <ac:spMk id="67" creationId="{58FB30D1-B5F7-4C36-B93A-3881E48D6706}"/>
          </ac:spMkLst>
        </pc:spChg>
        <pc:grpChg chg="add mod">
          <ac:chgData name="Subramani K" userId="bf009f75-d47a-408b-a678-4666a6eafc4c" providerId="ADAL" clId="{45219E68-318D-4423-86C2-2D7D742F4C71}" dt="2022-04-28T12:08:36.235" v="42"/>
          <ac:grpSpMkLst>
            <pc:docMk/>
            <pc:sldMk cId="2508173990" sldId="1202"/>
            <ac:grpSpMk id="25" creationId="{4172A7C8-C760-4FA9-A7DE-14DC154A229D}"/>
          </ac:grpSpMkLst>
        </pc:grpChg>
        <pc:grpChg chg="add mod">
          <ac:chgData name="Subramani K" userId="bf009f75-d47a-408b-a678-4666a6eafc4c" providerId="ADAL" clId="{45219E68-318D-4423-86C2-2D7D742F4C71}" dt="2022-04-28T12:08:36.235" v="42"/>
          <ac:grpSpMkLst>
            <pc:docMk/>
            <pc:sldMk cId="2508173990" sldId="1202"/>
            <ac:grpSpMk id="35" creationId="{B41B7FAC-D742-4DCE-A5C1-14842676CEBA}"/>
          </ac:grpSpMkLst>
        </pc:grpChg>
        <pc:grpChg chg="mod">
          <ac:chgData name="Subramani K" userId="bf009f75-d47a-408b-a678-4666a6eafc4c" providerId="ADAL" clId="{45219E68-318D-4423-86C2-2D7D742F4C71}" dt="2022-04-28T12:08:20.258" v="38" actId="1036"/>
          <ac:grpSpMkLst>
            <pc:docMk/>
            <pc:sldMk cId="2508173990" sldId="1202"/>
            <ac:grpSpMk id="57" creationId="{5464A22C-6720-4997-AFB0-FEC5992B68EC}"/>
          </ac:grpSpMkLst>
        </pc:grp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45219E68-318D-4423-86C2-2D7D742F4C71}" dt="2022-04-28T12:08:36.235" v="42"/>
          <ac:picMkLst>
            <pc:docMk/>
            <pc:sldMk cId="2508173990" sldId="1202"/>
            <ac:picMk id="27" creationId="{1B8D4309-A31D-47DA-B52A-D5F7D799377D}"/>
          </ac:picMkLst>
        </pc:picChg>
        <pc:picChg chg="add mod">
          <ac:chgData name="Subramani K" userId="bf009f75-d47a-408b-a678-4666a6eafc4c" providerId="ADAL" clId="{45219E68-318D-4423-86C2-2D7D742F4C71}" dt="2022-04-28T12:08:36.235" v="42"/>
          <ac:picMkLst>
            <pc:docMk/>
            <pc:sldMk cId="2508173990" sldId="1202"/>
            <ac:picMk id="34" creationId="{604FC729-F14D-49C6-92A3-6654FB715167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3" creationId="{3F16F4BA-C58C-41A4-AAE6-EC6AFC8A94BD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4" creationId="{D3E72F1B-120C-4775-A43F-7CC9D0DDCBEA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5" creationId="{8F85E042-BD0F-4611-AC6D-61D5691F7E30}"/>
          </ac:picMkLst>
        </pc:picChg>
        <pc:cxnChg chg="mod">
          <ac:chgData name="Subramani K" userId="bf009f75-d47a-408b-a678-4666a6eafc4c" providerId="ADAL" clId="{45219E68-318D-4423-86C2-2D7D742F4C71}" dt="2022-04-28T12:08:36.235" v="42"/>
          <ac:cxnSpMkLst>
            <pc:docMk/>
            <pc:sldMk cId="2508173990" sldId="1202"/>
            <ac:cxnSpMk id="31" creationId="{E4F69FCB-811D-4405-A076-3B0A238C96F5}"/>
          </ac:cxnSpMkLst>
        </pc:cxnChg>
      </pc:sldChg>
      <pc:sldChg chg="addSp delSp modSp mod">
        <pc:chgData name="Subramani K" userId="bf009f75-d47a-408b-a678-4666a6eafc4c" providerId="ADAL" clId="{45219E68-318D-4423-86C2-2D7D742F4C71}" dt="2022-04-28T13:02:03.960" v="250" actId="1076"/>
        <pc:sldMkLst>
          <pc:docMk/>
          <pc:sldMk cId="2285015065" sldId="1203"/>
        </pc:sldMkLst>
        <pc:spChg chg="add mod">
          <ac:chgData name="Subramani K" userId="bf009f75-d47a-408b-a678-4666a6eafc4c" providerId="ADAL" clId="{45219E68-318D-4423-86C2-2D7D742F4C71}" dt="2022-04-28T13:01:52.691" v="248" actId="1076"/>
          <ac:spMkLst>
            <pc:docMk/>
            <pc:sldMk cId="2285015065" sldId="1203"/>
            <ac:spMk id="12" creationId="{723420E3-83DC-44FB-A634-A2F0E72E5114}"/>
          </ac:spMkLst>
        </pc:spChg>
        <pc:spChg chg="add mod">
          <ac:chgData name="Subramani K" userId="bf009f75-d47a-408b-a678-4666a6eafc4c" providerId="ADAL" clId="{45219E68-318D-4423-86C2-2D7D742F4C71}" dt="2022-04-28T13:01:52.691" v="248" actId="1076"/>
          <ac:spMkLst>
            <pc:docMk/>
            <pc:sldMk cId="2285015065" sldId="1203"/>
            <ac:spMk id="13" creationId="{DA23970C-7BDF-4BF5-9149-E358F150093D}"/>
          </ac:spMkLst>
        </pc:spChg>
        <pc:spChg chg="add mod">
          <ac:chgData name="Subramani K" userId="bf009f75-d47a-408b-a678-4666a6eafc4c" providerId="ADAL" clId="{45219E68-318D-4423-86C2-2D7D742F4C71}" dt="2022-04-28T13:02:03.960" v="250" actId="1076"/>
          <ac:spMkLst>
            <pc:docMk/>
            <pc:sldMk cId="2285015065" sldId="1203"/>
            <ac:spMk id="15" creationId="{7A2E20BF-1448-4B26-BCF8-DC338D9B75C9}"/>
          </ac:spMkLst>
        </pc:spChg>
        <pc:spChg chg="del">
          <ac:chgData name="Subramani K" userId="bf009f75-d47a-408b-a678-4666a6eafc4c" providerId="ADAL" clId="{45219E68-318D-4423-86C2-2D7D742F4C71}" dt="2022-04-28T12:50:55.555" v="58" actId="478"/>
          <ac:spMkLst>
            <pc:docMk/>
            <pc:sldMk cId="2285015065" sldId="1203"/>
            <ac:spMk id="16" creationId="{F37777DF-7045-4CDC-B854-63B0E1D0F792}"/>
          </ac:spMkLst>
        </pc:spChg>
        <pc:spChg chg="del">
          <ac:chgData name="Subramani K" userId="bf009f75-d47a-408b-a678-4666a6eafc4c" providerId="ADAL" clId="{45219E68-318D-4423-86C2-2D7D742F4C71}" dt="2022-04-28T12:50:57.870" v="59" actId="478"/>
          <ac:spMkLst>
            <pc:docMk/>
            <pc:sldMk cId="2285015065" sldId="1203"/>
            <ac:spMk id="17" creationId="{53828A47-B144-44AA-AB52-E6F243F64FA5}"/>
          </ac:spMkLst>
        </pc:spChg>
        <pc:spChg chg="del">
          <ac:chgData name="Subramani K" userId="bf009f75-d47a-408b-a678-4666a6eafc4c" providerId="ADAL" clId="{45219E68-318D-4423-86C2-2D7D742F4C71}" dt="2022-04-28T12:50:55.555" v="58" actId="478"/>
          <ac:spMkLst>
            <pc:docMk/>
            <pc:sldMk cId="2285015065" sldId="1203"/>
            <ac:spMk id="18" creationId="{809359E1-65FB-4F7E-9953-44987F2091F1}"/>
          </ac:spMkLst>
        </pc:spChg>
        <pc:spChg chg="del">
          <ac:chgData name="Subramani K" userId="bf009f75-d47a-408b-a678-4666a6eafc4c" providerId="ADAL" clId="{45219E68-318D-4423-86C2-2D7D742F4C71}" dt="2022-04-28T12:50:57.870" v="59" actId="478"/>
          <ac:spMkLst>
            <pc:docMk/>
            <pc:sldMk cId="2285015065" sldId="1203"/>
            <ac:spMk id="19" creationId="{C0DFCA3A-6E72-45B3-AFAC-6E6A4B738C74}"/>
          </ac:spMkLst>
        </pc:spChg>
        <pc:spChg chg="mod">
          <ac:chgData name="Subramani K" userId="bf009f75-d47a-408b-a678-4666a6eafc4c" providerId="ADAL" clId="{45219E68-318D-4423-86C2-2D7D742F4C71}" dt="2022-04-28T12:51:12.647" v="89" actId="20577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45219E68-318D-4423-86C2-2D7D742F4C71}" dt="2022-04-28T12:51:00.441" v="60" actId="478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Subramani K" userId="bf009f75-d47a-408b-a678-4666a6eafc4c" providerId="ADAL" clId="{45219E68-318D-4423-86C2-2D7D742F4C71}" dt="2022-04-28T12:51:28.972" v="149" actId="1035"/>
          <ac:spMkLst>
            <pc:docMk/>
            <pc:sldMk cId="2285015065" sldId="1203"/>
            <ac:spMk id="22" creationId="{E7E5BEF7-1759-4254-BEBB-7571E487C4E8}"/>
          </ac:spMkLst>
        </pc:spChg>
        <pc:spChg chg="del">
          <ac:chgData name="Subramani K" userId="bf009f75-d47a-408b-a678-4666a6eafc4c" providerId="ADAL" clId="{45219E68-318D-4423-86C2-2D7D742F4C71}" dt="2022-04-28T12:51:00.441" v="60" actId="478"/>
          <ac:spMkLst>
            <pc:docMk/>
            <pc:sldMk cId="2285015065" sldId="1203"/>
            <ac:spMk id="23" creationId="{9C240950-EFDC-48FD-A502-39AED2979997}"/>
          </ac:spMkLst>
        </pc:spChg>
      </pc:sldChg>
      <pc:sldChg chg="add">
        <pc:chgData name="Subramani K" userId="bf009f75-d47a-408b-a678-4666a6eafc4c" providerId="ADAL" clId="{45219E68-318D-4423-86C2-2D7D742F4C71}" dt="2022-04-28T12:09:37.809" v="51"/>
        <pc:sldMkLst>
          <pc:docMk/>
          <pc:sldMk cId="796193602" sldId="1204"/>
        </pc:sldMkLst>
      </pc:sldChg>
      <pc:sldChg chg="addSp delSp modSp mod">
        <pc:chgData name="Subramani K" userId="bf009f75-d47a-408b-a678-4666a6eafc4c" providerId="ADAL" clId="{45219E68-318D-4423-86C2-2D7D742F4C71}" dt="2022-04-28T13:01:46.629" v="246" actId="21"/>
        <pc:sldMkLst>
          <pc:docMk/>
          <pc:sldMk cId="186046281" sldId="1205"/>
        </pc:sldMkLst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25" creationId="{687BD511-B2BF-426D-8C82-97C2532BE355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26" creationId="{2FD53339-6A45-4689-9E0A-C36E58832918}"/>
          </ac:spMkLst>
        </pc:spChg>
        <pc:spChg chg="del">
          <ac:chgData name="Subramani K" userId="bf009f75-d47a-408b-a678-4666a6eafc4c" providerId="ADAL" clId="{45219E68-318D-4423-86C2-2D7D742F4C71}" dt="2022-04-28T12:09:51.977" v="53" actId="478"/>
          <ac:spMkLst>
            <pc:docMk/>
            <pc:sldMk cId="186046281" sldId="1205"/>
            <ac:spMk id="27" creationId="{92972604-99E1-4063-88DD-2F0540F1BDD3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28" creationId="{31018E49-A7FB-4667-AAA3-086B3F468E52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34" creationId="{56606CFF-EDBD-462E-908F-77E1CF3AD35A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36" creationId="{47B7C713-5EBC-400A-B220-6775BAFFA7E1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38" creationId="{E467D22F-F450-4FF0-BB9B-A9CAFD3036B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39" creationId="{524959EC-4226-4C3E-A892-84B843228742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0" creationId="{9D751D56-6E92-46DE-8DB7-3DB2052B177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1" creationId="{2AA1D4E8-B825-45CD-878C-BA70B02CA83A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3" creationId="{E5A5C905-01B0-4C6E-A21C-94FBC0D46583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44" creationId="{B218D004-88DA-4F5F-916D-D10D9459DDC1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7" creationId="{BCFA0ACB-AE90-4BA2-B6C7-596F1A53DDB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8" creationId="{D532B7C5-CB56-46D2-8180-F9A6E064AD9F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9" creationId="{A3B4F976-CCC6-4916-B3EB-8D8675667525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0" creationId="{3493A1F1-1523-44C0-9BBE-2267FA0682B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1" creationId="{438F20D9-F655-4BF2-84C7-6F3F37B6B95B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52" creationId="{D8CA654E-A9E3-4F39-92FD-FBBB4B1DA699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3" creationId="{943C8109-4AC5-4A6B-8296-209B3407C0B1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4" creationId="{73D7E719-BDCB-43E0-8EFF-9E520817C397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5" creationId="{14D5A66F-C0C6-4FD7-9524-916E96B407C6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6" creationId="{9EEF4C49-DD64-47F0-B88B-2ED392A4D4B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7" creationId="{5ABB990F-DBE3-428C-8981-B3E0FF8AD160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8" creationId="{42C41996-3D11-45B7-89F5-0E43F52EE7DF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9" creationId="{92DDD571-894E-44AA-9D1E-BE4A4878E28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0" creationId="{45872785-25BF-4EDD-A983-902CE0DE332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1" creationId="{1E4DD490-A853-4463-BCAF-F9A2E21385D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2" creationId="{4AB139E3-1F5A-4E2B-ABDB-967AE1A14A7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3" creationId="{7B22388F-B254-4E89-A830-15DC37FC5925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4" creationId="{DA15FBEA-DB48-4AF2-A5E8-374D169FE14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5" creationId="{048917B7-FF67-4581-8548-62E831B00C4B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6" creationId="{FB547A27-0DCE-4FC8-93F5-0FCF37850FE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7" creationId="{896CBBD2-8F71-435B-8DFB-19BAD681646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8" creationId="{8C385D2E-AC6A-47BF-B3D2-ABE038EFF72C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9" creationId="{CF930E09-4A7A-48A3-89E3-A6939BAE6482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4" creationId="{B32584D6-2054-4B62-9913-D2AB8D0270B2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5" creationId="{A6AFA142-EECC-4770-AE39-EE0CBD77A04A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6" creationId="{061AAE1E-F66F-44A6-9327-569CB95FAB11}"/>
          </ac:spMkLst>
        </pc:spChg>
        <pc:spChg chg="add del mod">
          <ac:chgData name="Subramani K" userId="bf009f75-d47a-408b-a678-4666a6eafc4c" providerId="ADAL" clId="{45219E68-318D-4423-86C2-2D7D742F4C71}" dt="2022-04-28T13:01:46.629" v="246" actId="21"/>
          <ac:spMkLst>
            <pc:docMk/>
            <pc:sldMk cId="186046281" sldId="1205"/>
            <ac:spMk id="78" creationId="{A07AF8D8-2D8D-44CC-9C01-2520F36496FB}"/>
          </ac:spMkLst>
        </pc:spChg>
        <pc:spChg chg="add del mod">
          <ac:chgData name="Subramani K" userId="bf009f75-d47a-408b-a678-4666a6eafc4c" providerId="ADAL" clId="{45219E68-318D-4423-86C2-2D7D742F4C71}" dt="2022-04-28T13:01:46.629" v="246" actId="21"/>
          <ac:spMkLst>
            <pc:docMk/>
            <pc:sldMk cId="186046281" sldId="1205"/>
            <ac:spMk id="79" creationId="{8C71DA35-2694-4DDA-9A9B-C259B26AA24D}"/>
          </ac:spMkLst>
        </pc:spChg>
        <pc:grpChg chg="del">
          <ac:chgData name="Subramani K" userId="bf009f75-d47a-408b-a678-4666a6eafc4c" providerId="ADAL" clId="{45219E68-318D-4423-86C2-2D7D742F4C71}" dt="2022-04-28T12:09:47.608" v="52" actId="478"/>
          <ac:grpSpMkLst>
            <pc:docMk/>
            <pc:sldMk cId="186046281" sldId="1205"/>
            <ac:grpSpMk id="29" creationId="{18434F30-2B34-4C0C-A33E-4A2B07D1E993}"/>
          </ac:grpSpMkLst>
        </pc:grpChg>
        <pc:grpChg chg="add 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42" creationId="{29EB6789-42A8-49E8-BCAB-E24C17C7CD44}"/>
          </ac:grpSpMkLst>
        </pc:grpChg>
        <pc:grpChg chg="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45" creationId="{2FA6A24C-4B98-4340-942D-C7A3B30CFE74}"/>
          </ac:grpSpMkLst>
        </pc:grpChg>
        <pc:grpChg chg="add 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72" creationId="{62AE548D-E137-48B3-94AC-FE257C87EB4D}"/>
          </ac:grpSpMkLst>
        </pc:grp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2" creationId="{6D6D3B42-0319-4950-9D86-89D5EF01547E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3" creationId="{8EC530E9-5B31-4615-895E-8B2297739E1D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4" creationId="{DD536E4E-896E-4874-8175-F57267834F70}"/>
          </ac:picMkLst>
        </pc:picChg>
        <pc:picChg chg="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46" creationId="{68CEF536-DFC8-434D-BB62-57A8DD15D4D2}"/>
          </ac:picMkLst>
        </pc:picChg>
        <pc:picChg chg="add 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0" creationId="{F7500401-30DA-4331-8BA8-0784E295B335}"/>
          </ac:picMkLst>
        </pc:picChg>
        <pc:picChg chg="add 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1" creationId="{A9C0B730-FBB1-4C47-9B36-1503DA08B6AC}"/>
          </ac:picMkLst>
        </pc:picChg>
        <pc:picChg chg="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3" creationId="{D3DDC142-3296-4C32-A455-ABE01839A2F6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1026" creationId="{DFF837CA-A8B9-4E47-8A37-623DFFEBD49E}"/>
          </ac:picMkLst>
        </pc:picChg>
        <pc:cxnChg chg="mod">
          <ac:chgData name="Subramani K" userId="bf009f75-d47a-408b-a678-4666a6eafc4c" providerId="ADAL" clId="{45219E68-318D-4423-86C2-2D7D742F4C71}" dt="2022-04-28T12:10:10.309" v="55"/>
          <ac:cxnSpMkLst>
            <pc:docMk/>
            <pc:sldMk cId="186046281" sldId="1205"/>
            <ac:cxnSpMk id="77" creationId="{BF681E6C-8CAC-4A62-9752-5FD8A2C0A321}"/>
          </ac:cxnSpMkLst>
        </pc:cxnChg>
      </pc:sldChg>
      <pc:sldChg chg="del">
        <pc:chgData name="Subramani K" userId="bf009f75-d47a-408b-a678-4666a6eafc4c" providerId="ADAL" clId="{45219E68-318D-4423-86C2-2D7D742F4C71}" dt="2022-04-28T12:41:05.020" v="57" actId="47"/>
        <pc:sldMkLst>
          <pc:docMk/>
          <pc:sldMk cId="2974886625" sldId="1206"/>
        </pc:sldMkLst>
      </pc:sldChg>
      <pc:sldChg chg="addSp delSp modSp mod">
        <pc:chgData name="Subramani K" userId="bf009f75-d47a-408b-a678-4666a6eafc4c" providerId="ADAL" clId="{45219E68-318D-4423-86C2-2D7D742F4C71}" dt="2022-04-28T12:58:31.318" v="161"/>
        <pc:sldMkLst>
          <pc:docMk/>
          <pc:sldMk cId="1940554314" sldId="1207"/>
        </pc:sldMkLst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8" creationId="{7E16B6C8-CED8-43A1-ABC7-F255F90C4A26}"/>
          </ac:spMkLst>
        </pc:spChg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9" creationId="{4F0F576D-2813-4676-BC7B-AE55648AC500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0" creationId="{284D1D61-18D0-48BD-8D9A-F472E4DE8558}"/>
          </ac:spMkLst>
        </pc:spChg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12" creationId="{6A1FCCA5-94AA-49DA-AFEA-3A7E4FC228AD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3" creationId="{FE6990D1-3231-4F2A-B166-074EA5761E4A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5" creationId="{1871BDA1-FD8B-4573-AFA8-91377053AC5F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6" creationId="{EAFEEC9B-C5AE-4D4C-9056-A170060A64CB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7" creationId="{F7B0B8BD-EA71-455A-A3ED-1DF7831286D1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8" creationId="{E1B2587C-6681-4ED4-82C8-EB8F589018A1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9" creationId="{DED055D3-4C6B-44E2-B8DD-C1856AFFA664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20" creationId="{A85B3149-DAA3-48BF-B9E8-0A6F8B1F92A2}"/>
          </ac:spMkLst>
        </pc:spChg>
        <pc:grpChg chg="add mod">
          <ac:chgData name="Subramani K" userId="bf009f75-d47a-408b-a678-4666a6eafc4c" providerId="ADAL" clId="{45219E68-318D-4423-86C2-2D7D742F4C71}" dt="2022-04-28T12:58:31.318" v="161"/>
          <ac:grpSpMkLst>
            <pc:docMk/>
            <pc:sldMk cId="1940554314" sldId="1207"/>
            <ac:grpSpMk id="7" creationId="{FCC77EAB-F613-416A-A0ED-86A5A9933E99}"/>
          </ac:grpSpMkLst>
        </pc:grpChg>
      </pc:sldChg>
      <pc:sldChg chg="addSp delSp modSp add mod">
        <pc:chgData name="Subramani K" userId="bf009f75-d47a-408b-a678-4666a6eafc4c" providerId="ADAL" clId="{45219E68-318D-4423-86C2-2D7D742F4C71}" dt="2022-04-28T13:01:35.463" v="244"/>
        <pc:sldMkLst>
          <pc:docMk/>
          <pc:sldMk cId="1002676839" sldId="1208"/>
        </pc:sldMkLst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6" creationId="{127B4235-2C05-4E79-9E69-6E7D1555CB9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8" creationId="{09AF5785-B624-4320-ACC7-F783C079E03D}"/>
          </ac:spMkLst>
        </pc:spChg>
        <pc:spChg chg="del mod topLvl">
          <ac:chgData name="Subramani K" userId="bf009f75-d47a-408b-a678-4666a6eafc4c" providerId="ADAL" clId="{45219E68-318D-4423-86C2-2D7D742F4C71}" dt="2022-04-28T12:52:02.753" v="154" actId="478"/>
          <ac:spMkLst>
            <pc:docMk/>
            <pc:sldMk cId="1002676839" sldId="1208"/>
            <ac:spMk id="9" creationId="{FE3298FE-48FB-4857-86DE-376D90386D22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0" creationId="{14AFF4ED-5056-49BB-B83B-E7847079EE1D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2" creationId="{730373DD-DB49-45E5-BCB7-69AD10AEE9D0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3" creationId="{96E88C1B-DBDE-4ABE-AA8E-C1A48CBE85A1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5" creationId="{9A1C16F7-6CD4-4232-9DB5-8958BFC2D8BA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6" creationId="{CA0BA401-3358-4B04-A005-CE46DBC6869B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7" creationId="{9F6866F3-019E-4519-AAED-E42F3BB8B4E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9" creationId="{D34FC644-3E01-42F0-AD20-EADDB098F6F6}"/>
          </ac:spMkLst>
        </pc:spChg>
        <pc:spChg chg="del">
          <ac:chgData name="Subramani K" userId="bf009f75-d47a-408b-a678-4666a6eafc4c" providerId="ADAL" clId="{45219E68-318D-4423-86C2-2D7D742F4C71}" dt="2022-04-28T12:51:41.297" v="151" actId="478"/>
          <ac:spMkLst>
            <pc:docMk/>
            <pc:sldMk cId="1002676839" sldId="1208"/>
            <ac:spMk id="20" creationId="{F147415D-E16C-445C-9A1D-C2D143C1E294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1" creationId="{1D1FC68E-B0B2-4DA9-91BF-79386FC67016}"/>
          </ac:spMkLst>
        </pc:spChg>
        <pc:spChg chg="del">
          <ac:chgData name="Subramani K" userId="bf009f75-d47a-408b-a678-4666a6eafc4c" providerId="ADAL" clId="{45219E68-318D-4423-86C2-2D7D742F4C71}" dt="2022-04-28T12:51:41.297" v="151" actId="478"/>
          <ac:spMkLst>
            <pc:docMk/>
            <pc:sldMk cId="1002676839" sldId="1208"/>
            <ac:spMk id="22" creationId="{E7E5BEF7-1759-4254-BEBB-7571E487C4E8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3" creationId="{E8BE9C78-757C-48A0-B24B-9F305CDA922D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4" creationId="{0432B2C0-FFA2-42AC-990E-1D04D668C55E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5" creationId="{D2D2AAC6-BFBF-4597-A33A-6D61679D77D6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6" creationId="{82AA1FB8-04A5-4450-BDC0-C38859125D37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7" creationId="{52F74FE1-9542-4816-94C4-9F56DA6E1936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8" creationId="{1EDDAB9D-ED0C-41E3-94EE-D5D7261214B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9" creationId="{05959A8C-D561-4DDF-A159-506CA536EA5F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0" creationId="{0F3B8CC3-04CA-4B67-AB6E-92952E017303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1" creationId="{32BB86C4-4E76-4A11-9F11-3A3E38FABA6C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2" creationId="{0CED1760-8A2C-48BB-A61E-C9D08107E55E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3" creationId="{F61F3E13-C920-4055-BF30-9791C944F100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0" creationId="{FE1B1CC4-FBCB-400C-82C4-63D0F3DEC8E8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1" creationId="{0AA15D16-10F2-4B88-A08C-1595087D8D09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2" creationId="{B3D3AFCF-5CF8-416F-A3F0-6AD67324C90F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3" creationId="{93C48A39-90FA-4634-BAA6-3DD3DEB29A9F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4" creationId="{A70F3365-BCCB-4CB2-AF85-E2C4BCD38F63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5" creationId="{F12DB37F-81F2-48B3-B8D2-C3FB1F69F26A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7" creationId="{0DDF396C-0177-42D7-8792-0B9FE49A7C36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8" creationId="{4024B215-EDFD-409F-9027-AE5F57934E14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9" creationId="{19226FF4-4B53-4454-BA22-3CA6B9129792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0" creationId="{53FC44BC-02D9-4FB3-B435-410CC235F385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1" creationId="{82FDB51B-734D-4E72-BA02-09858D32A67A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2" creationId="{E7ECDC56-D875-47A2-B51E-F757B7A8E83D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3" creationId="{849E29CE-1412-409D-885F-4D80233D8321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4" creationId="{23E0142A-A6FE-42D6-A749-6D01045FD963}"/>
          </ac:spMkLst>
        </pc:spChg>
        <pc:spChg chg="mod">
          <ac:chgData name="Subramani K" userId="bf009f75-d47a-408b-a678-4666a6eafc4c" providerId="ADAL" clId="{45219E68-318D-4423-86C2-2D7D742F4C71}" dt="2022-04-28T13:01:03.118" v="242" actId="20577"/>
          <ac:spMkLst>
            <pc:docMk/>
            <pc:sldMk cId="1002676839" sldId="1208"/>
            <ac:spMk id="56" creationId="{3DDFCD78-F0B2-4974-A7B0-F0F7D95A7B08}"/>
          </ac:spMkLst>
        </pc:spChg>
        <pc:spChg chg="mod">
          <ac:chgData name="Subramani K" userId="bf009f75-d47a-408b-a678-4666a6eafc4c" providerId="ADAL" clId="{45219E68-318D-4423-86C2-2D7D742F4C71}" dt="2022-04-28T13:00:24.382" v="162"/>
          <ac:spMkLst>
            <pc:docMk/>
            <pc:sldMk cId="1002676839" sldId="1208"/>
            <ac:spMk id="59" creationId="{392E8893-DE11-497C-9C2F-2D26FA374BF2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60" creationId="{85F09A13-5CA3-4803-8F64-DAD121F1694A}"/>
          </ac:spMkLst>
        </pc:spChg>
        <pc:spChg chg="add mod">
          <ac:chgData name="Subramani K" userId="bf009f75-d47a-408b-a678-4666a6eafc4c" providerId="ADAL" clId="{45219E68-318D-4423-86C2-2D7D742F4C71}" dt="2022-04-28T13:00:49.776" v="223" actId="20577"/>
          <ac:spMkLst>
            <pc:docMk/>
            <pc:sldMk cId="1002676839" sldId="1208"/>
            <ac:spMk id="61" creationId="{49DB00BF-0E27-4416-8EA4-3AC0ED3840ED}"/>
          </ac:spMkLst>
        </pc:spChg>
        <pc:spChg chg="add del mod">
          <ac:chgData name="Subramani K" userId="bf009f75-d47a-408b-a678-4666a6eafc4c" providerId="ADAL" clId="{45219E68-318D-4423-86C2-2D7D742F4C71}" dt="2022-04-28T13:01:35.463" v="244"/>
          <ac:spMkLst>
            <pc:docMk/>
            <pc:sldMk cId="1002676839" sldId="1208"/>
            <ac:spMk id="62" creationId="{07898CA4-DB1D-4406-95DA-B9B9E1A29C65}"/>
          </ac:spMkLst>
        </pc:spChg>
        <pc:spChg chg="add del mod">
          <ac:chgData name="Subramani K" userId="bf009f75-d47a-408b-a678-4666a6eafc4c" providerId="ADAL" clId="{45219E68-318D-4423-86C2-2D7D742F4C71}" dt="2022-04-28T13:01:35.463" v="244"/>
          <ac:spMkLst>
            <pc:docMk/>
            <pc:sldMk cId="1002676839" sldId="1208"/>
            <ac:spMk id="63" creationId="{E8AACC6A-A923-4635-8262-84AAFF078E90}"/>
          </ac:spMkLst>
        </pc:spChg>
        <pc:grpChg chg="add del mod">
          <ac:chgData name="Subramani K" userId="bf009f75-d47a-408b-a678-4666a6eafc4c" providerId="ADAL" clId="{45219E68-318D-4423-86C2-2D7D742F4C71}" dt="2022-04-28T12:51:59.614" v="153" actId="165"/>
          <ac:grpSpMkLst>
            <pc:docMk/>
            <pc:sldMk cId="1002676839" sldId="1208"/>
            <ac:grpSpMk id="7" creationId="{685BA892-D4CA-46AF-8B4E-89FE9F21DE2B}"/>
          </ac:grpSpMkLst>
        </pc:grpChg>
        <pc:grpChg chg="del mod topLvl">
          <ac:chgData name="Subramani K" userId="bf009f75-d47a-408b-a678-4666a6eafc4c" providerId="ADAL" clId="{45219E68-318D-4423-86C2-2D7D742F4C71}" dt="2022-04-28T12:52:02.753" v="154" actId="478"/>
          <ac:grpSpMkLst>
            <pc:docMk/>
            <pc:sldMk cId="1002676839" sldId="1208"/>
            <ac:grpSpMk id="18" creationId="{C584C527-D21E-46AC-ADDA-62DA869FF23A}"/>
          </ac:grpSpMkLst>
        </pc:grpChg>
        <pc:grpChg chg="add mod">
          <ac:chgData name="Subramani K" userId="bf009f75-d47a-408b-a678-4666a6eafc4c" providerId="ADAL" clId="{45219E68-318D-4423-86C2-2D7D742F4C71}" dt="2022-04-28T13:00:42.825" v="215" actId="1038"/>
          <ac:grpSpMkLst>
            <pc:docMk/>
            <pc:sldMk cId="1002676839" sldId="1208"/>
            <ac:grpSpMk id="55" creationId="{99273129-F308-4778-8C32-9E2B14084AC8}"/>
          </ac:grpSpMkLst>
        </pc:grpChg>
        <pc:grpChg chg="mod">
          <ac:chgData name="Subramani K" userId="bf009f75-d47a-408b-a678-4666a6eafc4c" providerId="ADAL" clId="{45219E68-318D-4423-86C2-2D7D742F4C71}" dt="2022-04-28T13:00:24.382" v="162"/>
          <ac:grpSpMkLst>
            <pc:docMk/>
            <pc:sldMk cId="1002676839" sldId="1208"/>
            <ac:grpSpMk id="57" creationId="{1DAB0865-0A2B-464B-9FE6-7C58AFEBC394}"/>
          </ac:grpSpMkLst>
        </pc:grpChg>
        <pc:graphicFrameChg chg="add mod">
          <ac:chgData name="Subramani K" userId="bf009f75-d47a-408b-a678-4666a6eafc4c" providerId="ADAL" clId="{45219E68-318D-4423-86C2-2D7D742F4C71}" dt="2022-04-28T13:00:42.825" v="215" actId="1038"/>
          <ac:graphicFrameMkLst>
            <pc:docMk/>
            <pc:sldMk cId="1002676839" sldId="1208"/>
            <ac:graphicFrameMk id="46" creationId="{93A9CF89-5A71-432E-9AF3-499299DEC630}"/>
          </ac:graphicFrameMkLst>
        </pc:graphicFrame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4" creationId="{E4E0A7C9-F8F3-432C-AF46-F26657BAC69D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5" creationId="{0A88B269-F996-4133-810A-241576153FB0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6" creationId="{9904E78D-382D-4388-84E2-A43E3B00D8ED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7" creationId="{A6BC1CB1-8A20-4C25-83C0-9F75103FB944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8" creationId="{619604CD-044E-4727-B742-522DA3A81D06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9" creationId="{6B1CAB82-5F81-48DA-B834-A929CB794F2F}"/>
          </ac:picMkLst>
        </pc:picChg>
        <pc:picChg chg="mod">
          <ac:chgData name="Subramani K" userId="bf009f75-d47a-408b-a678-4666a6eafc4c" providerId="ADAL" clId="{45219E68-318D-4423-86C2-2D7D742F4C71}" dt="2022-04-28T13:00:24.382" v="162"/>
          <ac:picMkLst>
            <pc:docMk/>
            <pc:sldMk cId="1002676839" sldId="1208"/>
            <ac:picMk id="58" creationId="{092EA131-6E51-4B44-8554-6DD3923A7402}"/>
          </ac:picMkLst>
        </pc:picChg>
      </pc:sldChg>
      <pc:sldChg chg="del">
        <pc:chgData name="Subramani K" userId="bf009f75-d47a-408b-a678-4666a6eafc4c" providerId="ADAL" clId="{45219E68-318D-4423-86C2-2D7D742F4C71}" dt="2022-04-28T12:41:03.370" v="56" actId="47"/>
        <pc:sldMkLst>
          <pc:docMk/>
          <pc:sldMk cId="2075535278" sldId="1208"/>
        </pc:sldMkLst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859A6967-D5BD-4127-9EFD-7E558684F84F}"/>
    <pc:docChg chg="undo custSel addSld delSld modSld">
      <pc:chgData name="Subramani K" userId="bf009f75-d47a-408b-a678-4666a6eafc4c" providerId="ADAL" clId="{859A6967-D5BD-4127-9EFD-7E558684F84F}" dt="2022-05-04T12:51:56.562" v="928"/>
      <pc:docMkLst>
        <pc:docMk/>
      </pc:docMkLst>
      <pc:sldChg chg="addSp delSp modSp mod">
        <pc:chgData name="Subramani K" userId="bf009f75-d47a-408b-a678-4666a6eafc4c" providerId="ADAL" clId="{859A6967-D5BD-4127-9EFD-7E558684F84F}" dt="2022-05-04T12:49:04.646" v="922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" creationId="{47694D6F-4909-4E7E-BDAC-8A668D1D2EF8}"/>
          </ac:spMkLst>
        </pc:spChg>
        <pc:spChg chg="add del mod">
          <ac:chgData name="Subramani K" userId="bf009f75-d47a-408b-a678-4666a6eafc4c" providerId="ADAL" clId="{859A6967-D5BD-4127-9EFD-7E558684F84F}" dt="2022-05-04T12:49:01.210" v="905" actId="478"/>
          <ac:spMkLst>
            <pc:docMk/>
            <pc:sldMk cId="2508173990" sldId="1202"/>
            <ac:spMk id="6" creationId="{70E137AF-AF1E-46A1-9965-90A0D23B66B5}"/>
          </ac:spMkLst>
        </pc:spChg>
        <pc:spChg chg="mod">
          <ac:chgData name="Subramani K" userId="bf009f75-d47a-408b-a678-4666a6eafc4c" providerId="ADAL" clId="{859A6967-D5BD-4127-9EFD-7E558684F84F}" dt="2022-05-04T12:49:04.646" v="922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859A6967-D5BD-4127-9EFD-7E558684F84F}" dt="2022-05-04T12:45:25.680" v="379"/>
          <ac:spMkLst>
            <pc:docMk/>
            <pc:sldMk cId="2508173990" sldId="1202"/>
            <ac:spMk id="22" creationId="{D75D647D-908C-424D-9F50-C136FA662E5B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24" creationId="{A65ED25C-5863-4924-A76F-7FAD18A0FB38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32" creationId="{D0EBC7F7-D4F6-4761-98B6-C3866816DF43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33" creationId="{8F1E7C1B-0540-4EDC-A5C2-FBDABDCE6CBD}"/>
          </ac:spMkLst>
        </pc:spChg>
        <pc:spChg chg="add del mod">
          <ac:chgData name="Subramani K" userId="bf009f75-d47a-408b-a678-4666a6eafc4c" providerId="ADAL" clId="{859A6967-D5BD-4127-9EFD-7E558684F84F}" dt="2022-05-04T12:46:51.661" v="570" actId="478"/>
          <ac:spMkLst>
            <pc:docMk/>
            <pc:sldMk cId="2508173990" sldId="1202"/>
            <ac:spMk id="36" creationId="{F6D9E2DA-B3B3-4F16-AD70-B9A6CB74D685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39" creationId="{F522CEDB-D75F-4471-ADAC-8AC324A8BB87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0" creationId="{B7AE7565-955C-43B9-A470-5B03744FCE18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1" creationId="{D78890FC-5BB2-4AD3-8FBC-420D51C3E904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2" creationId="{A8F0388E-FC93-473A-B808-0E630C530B63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3" creationId="{5DC0D62F-7DA4-4237-9AF1-684A88E6ABE0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4" creationId="{C4441B9D-20EA-4697-8D92-39117C413BBC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5" creationId="{83DD76C8-929F-4858-96A1-D05AFA128B90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6" creationId="{DA4D62C7-C668-49BE-8838-6C8571E91032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7" creationId="{4FC96689-567A-4866-9268-35538E713D53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8" creationId="{3A12AB0C-2747-4365-A6F2-E8544D70A3F2}"/>
          </ac:spMkLst>
        </pc:s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25" creationId="{4172A7C8-C760-4FA9-A7DE-14DC154A229D}"/>
          </ac:grpSpMkLst>
        </pc:gr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35" creationId="{B41B7FAC-D742-4DCE-A5C1-14842676CEBA}"/>
          </ac:grpSpMkLst>
        </pc:gr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57" creationId="{5464A22C-6720-4997-AFB0-FEC5992B68EC}"/>
          </ac:grpSpMkLst>
        </pc:grpChg>
        <pc:picChg chg="add del mod">
          <ac:chgData name="Subramani K" userId="bf009f75-d47a-408b-a678-4666a6eafc4c" providerId="ADAL" clId="{859A6967-D5BD-4127-9EFD-7E558684F84F}" dt="2022-05-03T11:58:01.481" v="220" actId="478"/>
          <ac:picMkLst>
            <pc:docMk/>
            <pc:sldMk cId="2508173990" sldId="1202"/>
            <ac:picMk id="3" creationId="{E8900A6A-CC32-45E6-9C8D-B8E264911965}"/>
          </ac:picMkLst>
        </pc:picChg>
        <pc:picChg chg="add del mod">
          <ac:chgData name="Subramani K" userId="bf009f75-d47a-408b-a678-4666a6eafc4c" providerId="ADAL" clId="{859A6967-D5BD-4127-9EFD-7E558684F84F}" dt="2022-05-04T12:48:59.399" v="904" actId="478"/>
          <ac:picMkLst>
            <pc:docMk/>
            <pc:sldMk cId="2508173990" sldId="1202"/>
            <ac:picMk id="3" creationId="{F48D5FD2-3933-42F1-BD2A-E1E507DC1755}"/>
          </ac:picMkLst>
        </pc:picChg>
        <pc:picChg chg="del">
          <ac:chgData name="Subramani K" userId="bf009f75-d47a-408b-a678-4666a6eafc4c" providerId="ADAL" clId="{859A6967-D5BD-4127-9EFD-7E558684F84F}" dt="2022-05-03T11:14:47.950" v="97" actId="478"/>
          <ac:picMkLst>
            <pc:docMk/>
            <pc:sldMk cId="2508173990" sldId="1202"/>
            <ac:picMk id="34" creationId="{604FC729-F14D-49C6-92A3-6654FB715167}"/>
          </ac:picMkLst>
        </pc:picChg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859A6967-D5BD-4127-9EFD-7E558684F84F}" dt="2022-05-04T12:44:47.662" v="376"/>
        <pc:sldMkLst>
          <pc:docMk/>
          <pc:sldMk cId="3262165006" sldId="1203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796193602" sldId="1204"/>
        </pc:sldMkLst>
      </pc:sldChg>
      <pc:sldChg chg="add">
        <pc:chgData name="Subramani K" userId="bf009f75-d47a-408b-a678-4666a6eafc4c" providerId="ADAL" clId="{859A6967-D5BD-4127-9EFD-7E558684F84F}" dt="2022-05-04T12:49:52.820" v="923"/>
        <pc:sldMkLst>
          <pc:docMk/>
          <pc:sldMk cId="3710689422" sldId="1204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86046281" sldId="1205"/>
        </pc:sldMkLst>
      </pc:sldChg>
      <pc:sldChg chg="add">
        <pc:chgData name="Subramani K" userId="bf009f75-d47a-408b-a678-4666a6eafc4c" providerId="ADAL" clId="{859A6967-D5BD-4127-9EFD-7E558684F84F}" dt="2022-05-04T12:50:02.155" v="924"/>
        <pc:sldMkLst>
          <pc:docMk/>
          <pc:sldMk cId="4155829196" sldId="1205"/>
        </pc:sldMkLst>
      </pc:sldChg>
      <pc:sldChg chg="add">
        <pc:chgData name="Subramani K" userId="bf009f75-d47a-408b-a678-4666a6eafc4c" providerId="ADAL" clId="{859A6967-D5BD-4127-9EFD-7E558684F84F}" dt="2022-05-04T12:50:11.248" v="925"/>
        <pc:sldMkLst>
          <pc:docMk/>
          <pc:sldMk cId="4075833085" sldId="1206"/>
        </pc:sldMkLst>
      </pc:sldChg>
      <pc:sldChg chg="add">
        <pc:chgData name="Subramani K" userId="bf009f75-d47a-408b-a678-4666a6eafc4c" providerId="ADAL" clId="{859A6967-D5BD-4127-9EFD-7E558684F84F}" dt="2022-05-04T12:50:21.122" v="926"/>
        <pc:sldMkLst>
          <pc:docMk/>
          <pc:sldMk cId="1885924325" sldId="1207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940554314" sldId="1207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002676839" sldId="1208"/>
        </pc:sldMkLst>
      </pc:sldChg>
      <pc:sldChg chg="add">
        <pc:chgData name="Subramani K" userId="bf009f75-d47a-408b-a678-4666a6eafc4c" providerId="ADAL" clId="{859A6967-D5BD-4127-9EFD-7E558684F84F}" dt="2022-05-04T12:50:36.753" v="927"/>
        <pc:sldMkLst>
          <pc:docMk/>
          <pc:sldMk cId="3251247309" sldId="1208"/>
        </pc:sldMkLst>
      </pc:sldChg>
      <pc:sldChg chg="add">
        <pc:chgData name="Subramani K" userId="bf009f75-d47a-408b-a678-4666a6eafc4c" providerId="ADAL" clId="{859A6967-D5BD-4127-9EFD-7E558684F84F}" dt="2022-05-04T12:51:56.562" v="928"/>
        <pc:sldMkLst>
          <pc:docMk/>
          <pc:sldMk cId="570620575" sldId="1209"/>
        </pc:sldMkLst>
      </pc:sldChg>
    </pc:docChg>
  </pc:docChgLst>
  <pc:docChgLst>
    <pc:chgData name="Subramani K" userId="bf009f75-d47a-408b-a678-4666a6eafc4c" providerId="ADAL" clId="{8E545DD7-2E36-44AD-80B8-CFF60F015629}"/>
    <pc:docChg chg="undo custSel addSld delSld modSld">
      <pc:chgData name="Subramani K" userId="bf009f75-d47a-408b-a678-4666a6eafc4c" providerId="ADAL" clId="{8E545DD7-2E36-44AD-80B8-CFF60F015629}" dt="2022-05-09T16:30:55.930" v="546" actId="1036"/>
      <pc:docMkLst>
        <pc:docMk/>
      </pc:docMkLst>
      <pc:sldChg chg="addSp delSp modSp mod">
        <pc:chgData name="Subramani K" userId="bf009f75-d47a-408b-a678-4666a6eafc4c" providerId="ADAL" clId="{8E545DD7-2E36-44AD-80B8-CFF60F015629}" dt="2022-05-04T14:26:21.425" v="272" actId="113"/>
        <pc:sldMkLst>
          <pc:docMk/>
          <pc:sldMk cId="2508173990" sldId="1202"/>
        </pc:sldMkLst>
        <pc:spChg chg="mod">
          <ac:chgData name="Subramani K" userId="bf009f75-d47a-408b-a678-4666a6eafc4c" providerId="ADAL" clId="{8E545DD7-2E36-44AD-80B8-CFF60F015629}" dt="2022-05-04T14:26:09.695" v="260" actId="11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8E545DD7-2E36-44AD-80B8-CFF60F015629}" dt="2022-05-04T14:26:01.173" v="257" actId="20577"/>
          <ac:spMkLst>
            <pc:docMk/>
            <pc:sldMk cId="2508173990" sldId="1202"/>
            <ac:spMk id="13" creationId="{2C74370E-959D-48EC-A26E-AF592C5083D3}"/>
          </ac:spMkLst>
        </pc:spChg>
        <pc:spChg chg="mod">
          <ac:chgData name="Subramani K" userId="bf009f75-d47a-408b-a678-4666a6eafc4c" providerId="ADAL" clId="{8E545DD7-2E36-44AD-80B8-CFF60F015629}" dt="2022-05-04T14:26:04.676" v="259" actId="20577"/>
          <ac:spMkLst>
            <pc:docMk/>
            <pc:sldMk cId="2508173990" sldId="1202"/>
            <ac:spMk id="17" creationId="{2CF9A3EF-807E-4B43-B8B9-ACCC1E7895A8}"/>
          </ac:spMkLst>
        </pc:spChg>
        <pc:spChg chg="mod">
          <ac:chgData name="Subramani K" userId="bf009f75-d47a-408b-a678-4666a6eafc4c" providerId="ADAL" clId="{8E545DD7-2E36-44AD-80B8-CFF60F015629}" dt="2022-05-04T14:25:45.965" v="244" actId="20577"/>
          <ac:spMkLst>
            <pc:docMk/>
            <pc:sldMk cId="2508173990" sldId="1202"/>
            <ac:spMk id="20" creationId="{3B379FF5-165D-472B-A88B-480B49AC32C5}"/>
          </ac:spMkLst>
        </pc:spChg>
        <pc:spChg chg="mod">
          <ac:chgData name="Subramani K" userId="bf009f75-d47a-408b-a678-4666a6eafc4c" providerId="ADAL" clId="{8E545DD7-2E36-44AD-80B8-CFF60F015629}" dt="2022-05-04T14:19:20.317" v="1" actId="20577"/>
          <ac:spMkLst>
            <pc:docMk/>
            <pc:sldMk cId="2508173990" sldId="1202"/>
            <ac:spMk id="22" creationId="{D75D647D-908C-424D-9F50-C136FA662E5B}"/>
          </ac:spMkLst>
        </pc:spChg>
        <pc:spChg chg="mod">
          <ac:chgData name="Subramani K" userId="bf009f75-d47a-408b-a678-4666a6eafc4c" providerId="ADAL" clId="{8E545DD7-2E36-44AD-80B8-CFF60F015629}" dt="2022-05-04T14:25:57.496" v="256" actId="20577"/>
          <ac:spMkLst>
            <pc:docMk/>
            <pc:sldMk cId="2508173990" sldId="1202"/>
            <ac:spMk id="25" creationId="{6727CA4B-3440-4342-90C4-4F015F44AB53}"/>
          </ac:spMkLst>
        </pc:spChg>
        <pc:spChg chg="add mod">
          <ac:chgData name="Subramani K" userId="bf009f75-d47a-408b-a678-4666a6eafc4c" providerId="ADAL" clId="{8E545DD7-2E36-44AD-80B8-CFF60F015629}" dt="2022-05-04T14:26:21.425" v="272" actId="113"/>
          <ac:spMkLst>
            <pc:docMk/>
            <pc:sldMk cId="2508173990" sldId="1202"/>
            <ac:spMk id="26" creationId="{E2643102-5478-43B7-9BDD-C248B9BD50A5}"/>
          </ac:spMkLst>
        </pc:spChg>
        <pc:grpChg chg="add mod">
          <ac:chgData name="Subramani K" userId="bf009f75-d47a-408b-a678-4666a6eafc4c" providerId="ADAL" clId="{8E545DD7-2E36-44AD-80B8-CFF60F015629}" dt="2022-05-04T14:25:05.037" v="184" actId="1076"/>
          <ac:grpSpMkLst>
            <pc:docMk/>
            <pc:sldMk cId="2508173990" sldId="1202"/>
            <ac:grpSpMk id="9" creationId="{93AA259C-22F3-46AD-ADCF-9B84C8247BA7}"/>
          </ac:grpSpMkLst>
        </pc:grpChg>
        <pc:grpChg chg="add mod">
          <ac:chgData name="Subramani K" userId="bf009f75-d47a-408b-a678-4666a6eafc4c" providerId="ADAL" clId="{8E545DD7-2E36-44AD-80B8-CFF60F015629}" dt="2022-05-04T14:25:08.001" v="186" actId="1076"/>
          <ac:grpSpMkLst>
            <pc:docMk/>
            <pc:sldMk cId="2508173990" sldId="1202"/>
            <ac:grpSpMk id="15" creationId="{17FE28A2-9F8F-4536-AAF0-D33112543A94}"/>
          </ac:grpSpMkLst>
        </pc:grpChg>
        <pc:grpChg chg="add mod">
          <ac:chgData name="Subramani K" userId="bf009f75-d47a-408b-a678-4666a6eafc4c" providerId="ADAL" clId="{8E545DD7-2E36-44AD-80B8-CFF60F015629}" dt="2022-05-04T14:25:10.300" v="188" actId="1076"/>
          <ac:grpSpMkLst>
            <pc:docMk/>
            <pc:sldMk cId="2508173990" sldId="1202"/>
            <ac:grpSpMk id="18" creationId="{FDC0795B-CFCE-43E7-815C-26A4FF960D69}"/>
          </ac:grpSpMkLst>
        </pc:grpChg>
        <pc:grpChg chg="add mod">
          <ac:chgData name="Subramani K" userId="bf009f75-d47a-408b-a678-4666a6eafc4c" providerId="ADAL" clId="{8E545DD7-2E36-44AD-80B8-CFF60F015629}" dt="2022-05-04T14:25:15.214" v="190" actId="1076"/>
          <ac:grpSpMkLst>
            <pc:docMk/>
            <pc:sldMk cId="2508173990" sldId="1202"/>
            <ac:grpSpMk id="21" creationId="{08FB5176-AD98-41BC-8EA7-BCCDDA227EF2}"/>
          </ac:grpSpMkLst>
        </pc:grpChg>
        <pc:picChg chg="add del mod">
          <ac:chgData name="Subramani K" userId="bf009f75-d47a-408b-a678-4666a6eafc4c" providerId="ADAL" clId="{8E545DD7-2E36-44AD-80B8-CFF60F015629}" dt="2022-05-04T14:24:21.846" v="121" actId="478"/>
          <ac:picMkLst>
            <pc:docMk/>
            <pc:sldMk cId="2508173990" sldId="1202"/>
            <ac:picMk id="3" creationId="{91DF9ECB-1F24-4273-BB61-F3C948B28793}"/>
          </ac:picMkLst>
        </pc:picChg>
        <pc:picChg chg="mod">
          <ac:chgData name="Subramani K" userId="bf009f75-d47a-408b-a678-4666a6eafc4c" providerId="ADAL" clId="{8E545DD7-2E36-44AD-80B8-CFF60F015629}" dt="2022-05-04T14:25:01.343" v="182"/>
          <ac:picMkLst>
            <pc:docMk/>
            <pc:sldMk cId="2508173990" sldId="1202"/>
            <ac:picMk id="12" creationId="{F3FAC774-AC17-4C36-B088-D4F22D8A262A}"/>
          </ac:picMkLst>
        </pc:picChg>
        <pc:picChg chg="mod">
          <ac:chgData name="Subramani K" userId="bf009f75-d47a-408b-a678-4666a6eafc4c" providerId="ADAL" clId="{8E545DD7-2E36-44AD-80B8-CFF60F015629}" dt="2022-05-04T14:25:05.478" v="185"/>
          <ac:picMkLst>
            <pc:docMk/>
            <pc:sldMk cId="2508173990" sldId="1202"/>
            <ac:picMk id="16" creationId="{CA43ABA1-49EB-495B-B188-FBD4D85172DB}"/>
          </ac:picMkLst>
        </pc:picChg>
        <pc:picChg chg="mod">
          <ac:chgData name="Subramani K" userId="bf009f75-d47a-408b-a678-4666a6eafc4c" providerId="ADAL" clId="{8E545DD7-2E36-44AD-80B8-CFF60F015629}" dt="2022-05-04T14:25:08.498" v="187"/>
          <ac:picMkLst>
            <pc:docMk/>
            <pc:sldMk cId="2508173990" sldId="1202"/>
            <ac:picMk id="19" creationId="{DDFFC4EF-A0C2-4959-87FA-6EBC1A68E4D7}"/>
          </ac:picMkLst>
        </pc:picChg>
        <pc:picChg chg="mod">
          <ac:chgData name="Subramani K" userId="bf009f75-d47a-408b-a678-4666a6eafc4c" providerId="ADAL" clId="{8E545DD7-2E36-44AD-80B8-CFF60F015629}" dt="2022-05-04T14:25:10.824" v="189"/>
          <ac:picMkLst>
            <pc:docMk/>
            <pc:sldMk cId="2508173990" sldId="1202"/>
            <ac:picMk id="24" creationId="{D7A55CF5-452F-44A1-8F1C-CA131E28D968}"/>
          </ac:picMkLst>
        </pc:picChg>
      </pc:sldChg>
      <pc:sldChg chg="addSp delSp modSp mod">
        <pc:chgData name="Subramani K" userId="bf009f75-d47a-408b-a678-4666a6eafc4c" providerId="ADAL" clId="{8E545DD7-2E36-44AD-80B8-CFF60F015629}" dt="2022-05-09T16:30:55.930" v="546" actId="1036"/>
        <pc:sldMkLst>
          <pc:docMk/>
          <pc:sldMk cId="3262165006" sldId="1203"/>
        </pc:sldMkLst>
        <pc:spChg chg="add mod">
          <ac:chgData name="Subramani K" userId="bf009f75-d47a-408b-a678-4666a6eafc4c" providerId="ADAL" clId="{8E545DD7-2E36-44AD-80B8-CFF60F015629}" dt="2022-05-09T16:29:03.577" v="354" actId="164"/>
          <ac:spMkLst>
            <pc:docMk/>
            <pc:sldMk cId="3262165006" sldId="1203"/>
            <ac:spMk id="4" creationId="{2B014E4D-E985-49D2-A76F-D717CC58714B}"/>
          </ac:spMkLst>
        </pc:spChg>
        <pc:spChg chg="mod">
          <ac:chgData name="Subramani K" userId="bf009f75-d47a-408b-a678-4666a6eafc4c" providerId="ADAL" clId="{8E545DD7-2E36-44AD-80B8-CFF60F015629}" dt="2022-05-09T16:27:52.767" v="311" actId="20577"/>
          <ac:spMkLst>
            <pc:docMk/>
            <pc:sldMk cId="3262165006" sldId="1203"/>
            <ac:spMk id="10" creationId="{BC95729D-B7AA-469F-AC09-0690AD9DD1CD}"/>
          </ac:spMkLst>
        </pc:spChg>
        <pc:spChg chg="add mod">
          <ac:chgData name="Subramani K" userId="bf009f75-d47a-408b-a678-4666a6eafc4c" providerId="ADAL" clId="{8E545DD7-2E36-44AD-80B8-CFF60F015629}" dt="2022-05-09T16:29:34.208" v="404" actId="113"/>
          <ac:spMkLst>
            <pc:docMk/>
            <pc:sldMk cId="3262165006" sldId="1203"/>
            <ac:spMk id="12" creationId="{E8B0020F-AC1D-4981-B856-038E5E5E6E66}"/>
          </ac:spMkLst>
        </pc:spChg>
        <pc:spChg chg="add del mod">
          <ac:chgData name="Subramani K" userId="bf009f75-d47a-408b-a678-4666a6eafc4c" providerId="ADAL" clId="{8E545DD7-2E36-44AD-80B8-CFF60F015629}" dt="2022-05-09T16:29:06.711" v="358"/>
          <ac:spMkLst>
            <pc:docMk/>
            <pc:sldMk cId="3262165006" sldId="1203"/>
            <ac:spMk id="13" creationId="{A68DD060-EC6A-4BE1-A857-4A945F4D5B13}"/>
          </ac:spMkLst>
        </pc:spChg>
        <pc:spChg chg="mod topLvl">
          <ac:chgData name="Subramani K" userId="bf009f75-d47a-408b-a678-4666a6eafc4c" providerId="ADAL" clId="{8E545DD7-2E36-44AD-80B8-CFF60F015629}" dt="2022-05-09T16:30:29.697" v="474" actId="1037"/>
          <ac:spMkLst>
            <pc:docMk/>
            <pc:sldMk cId="3262165006" sldId="1203"/>
            <ac:spMk id="16" creationId="{91EFF634-7778-4621-B16C-F69FFE002926}"/>
          </ac:spMkLst>
        </pc:spChg>
        <pc:spChg chg="mod topLvl">
          <ac:chgData name="Subramani K" userId="bf009f75-d47a-408b-a678-4666a6eafc4c" providerId="ADAL" clId="{8E545DD7-2E36-44AD-80B8-CFF60F015629}" dt="2022-05-09T16:29:52.518" v="433" actId="164"/>
          <ac:spMkLst>
            <pc:docMk/>
            <pc:sldMk cId="3262165006" sldId="1203"/>
            <ac:spMk id="17" creationId="{6EFACE1B-E5AD-4AB6-B210-A5BA679C7108}"/>
          </ac:spMkLst>
        </pc:spChg>
        <pc:spChg chg="mod topLvl">
          <ac:chgData name="Subramani K" userId="bf009f75-d47a-408b-a678-4666a6eafc4c" providerId="ADAL" clId="{8E545DD7-2E36-44AD-80B8-CFF60F015629}" dt="2022-05-09T16:30:25.154" v="472" actId="164"/>
          <ac:spMkLst>
            <pc:docMk/>
            <pc:sldMk cId="3262165006" sldId="1203"/>
            <ac:spMk id="19" creationId="{4F274C29-77F7-4BA8-81F0-1D52EB71B03B}"/>
          </ac:spMkLst>
        </pc:spChg>
        <pc:spChg chg="mod topLvl">
          <ac:chgData name="Subramani K" userId="bf009f75-d47a-408b-a678-4666a6eafc4c" providerId="ADAL" clId="{8E545DD7-2E36-44AD-80B8-CFF60F015629}" dt="2022-05-09T16:30:25.154" v="472" actId="164"/>
          <ac:spMkLst>
            <pc:docMk/>
            <pc:sldMk cId="3262165006" sldId="1203"/>
            <ac:spMk id="20" creationId="{9BD770CB-E165-4599-AFD2-BFF1B3B510CE}"/>
          </ac:spMkLst>
        </pc:spChg>
        <pc:spChg chg="add del mod">
          <ac:chgData name="Subramani K" userId="bf009f75-d47a-408b-a678-4666a6eafc4c" providerId="ADAL" clId="{8E545DD7-2E36-44AD-80B8-CFF60F015629}" dt="2022-05-09T16:30:50.951" v="527" actId="1036"/>
          <ac:spMkLst>
            <pc:docMk/>
            <pc:sldMk cId="3262165006" sldId="1203"/>
            <ac:spMk id="36" creationId="{F6D9E2DA-B3B3-4F16-AD70-B9A6CB74D685}"/>
          </ac:spMkLst>
        </pc:spChg>
        <pc:grpChg chg="add mod">
          <ac:chgData name="Subramani K" userId="bf009f75-d47a-408b-a678-4666a6eafc4c" providerId="ADAL" clId="{8E545DD7-2E36-44AD-80B8-CFF60F015629}" dt="2022-05-09T16:30:55.930" v="546" actId="1036"/>
          <ac:grpSpMkLst>
            <pc:docMk/>
            <pc:sldMk cId="3262165006" sldId="1203"/>
            <ac:grpSpMk id="5" creationId="{5CE670FA-EA8F-43D4-A9DA-A17597A70657}"/>
          </ac:grpSpMkLst>
        </pc:grpChg>
        <pc:grpChg chg="add mod">
          <ac:chgData name="Subramani K" userId="bf009f75-d47a-408b-a678-4666a6eafc4c" providerId="ADAL" clId="{8E545DD7-2E36-44AD-80B8-CFF60F015629}" dt="2022-05-09T16:30:55.930" v="546" actId="1036"/>
          <ac:grpSpMkLst>
            <pc:docMk/>
            <pc:sldMk cId="3262165006" sldId="1203"/>
            <ac:grpSpMk id="6" creationId="{FA4F7370-3752-4526-834E-905DDA3DAC99}"/>
          </ac:grpSpMkLst>
        </pc:grpChg>
        <pc:grpChg chg="add mod">
          <ac:chgData name="Subramani K" userId="bf009f75-d47a-408b-a678-4666a6eafc4c" providerId="ADAL" clId="{8E545DD7-2E36-44AD-80B8-CFF60F015629}" dt="2022-05-09T16:30:55.930" v="546" actId="1036"/>
          <ac:grpSpMkLst>
            <pc:docMk/>
            <pc:sldMk cId="3262165006" sldId="1203"/>
            <ac:grpSpMk id="7" creationId="{BA78740E-129F-4AE6-915D-7C83882FBF9D}"/>
          </ac:grpSpMkLst>
        </pc:grpChg>
        <pc:grpChg chg="add del mod">
          <ac:chgData name="Subramani K" userId="bf009f75-d47a-408b-a678-4666a6eafc4c" providerId="ADAL" clId="{8E545DD7-2E36-44AD-80B8-CFF60F015629}" dt="2022-05-09T16:29:41.417" v="405" actId="165"/>
          <ac:grpSpMkLst>
            <pc:docMk/>
            <pc:sldMk cId="3262165006" sldId="1203"/>
            <ac:grpSpMk id="15" creationId="{B79C33BE-86AB-473D-9ED7-54E9A506144E}"/>
          </ac:grpSpMkLst>
        </pc:grpChg>
        <pc:grpChg chg="add del mod">
          <ac:chgData name="Subramani K" userId="bf009f75-d47a-408b-a678-4666a6eafc4c" providerId="ADAL" clId="{8E545DD7-2E36-44AD-80B8-CFF60F015629}" dt="2022-05-09T16:30:13.224" v="454" actId="165"/>
          <ac:grpSpMkLst>
            <pc:docMk/>
            <pc:sldMk cId="3262165006" sldId="1203"/>
            <ac:grpSpMk id="18" creationId="{2F836D3B-4A30-4D79-BF4A-99770251260D}"/>
          </ac:grpSpMkLst>
        </pc:grpChg>
        <pc:picChg chg="add del mod">
          <ac:chgData name="Subramani K" userId="bf009f75-d47a-408b-a678-4666a6eafc4c" providerId="ADAL" clId="{8E545DD7-2E36-44AD-80B8-CFF60F015629}" dt="2022-05-09T16:30:35.854" v="481" actId="478"/>
          <ac:picMkLst>
            <pc:docMk/>
            <pc:sldMk cId="3262165006" sldId="1203"/>
            <ac:picMk id="3" creationId="{13EE1C40-4762-4F6D-A59E-2108F85EEA0D}"/>
          </ac:picMkLst>
        </pc:picChg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3710689422" sldId="1204"/>
        </pc:sldMkLst>
      </pc:sldChg>
      <pc:sldChg chg="add">
        <pc:chgData name="Subramani K" userId="bf009f75-d47a-408b-a678-4666a6eafc4c" providerId="ADAL" clId="{8E545DD7-2E36-44AD-80B8-CFF60F015629}" dt="2022-05-04T14:28:57.820" v="278"/>
        <pc:sldMkLst>
          <pc:docMk/>
          <pc:sldMk cId="3884639737" sldId="1204"/>
        </pc:sldMkLst>
      </pc:sldChg>
      <pc:sldChg chg="add">
        <pc:chgData name="Subramani K" userId="bf009f75-d47a-408b-a678-4666a6eafc4c" providerId="ADAL" clId="{8E545DD7-2E36-44AD-80B8-CFF60F015629}" dt="2022-05-04T14:28:04.055" v="274"/>
        <pc:sldMkLst>
          <pc:docMk/>
          <pc:sldMk cId="1007704501" sldId="1205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4155829196" sldId="1205"/>
        </pc:sldMkLst>
      </pc:sldChg>
      <pc:sldChg chg="add">
        <pc:chgData name="Subramani K" userId="bf009f75-d47a-408b-a678-4666a6eafc4c" providerId="ADAL" clId="{8E545DD7-2E36-44AD-80B8-CFF60F015629}" dt="2022-05-04T14:28:40.236" v="277"/>
        <pc:sldMkLst>
          <pc:docMk/>
          <pc:sldMk cId="3260255563" sldId="1206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4075833085" sldId="1206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1885924325" sldId="1207"/>
        </pc:sldMkLst>
      </pc:sldChg>
      <pc:sldChg chg="add">
        <pc:chgData name="Subramani K" userId="bf009f75-d47a-408b-a678-4666a6eafc4c" providerId="ADAL" clId="{8E545DD7-2E36-44AD-80B8-CFF60F015629}" dt="2022-05-04T14:28:29.445" v="276"/>
        <pc:sldMkLst>
          <pc:docMk/>
          <pc:sldMk cId="2842716048" sldId="1207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3251247309" sldId="1208"/>
        </pc:sldMkLst>
      </pc:sldChg>
      <pc:sldChg chg="add">
        <pc:chgData name="Subramani K" userId="bf009f75-d47a-408b-a678-4666a6eafc4c" providerId="ADAL" clId="{8E545DD7-2E36-44AD-80B8-CFF60F015629}" dt="2022-05-04T14:28:17.049" v="275"/>
        <pc:sldMkLst>
          <pc:docMk/>
          <pc:sldMk cId="4026595674" sldId="1208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570620575" sldId="1209"/>
        </pc:sldMkLst>
      </pc:sldChg>
      <pc:sldChg chg="add">
        <pc:chgData name="Subramani K" userId="bf009f75-d47a-408b-a678-4666a6eafc4c" providerId="ADAL" clId="{8E545DD7-2E36-44AD-80B8-CFF60F015629}" dt="2022-05-04T14:29:27.143" v="279"/>
        <pc:sldMkLst>
          <pc:docMk/>
          <pc:sldMk cId="3698711339" sldId="1209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1279000894" sldId="1210"/>
        </pc:sldMkLst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D55B3268-946B-4E47-AB8E-5BAF053CDC5C}"/>
    <pc:docChg chg="undo custSel addSld modSld">
      <pc:chgData name="Subramani K" userId="bf009f75-d47a-408b-a678-4666a6eafc4c" providerId="ADAL" clId="{D55B3268-946B-4E47-AB8E-5BAF053CDC5C}" dt="2022-05-04T14:03:29.825" v="394" actId="478"/>
      <pc:docMkLst>
        <pc:docMk/>
      </pc:docMkLst>
      <pc:sldChg chg="addSp delSp modSp mod">
        <pc:chgData name="Subramani K" userId="bf009f75-d47a-408b-a678-4666a6eafc4c" providerId="ADAL" clId="{D55B3268-946B-4E47-AB8E-5BAF053CDC5C}" dt="2022-05-04T12:59:05.794" v="167" actId="478"/>
        <pc:sldMkLst>
          <pc:docMk/>
          <pc:sldMk cId="2508173990" sldId="1202"/>
        </pc:sldMkLst>
        <pc:spChg chg="mod">
          <ac:chgData name="Subramani K" userId="bf009f75-d47a-408b-a678-4666a6eafc4c" providerId="ADAL" clId="{D55B3268-946B-4E47-AB8E-5BAF053CDC5C}" dt="2022-05-04T12:59:03.646" v="166" actId="20577"/>
          <ac:spMkLst>
            <pc:docMk/>
            <pc:sldMk cId="2508173990" sldId="1202"/>
            <ac:spMk id="10" creationId="{BC95729D-B7AA-469F-AC09-0690AD9DD1CD}"/>
          </ac:spMkLst>
        </pc:spChg>
        <pc:picChg chg="add del mod">
          <ac:chgData name="Subramani K" userId="bf009f75-d47a-408b-a678-4666a6eafc4c" providerId="ADAL" clId="{D55B3268-946B-4E47-AB8E-5BAF053CDC5C}" dt="2022-05-04T12:59:05.794" v="167" actId="478"/>
          <ac:picMkLst>
            <pc:docMk/>
            <pc:sldMk cId="2508173990" sldId="1202"/>
            <ac:picMk id="3" creationId="{56651E91-A370-44A1-BE56-5822B5213693}"/>
          </ac:picMkLst>
        </pc:picChg>
      </pc:sldChg>
      <pc:sldChg chg="addSp delSp modSp mod">
        <pc:chgData name="Subramani K" userId="bf009f75-d47a-408b-a678-4666a6eafc4c" providerId="ADAL" clId="{D55B3268-946B-4E47-AB8E-5BAF053CDC5C}" dt="2022-05-04T14:03:29.825" v="394" actId="478"/>
        <pc:sldMkLst>
          <pc:docMk/>
          <pc:sldMk cId="3262165006" sldId="1203"/>
        </pc:sldMkLst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" creationId="{47694D6F-4909-4E7E-BDAC-8A668D1D2EF8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6" creationId="{70E137AF-AF1E-46A1-9965-90A0D23B66B5}"/>
          </ac:spMkLst>
        </pc:spChg>
        <pc:spChg chg="mod">
          <ac:chgData name="Subramani K" userId="bf009f75-d47a-408b-a678-4666a6eafc4c" providerId="ADAL" clId="{D55B3268-946B-4E47-AB8E-5BAF053CDC5C}" dt="2022-05-04T14:03:14.628" v="356" actId="403"/>
          <ac:spMkLst>
            <pc:docMk/>
            <pc:sldMk cId="3262165006" sldId="1203"/>
            <ac:spMk id="10" creationId="{BC95729D-B7AA-469F-AC09-0690AD9DD1CD}"/>
          </ac:spMkLst>
        </pc:spChg>
        <pc:spChg chg="mod">
          <ac:chgData name="Subramani K" userId="bf009f75-d47a-408b-a678-4666a6eafc4c" providerId="ADAL" clId="{D55B3268-946B-4E47-AB8E-5BAF053CDC5C}" dt="2022-05-04T14:03:25.793" v="392" actId="20577"/>
          <ac:spMkLst>
            <pc:docMk/>
            <pc:sldMk cId="3262165006" sldId="1203"/>
            <ac:spMk id="36" creationId="{F6D9E2DA-B3B3-4F16-AD70-B9A6CB74D685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39" creationId="{F522CEDB-D75F-4471-ADAC-8AC324A8BB87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0" creationId="{B7AE7565-955C-43B9-A470-5B03744FCE18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1" creationId="{D78890FC-5BB2-4AD3-8FBC-420D51C3E904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2" creationId="{A8F0388E-FC93-473A-B808-0E630C530B63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3" creationId="{5DC0D62F-7DA4-4237-9AF1-684A88E6ABE0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4" creationId="{C4441B9D-20EA-4697-8D92-39117C413BBC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5" creationId="{83DD76C8-929F-4858-96A1-D05AFA128B90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6" creationId="{DA4D62C7-C668-49BE-8838-6C8571E91032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7" creationId="{4FC96689-567A-4866-9268-35538E713D53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8" creationId="{3A12AB0C-2747-4365-A6F2-E8544D70A3F2}"/>
          </ac:spMkLst>
        </pc:spChg>
        <pc:picChg chg="add del mod">
          <ac:chgData name="Subramani K" userId="bf009f75-d47a-408b-a678-4666a6eafc4c" providerId="ADAL" clId="{D55B3268-946B-4E47-AB8E-5BAF053CDC5C}" dt="2022-05-04T14:03:27.614" v="393" actId="478"/>
          <ac:picMkLst>
            <pc:docMk/>
            <pc:sldMk cId="3262165006" sldId="1203"/>
            <ac:picMk id="3" creationId="{08EBF64E-8445-4218-99D7-B28BB62CEEAF}"/>
          </ac:picMkLst>
        </pc:picChg>
      </pc:sldChg>
      <pc:sldChg chg="addSp delSp modSp add mod">
        <pc:chgData name="Subramani K" userId="bf009f75-d47a-408b-a678-4666a6eafc4c" providerId="ADAL" clId="{D55B3268-946B-4E47-AB8E-5BAF053CDC5C}" dt="2022-05-04T14:00:53.044" v="279" actId="1076"/>
        <pc:sldMkLst>
          <pc:docMk/>
          <pc:sldMk cId="1279000894" sldId="1210"/>
        </pc:sldMkLst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4" creationId="{61A825A4-1167-485E-9D99-C034E8388434}"/>
          </ac:spMkLst>
        </pc:spChg>
        <pc:spChg chg="mod">
          <ac:chgData name="Subramani K" userId="bf009f75-d47a-408b-a678-4666a6eafc4c" providerId="ADAL" clId="{D55B3268-946B-4E47-AB8E-5BAF053CDC5C}" dt="2022-05-04T12:59:40.885" v="260" actId="20577"/>
          <ac:spMkLst>
            <pc:docMk/>
            <pc:sldMk cId="1279000894" sldId="1210"/>
            <ac:spMk id="10" creationId="{BC95729D-B7AA-469F-AC09-0690AD9DD1CD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2" creationId="{EEC0D22C-E9BE-42EF-9382-C5665E2777F9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3" creationId="{4EFD78ED-2EFA-48EA-B876-606EADE653D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5" creationId="{640E5F15-58D4-45EC-BCBD-E068B7DFB1F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6" creationId="{4726C570-8F0F-4BFD-916B-E400037EE798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7" creationId="{1518FE71-3B2B-4841-8656-CA142F848349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8" creationId="{3D848ABE-7A11-4AB0-9D58-CA3B37CDB6B3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9" creationId="{69871968-9901-4220-9DA7-B4EC78305F7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20" creationId="{2443371B-02E0-49C2-90F5-6F189A550F9E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21" creationId="{FAB284CE-4A57-4E85-9499-F0779B080FF7}"/>
          </ac:spMkLst>
        </pc:spChg>
        <pc:picChg chg="add del">
          <ac:chgData name="Subramani K" userId="bf009f75-d47a-408b-a678-4666a6eafc4c" providerId="ADAL" clId="{D55B3268-946B-4E47-AB8E-5BAF053CDC5C}" dt="2022-05-04T12:59:42.923" v="261" actId="478"/>
          <ac:picMkLst>
            <pc:docMk/>
            <pc:sldMk cId="1279000894" sldId="1210"/>
            <ac:picMk id="3" creationId="{0F54F339-742C-48B2-99B0-9263E742F49C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21/07/2022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283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1096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093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171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434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4886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5124887" y="1091249"/>
            <a:ext cx="2051788" cy="371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Mobile first minigame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5D647D-908C-424D-9F50-C136FA662E5B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G06-L-Assessment-003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505E94-D9FD-4D29-A73E-12B889943F5E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2643102-5478-43B7-9BDD-C248B9BD50A5}"/>
              </a:ext>
            </a:extLst>
          </p:cNvPr>
          <p:cNvSpPr/>
          <p:nvPr/>
        </p:nvSpPr>
        <p:spPr>
          <a:xfrm>
            <a:off x="5124886" y="2747844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PLAY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A141F76-71FC-82A1-6145-7690FA63CAF2}"/>
              </a:ext>
            </a:extLst>
          </p:cNvPr>
          <p:cNvSpPr/>
          <p:nvPr/>
        </p:nvSpPr>
        <p:spPr>
          <a:xfrm>
            <a:off x="5124886" y="1488992"/>
            <a:ext cx="3830855" cy="1570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Get ready to enter the fun world of mini games. Nudge your cognition while you explore the questions in a variety of formats in quick succession. All set?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100344-0D15-1821-D39C-ABD109AB6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850" y="873987"/>
            <a:ext cx="4420055" cy="437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8713694" cy="979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Your Results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Here is your performance!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D9E2DA-B3B3-4F16-AD70-B9A6CB74D685}"/>
              </a:ext>
            </a:extLst>
          </p:cNvPr>
          <p:cNvSpPr/>
          <p:nvPr/>
        </p:nvSpPr>
        <p:spPr>
          <a:xfrm>
            <a:off x="2703196" y="5190266"/>
            <a:ext cx="5453725" cy="566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Download this </a:t>
            </a:r>
            <a:r>
              <a:rPr lang="en-US" sz="1600" u="sng" dirty="0">
                <a:solidFill>
                  <a:schemeClr val="tx1"/>
                </a:solidFill>
              </a:rPr>
              <a:t>checklist</a:t>
            </a:r>
            <a:r>
              <a:rPr lang="en-US" sz="1600" dirty="0">
                <a:solidFill>
                  <a:schemeClr val="tx1"/>
                </a:solidFill>
              </a:rPr>
              <a:t> to review what you learnt in the course.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CE670FA-EA8F-43D4-A9DA-A17597A70657}"/>
              </a:ext>
            </a:extLst>
          </p:cNvPr>
          <p:cNvGrpSpPr/>
          <p:nvPr/>
        </p:nvGrpSpPr>
        <p:grpSpPr>
          <a:xfrm>
            <a:off x="1622125" y="2286782"/>
            <a:ext cx="2030506" cy="2030506"/>
            <a:chOff x="3375213" y="480686"/>
            <a:chExt cx="2030506" cy="203050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2B014E4D-E985-49D2-A76F-D717CC58714B}"/>
                </a:ext>
              </a:extLst>
            </p:cNvPr>
            <p:cNvSpPr/>
            <p:nvPr/>
          </p:nvSpPr>
          <p:spPr>
            <a:xfrm>
              <a:off x="3375213" y="480686"/>
              <a:ext cx="2030506" cy="20305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8B0020F-AC1D-4981-B856-038E5E5E6E66}"/>
                </a:ext>
              </a:extLst>
            </p:cNvPr>
            <p:cNvSpPr/>
            <p:nvPr/>
          </p:nvSpPr>
          <p:spPr>
            <a:xfrm>
              <a:off x="3741089" y="994971"/>
              <a:ext cx="1298753" cy="10638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Your score</a:t>
              </a:r>
            </a:p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200 out of 1800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A4F7370-3752-4526-834E-905DDA3DAC99}"/>
              </a:ext>
            </a:extLst>
          </p:cNvPr>
          <p:cNvGrpSpPr/>
          <p:nvPr/>
        </p:nvGrpSpPr>
        <p:grpSpPr>
          <a:xfrm>
            <a:off x="3964624" y="2286782"/>
            <a:ext cx="2030506" cy="2030506"/>
            <a:chOff x="5798394" y="511633"/>
            <a:chExt cx="2030506" cy="2030506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1EFF634-7778-4621-B16C-F69FFE002926}"/>
                </a:ext>
              </a:extLst>
            </p:cNvPr>
            <p:cNvSpPr/>
            <p:nvPr/>
          </p:nvSpPr>
          <p:spPr>
            <a:xfrm>
              <a:off x="5798394" y="511633"/>
              <a:ext cx="2030506" cy="20305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EFACE1B-E5AD-4AB6-B210-A5BA679C7108}"/>
                </a:ext>
              </a:extLst>
            </p:cNvPr>
            <p:cNvSpPr/>
            <p:nvPr/>
          </p:nvSpPr>
          <p:spPr>
            <a:xfrm>
              <a:off x="6191164" y="891448"/>
              <a:ext cx="1298753" cy="10638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Questions answered correctly</a:t>
              </a:r>
            </a:p>
            <a:p>
              <a:pPr algn="ctr"/>
              <a:endParaRPr lang="en-US" sz="1600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1 out of 9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A78740E-129F-4AE6-915D-7C83882FBF9D}"/>
              </a:ext>
            </a:extLst>
          </p:cNvPr>
          <p:cNvGrpSpPr/>
          <p:nvPr/>
        </p:nvGrpSpPr>
        <p:grpSpPr>
          <a:xfrm>
            <a:off x="6277140" y="2286782"/>
            <a:ext cx="2030506" cy="2030506"/>
            <a:chOff x="8030228" y="564686"/>
            <a:chExt cx="2030506" cy="2030506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F274C29-77F7-4BA8-81F0-1D52EB71B03B}"/>
                </a:ext>
              </a:extLst>
            </p:cNvPr>
            <p:cNvSpPr/>
            <p:nvPr/>
          </p:nvSpPr>
          <p:spPr>
            <a:xfrm>
              <a:off x="8030228" y="564686"/>
              <a:ext cx="2030506" cy="20305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BD770CB-E165-4599-AFD2-BFF1B3B510CE}"/>
                </a:ext>
              </a:extLst>
            </p:cNvPr>
            <p:cNvSpPr/>
            <p:nvPr/>
          </p:nvSpPr>
          <p:spPr>
            <a:xfrm>
              <a:off x="8422998" y="1052077"/>
              <a:ext cx="1298753" cy="10638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You are a </a:t>
              </a:r>
            </a:p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Novice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AF54AA9-EB4C-4137-72A2-B20D72059C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150969"/>
              </p:ext>
            </p:extLst>
          </p:nvPr>
        </p:nvGraphicFramePr>
        <p:xfrm>
          <a:off x="7108003" y="3059906"/>
          <a:ext cx="399542" cy="612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5269680" imgH="8063280" progId="">
                  <p:embed/>
                </p:oleObj>
              </mc:Choice>
              <mc:Fallback>
                <p:oleObj r:id="rId3" imgW="5269680" imgH="806328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08003" y="3059906"/>
                        <a:ext cx="399542" cy="6121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90AC6E45-071D-476B-3284-BFD26F9E2686}"/>
              </a:ext>
            </a:extLst>
          </p:cNvPr>
          <p:cNvSpPr/>
          <p:nvPr/>
        </p:nvSpPr>
        <p:spPr>
          <a:xfrm>
            <a:off x="476258" y="5134841"/>
            <a:ext cx="203050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Want another shot?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47795D5-70AB-5A3E-6E95-264FAC9A3F70}"/>
              </a:ext>
            </a:extLst>
          </p:cNvPr>
          <p:cNvSpPr/>
          <p:nvPr/>
        </p:nvSpPr>
        <p:spPr>
          <a:xfrm>
            <a:off x="8156921" y="5134840"/>
            <a:ext cx="1033031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Exit</a:t>
            </a:r>
          </a:p>
        </p:txBody>
      </p:sp>
    </p:spTree>
    <p:extLst>
      <p:ext uri="{BB962C8B-B14F-4D97-AF65-F5344CB8AC3E}">
        <p14:creationId xmlns:p14="http://schemas.microsoft.com/office/powerpoint/2010/main" val="3262165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D638333-4B26-F94A-FA80-E4FF2628E75A}"/>
              </a:ext>
            </a:extLst>
          </p:cNvPr>
          <p:cNvSpPr/>
          <p:nvPr/>
        </p:nvSpPr>
        <p:spPr>
          <a:xfrm>
            <a:off x="556940" y="1097462"/>
            <a:ext cx="6287614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i="1" dirty="0">
                <a:solidFill>
                  <a:schemeClr val="tx1"/>
                </a:solidFill>
              </a:rPr>
              <a:t>Select a character that best describes you and Continue.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4FDD97-DEAB-F763-15CC-B818541346A2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Who are you?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Graphic 6" descr="Information outline">
            <a:extLst>
              <a:ext uri="{FF2B5EF4-FFF2-40B4-BE49-F238E27FC236}">
                <a16:creationId xmlns:a16="http://schemas.microsoft.com/office/drawing/2014/main" id="{44E0AD99-7C7A-1025-D79D-C2D4F0BEA4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7999" y="1118090"/>
            <a:ext cx="213169" cy="213169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3EE77B44-B244-602B-0AD0-9DC00CEE427C}"/>
              </a:ext>
            </a:extLst>
          </p:cNvPr>
          <p:cNvGrpSpPr/>
          <p:nvPr/>
        </p:nvGrpSpPr>
        <p:grpSpPr>
          <a:xfrm>
            <a:off x="2045908" y="2185997"/>
            <a:ext cx="1149016" cy="1299949"/>
            <a:chOff x="1208430" y="1453076"/>
            <a:chExt cx="1913438" cy="2164784"/>
          </a:xfrm>
        </p:grpSpPr>
        <p:pic>
          <p:nvPicPr>
            <p:cNvPr id="11" name="Graphic 10" descr="User">
              <a:extLst>
                <a:ext uri="{FF2B5EF4-FFF2-40B4-BE49-F238E27FC236}">
                  <a16:creationId xmlns:a16="http://schemas.microsoft.com/office/drawing/2014/main" id="{A00AD484-10EC-2250-D28C-8747F3AD16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D5A25AB-99AF-DD67-D3D3-307F198E3347}"/>
                </a:ext>
              </a:extLst>
            </p:cNvPr>
            <p:cNvSpPr/>
            <p:nvPr/>
          </p:nvSpPr>
          <p:spPr>
            <a:xfrm>
              <a:off x="1315130" y="3105324"/>
              <a:ext cx="1674436" cy="512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Cool cat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7816F90-BA25-1A6F-0CE4-59D544F6BE19}"/>
              </a:ext>
            </a:extLst>
          </p:cNvPr>
          <p:cNvGrpSpPr/>
          <p:nvPr/>
        </p:nvGrpSpPr>
        <p:grpSpPr>
          <a:xfrm>
            <a:off x="3394038" y="2187577"/>
            <a:ext cx="1149016" cy="1515392"/>
            <a:chOff x="1208430" y="1453076"/>
            <a:chExt cx="1913438" cy="2523558"/>
          </a:xfrm>
        </p:grpSpPr>
        <p:pic>
          <p:nvPicPr>
            <p:cNvPr id="14" name="Graphic 13" descr="User">
              <a:extLst>
                <a:ext uri="{FF2B5EF4-FFF2-40B4-BE49-F238E27FC236}">
                  <a16:creationId xmlns:a16="http://schemas.microsoft.com/office/drawing/2014/main" id="{E6D517D8-A1F1-F68F-6873-FB38A1B9F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B590DC3-9658-2030-3E3D-F9177FE332C4}"/>
                </a:ext>
              </a:extLst>
            </p:cNvPr>
            <p:cNvSpPr/>
            <p:nvPr/>
          </p:nvSpPr>
          <p:spPr>
            <a:xfrm>
              <a:off x="1315130" y="3105324"/>
              <a:ext cx="1674436" cy="8713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Obedient owl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4BEE445-B4A4-50DA-03B6-B2F6256307A9}"/>
              </a:ext>
            </a:extLst>
          </p:cNvPr>
          <p:cNvGrpSpPr/>
          <p:nvPr/>
        </p:nvGrpSpPr>
        <p:grpSpPr>
          <a:xfrm>
            <a:off x="4660418" y="2208302"/>
            <a:ext cx="1149016" cy="1515392"/>
            <a:chOff x="1208430" y="1453076"/>
            <a:chExt cx="1913438" cy="2523558"/>
          </a:xfrm>
        </p:grpSpPr>
        <p:pic>
          <p:nvPicPr>
            <p:cNvPr id="17" name="Graphic 16" descr="User">
              <a:extLst>
                <a:ext uri="{FF2B5EF4-FFF2-40B4-BE49-F238E27FC236}">
                  <a16:creationId xmlns:a16="http://schemas.microsoft.com/office/drawing/2014/main" id="{7291FE80-F9D3-C4EE-9EE1-CB0A1C3917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088596B-84ED-0AA8-2BC4-639BD2991FE8}"/>
                </a:ext>
              </a:extLst>
            </p:cNvPr>
            <p:cNvSpPr/>
            <p:nvPr/>
          </p:nvSpPr>
          <p:spPr>
            <a:xfrm>
              <a:off x="1315130" y="3105324"/>
              <a:ext cx="1674436" cy="8713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Majestic mouse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E19ACC5-ECD7-5E9E-FB96-4533038968FA}"/>
              </a:ext>
            </a:extLst>
          </p:cNvPr>
          <p:cNvGrpSpPr/>
          <p:nvPr/>
        </p:nvGrpSpPr>
        <p:grpSpPr>
          <a:xfrm>
            <a:off x="5990616" y="2210277"/>
            <a:ext cx="1149016" cy="1515392"/>
            <a:chOff x="1208430" y="1453076"/>
            <a:chExt cx="1913438" cy="2523558"/>
          </a:xfrm>
        </p:grpSpPr>
        <p:pic>
          <p:nvPicPr>
            <p:cNvPr id="20" name="Graphic 19" descr="User">
              <a:extLst>
                <a:ext uri="{FF2B5EF4-FFF2-40B4-BE49-F238E27FC236}">
                  <a16:creationId xmlns:a16="http://schemas.microsoft.com/office/drawing/2014/main" id="{8E23FBA0-C4B9-05E8-D500-E77A8A87FD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905B46-6702-2EED-6AA8-C1A0D23BBF25}"/>
                </a:ext>
              </a:extLst>
            </p:cNvPr>
            <p:cNvSpPr/>
            <p:nvPr/>
          </p:nvSpPr>
          <p:spPr>
            <a:xfrm>
              <a:off x="1315130" y="3105324"/>
              <a:ext cx="1674436" cy="8713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Bashful bear</a:t>
              </a: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C61C5F7-1A14-641B-C013-15125756EA86}"/>
              </a:ext>
            </a:extLst>
          </p:cNvPr>
          <p:cNvSpPr/>
          <p:nvPr/>
        </p:nvSpPr>
        <p:spPr>
          <a:xfrm>
            <a:off x="3844375" y="421812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Continue</a:t>
            </a:r>
          </a:p>
        </p:txBody>
      </p:sp>
    </p:spTree>
    <p:extLst>
      <p:ext uri="{BB962C8B-B14F-4D97-AF65-F5344CB8AC3E}">
        <p14:creationId xmlns:p14="http://schemas.microsoft.com/office/powerpoint/2010/main" val="289594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: Pentagon 1">
            <a:extLst>
              <a:ext uri="{FF2B5EF4-FFF2-40B4-BE49-F238E27FC236}">
                <a16:creationId xmlns:a16="http://schemas.microsoft.com/office/drawing/2014/main" id="{76DB66B8-C5BB-5471-636D-1F4DDF8EEB15}"/>
              </a:ext>
            </a:extLst>
          </p:cNvPr>
          <p:cNvSpPr/>
          <p:nvPr/>
        </p:nvSpPr>
        <p:spPr>
          <a:xfrm rot="20466358">
            <a:off x="1259173" y="3297838"/>
            <a:ext cx="1199214" cy="479685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8000" y="1110910"/>
            <a:ext cx="3813354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If you’re presenting to an audience who is opposed to your ideas…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9A4235F3-85F2-4A6E-BF5C-DAF0076390D7}"/>
              </a:ext>
            </a:extLst>
          </p:cNvPr>
          <p:cNvSpPr/>
          <p:nvPr/>
        </p:nvSpPr>
        <p:spPr>
          <a:xfrm>
            <a:off x="6759975" y="665885"/>
            <a:ext cx="2493316" cy="1411410"/>
          </a:xfrm>
          <a:prstGeom prst="wedgeRoundRectCallout">
            <a:avLst>
              <a:gd name="adj1" fmla="val -45642"/>
              <a:gd name="adj2" fmla="val 71252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Select the correct option. Think different. Sometimes the unusual works!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EB028C98-309A-49BA-B922-58CE30B30BBE}"/>
              </a:ext>
            </a:extLst>
          </p:cNvPr>
          <p:cNvSpPr/>
          <p:nvPr/>
        </p:nvSpPr>
        <p:spPr>
          <a:xfrm>
            <a:off x="2315512" y="1986419"/>
            <a:ext cx="4164663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Option 1 to be written here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54039C12-CC68-4F3B-9B1E-C834CA2C3C84}"/>
              </a:ext>
            </a:extLst>
          </p:cNvPr>
          <p:cNvSpPr/>
          <p:nvPr/>
        </p:nvSpPr>
        <p:spPr>
          <a:xfrm>
            <a:off x="2713787" y="2926162"/>
            <a:ext cx="4164663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Option 1 to be written here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88B94560-2509-497B-835F-71154247EFC4}"/>
              </a:ext>
            </a:extLst>
          </p:cNvPr>
          <p:cNvSpPr/>
          <p:nvPr/>
        </p:nvSpPr>
        <p:spPr>
          <a:xfrm>
            <a:off x="2713787" y="3865905"/>
            <a:ext cx="4164663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Option 1 to be written here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76160C7C-BCB6-49C1-9B33-CAFCB06BE226}"/>
              </a:ext>
            </a:extLst>
          </p:cNvPr>
          <p:cNvSpPr/>
          <p:nvPr/>
        </p:nvSpPr>
        <p:spPr>
          <a:xfrm>
            <a:off x="2315512" y="4805648"/>
            <a:ext cx="4164663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Option 1 to be written here</a:t>
            </a:r>
            <a:endParaRPr lang="en-IN" sz="1600" b="1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7621C82-3AF6-3F7C-2846-8098386ED93C}"/>
              </a:ext>
            </a:extLst>
          </p:cNvPr>
          <p:cNvGrpSpPr/>
          <p:nvPr/>
        </p:nvGrpSpPr>
        <p:grpSpPr>
          <a:xfrm>
            <a:off x="615657" y="3257055"/>
            <a:ext cx="1018271" cy="1018271"/>
            <a:chOff x="510726" y="3137134"/>
            <a:chExt cx="1018271" cy="1018271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2E2EBC7-0828-4DA8-8B98-DEA7B6119D73}"/>
                </a:ext>
              </a:extLst>
            </p:cNvPr>
            <p:cNvSpPr/>
            <p:nvPr/>
          </p:nvSpPr>
          <p:spPr>
            <a:xfrm>
              <a:off x="510726" y="3137134"/>
              <a:ext cx="1018271" cy="101827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AF5A2C2E-2E64-48EC-B595-ABA3A18F9253}"/>
                </a:ext>
              </a:extLst>
            </p:cNvPr>
            <p:cNvSpPr/>
            <p:nvPr/>
          </p:nvSpPr>
          <p:spPr>
            <a:xfrm>
              <a:off x="807456" y="3433864"/>
              <a:ext cx="424810" cy="42481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872558F4-42FD-40D7-B17D-3325C5F94D9A}"/>
              </a:ext>
            </a:extLst>
          </p:cNvPr>
          <p:cNvSpPr/>
          <p:nvPr/>
        </p:nvSpPr>
        <p:spPr>
          <a:xfrm>
            <a:off x="6759975" y="4933453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</p:spTree>
    <p:extLst>
      <p:ext uri="{BB962C8B-B14F-4D97-AF65-F5344CB8AC3E}">
        <p14:creationId xmlns:p14="http://schemas.microsoft.com/office/powerpoint/2010/main" val="1007704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0CA5279-6531-7200-04F0-7918BBD34535}"/>
              </a:ext>
            </a:extLst>
          </p:cNvPr>
          <p:cNvSpPr/>
          <p:nvPr/>
        </p:nvSpPr>
        <p:spPr>
          <a:xfrm>
            <a:off x="1909482" y="1936376"/>
            <a:ext cx="5957047" cy="1990165"/>
          </a:xfrm>
          <a:prstGeom prst="roundRect">
            <a:avLst>
              <a:gd name="adj" fmla="val 653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CECF70-490D-821B-ED27-C8736A8EA51F}"/>
              </a:ext>
            </a:extLst>
          </p:cNvPr>
          <p:cNvSpPr txBox="1"/>
          <p:nvPr/>
        </p:nvSpPr>
        <p:spPr>
          <a:xfrm>
            <a:off x="3724834" y="2393576"/>
            <a:ext cx="4141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You're a pro! Weaving a convincing story to illustrate your ideas is the way out.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9B00C7F-EE2C-E2B7-7258-2A38AE8B4AF7}"/>
              </a:ext>
            </a:extLst>
          </p:cNvPr>
          <p:cNvSpPr/>
          <p:nvPr/>
        </p:nvSpPr>
        <p:spPr>
          <a:xfrm>
            <a:off x="3841963" y="3218893"/>
            <a:ext cx="160409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Next Question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54C473-5B1B-BBED-1C53-B84A050F1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9247" y="2134472"/>
            <a:ext cx="1381125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983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7999" y="1110909"/>
            <a:ext cx="8870991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What’s the best way to address challenges and ….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9A4235F3-85F2-4A6E-BF5C-DAF0076390D7}"/>
              </a:ext>
            </a:extLst>
          </p:cNvPr>
          <p:cNvSpPr/>
          <p:nvPr/>
        </p:nvSpPr>
        <p:spPr>
          <a:xfrm>
            <a:off x="1227657" y="1768127"/>
            <a:ext cx="3943948" cy="866580"/>
          </a:xfrm>
          <a:prstGeom prst="wedgeRoundRectCallout">
            <a:avLst>
              <a:gd name="adj1" fmla="val -41246"/>
              <a:gd name="adj2" fmla="val 109416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>
                <a:solidFill>
                  <a:schemeClr val="tx1"/>
                </a:solidFill>
              </a:rPr>
              <a:t>Drag </a:t>
            </a:r>
            <a:r>
              <a:rPr lang="en-IN" sz="1600" b="1" dirty="0">
                <a:solidFill>
                  <a:schemeClr val="tx1"/>
                </a:solidFill>
              </a:rPr>
              <a:t>the arrow to the correct option and Submit.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28FB297-D3E8-47C5-AAA3-CEA4854E90D8}"/>
              </a:ext>
            </a:extLst>
          </p:cNvPr>
          <p:cNvCxnSpPr>
            <a:cxnSpLocks/>
          </p:cNvCxnSpPr>
          <p:nvPr/>
        </p:nvCxnSpPr>
        <p:spPr>
          <a:xfrm>
            <a:off x="559204" y="3272373"/>
            <a:ext cx="8619008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erge 9">
            <a:extLst>
              <a:ext uri="{FF2B5EF4-FFF2-40B4-BE49-F238E27FC236}">
                <a16:creationId xmlns:a16="http://schemas.microsoft.com/office/drawing/2014/main" id="{B7F42591-FC2E-4450-B72A-FAE2C81C8183}"/>
              </a:ext>
            </a:extLst>
          </p:cNvPr>
          <p:cNvSpPr/>
          <p:nvPr/>
        </p:nvSpPr>
        <p:spPr>
          <a:xfrm>
            <a:off x="1234587" y="3285820"/>
            <a:ext cx="499759" cy="295835"/>
          </a:xfrm>
          <a:prstGeom prst="flowChartMerg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17A74D-108F-42E2-8BEA-E372388907C9}"/>
              </a:ext>
            </a:extLst>
          </p:cNvPr>
          <p:cNvSpPr/>
          <p:nvPr/>
        </p:nvSpPr>
        <p:spPr>
          <a:xfrm>
            <a:off x="559204" y="4657601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709CBD05-EADF-4DD9-9CB3-89CCBE347547}"/>
              </a:ext>
            </a:extLst>
          </p:cNvPr>
          <p:cNvSpPr/>
          <p:nvPr/>
        </p:nvSpPr>
        <p:spPr>
          <a:xfrm>
            <a:off x="559204" y="3741203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C2650AA1-2D80-4904-8240-503B963A4DC7}"/>
              </a:ext>
            </a:extLst>
          </p:cNvPr>
          <p:cNvSpPr/>
          <p:nvPr/>
        </p:nvSpPr>
        <p:spPr>
          <a:xfrm>
            <a:off x="2767510" y="3741203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6FF322A-26BF-4305-95E1-9CB08B53B804}"/>
              </a:ext>
            </a:extLst>
          </p:cNvPr>
          <p:cNvSpPr/>
          <p:nvPr/>
        </p:nvSpPr>
        <p:spPr>
          <a:xfrm>
            <a:off x="4975816" y="3741203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0EA03621-0836-4475-B042-12804A0C17D2}"/>
              </a:ext>
            </a:extLst>
          </p:cNvPr>
          <p:cNvSpPr/>
          <p:nvPr/>
        </p:nvSpPr>
        <p:spPr>
          <a:xfrm>
            <a:off x="7184122" y="3741203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255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7999" y="1110909"/>
            <a:ext cx="8361325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According to your estimate, what percentage… of…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15159098-1576-4022-BDD4-A0B42DA62353}"/>
              </a:ext>
            </a:extLst>
          </p:cNvPr>
          <p:cNvSpPr/>
          <p:nvPr/>
        </p:nvSpPr>
        <p:spPr>
          <a:xfrm>
            <a:off x="1697076" y="2352719"/>
            <a:ext cx="3249678" cy="866580"/>
          </a:xfrm>
          <a:prstGeom prst="wedgeRoundRectCallout">
            <a:avLst>
              <a:gd name="adj1" fmla="val 37889"/>
              <a:gd name="adj2" fmla="val 90030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Drag the dot to the select what comes to mind.</a:t>
            </a: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6FE64642-3287-427D-B784-8A70B978D02F}"/>
              </a:ext>
            </a:extLst>
          </p:cNvPr>
          <p:cNvSpPr/>
          <p:nvPr/>
        </p:nvSpPr>
        <p:spPr>
          <a:xfrm>
            <a:off x="1936376" y="3762530"/>
            <a:ext cx="5983941" cy="161471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no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418023-9750-4ED5-ADC2-B21BA5D254F1}"/>
              </a:ext>
            </a:extLst>
          </p:cNvPr>
          <p:cNvSpPr/>
          <p:nvPr/>
        </p:nvSpPr>
        <p:spPr>
          <a:xfrm>
            <a:off x="730905" y="4144880"/>
            <a:ext cx="1926847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Certainly would have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1706B0-0142-465A-A814-9A75510181F9}"/>
              </a:ext>
            </a:extLst>
          </p:cNvPr>
          <p:cNvSpPr/>
          <p:nvPr/>
        </p:nvSpPr>
        <p:spPr>
          <a:xfrm>
            <a:off x="7391682" y="4144880"/>
            <a:ext cx="1926847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Not really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9580C2F-CAD1-4B7B-8D6D-4E0B75CE4876}"/>
              </a:ext>
            </a:extLst>
          </p:cNvPr>
          <p:cNvGrpSpPr/>
          <p:nvPr/>
        </p:nvGrpSpPr>
        <p:grpSpPr>
          <a:xfrm>
            <a:off x="4615278" y="3605078"/>
            <a:ext cx="480448" cy="480448"/>
            <a:chOff x="7648409" y="3622977"/>
            <a:chExt cx="480448" cy="480448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DF56D24-DE90-4B8B-8DA0-222A2EAFAE98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23" name="L-Shape 22">
              <a:extLst>
                <a:ext uri="{FF2B5EF4-FFF2-40B4-BE49-F238E27FC236}">
                  <a16:creationId xmlns:a16="http://schemas.microsoft.com/office/drawing/2014/main" id="{C5FAA4A7-C38F-431C-8C24-79DF6387173C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24" name="L-Shape 23">
              <a:extLst>
                <a:ext uri="{FF2B5EF4-FFF2-40B4-BE49-F238E27FC236}">
                  <a16:creationId xmlns:a16="http://schemas.microsoft.com/office/drawing/2014/main" id="{FBF6643A-26AA-4F83-B7F1-191B92F5DC4B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EB67E81-A768-4EAF-85F8-8F431B065BB5}"/>
              </a:ext>
            </a:extLst>
          </p:cNvPr>
          <p:cNvSpPr/>
          <p:nvPr/>
        </p:nvSpPr>
        <p:spPr>
          <a:xfrm>
            <a:off x="892529" y="4948177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</p:spTree>
    <p:extLst>
      <p:ext uri="{BB962C8B-B14F-4D97-AF65-F5344CB8AC3E}">
        <p14:creationId xmlns:p14="http://schemas.microsoft.com/office/powerpoint/2010/main" val="4026595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288000" y="5214473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8000" y="1110910"/>
            <a:ext cx="3813354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You’re scheduled to present your….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CEDBC01-EF5E-45F5-83E0-4E0E486A2F8F}"/>
              </a:ext>
            </a:extLst>
          </p:cNvPr>
          <p:cNvSpPr/>
          <p:nvPr/>
        </p:nvSpPr>
        <p:spPr>
          <a:xfrm>
            <a:off x="288000" y="2005063"/>
            <a:ext cx="3566823" cy="543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Depict complexity of the project through visuals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76764BB-12B0-453B-BE64-18E19FE83C8E}"/>
              </a:ext>
            </a:extLst>
          </p:cNvPr>
          <p:cNvCxnSpPr/>
          <p:nvPr/>
        </p:nvCxnSpPr>
        <p:spPr>
          <a:xfrm>
            <a:off x="288000" y="2689411"/>
            <a:ext cx="873497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6A7DB05-049F-41BC-AA4A-4D5101A539FE}"/>
              </a:ext>
            </a:extLst>
          </p:cNvPr>
          <p:cNvCxnSpPr/>
          <p:nvPr/>
        </p:nvCxnSpPr>
        <p:spPr>
          <a:xfrm>
            <a:off x="288000" y="3420035"/>
            <a:ext cx="873497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92DDA71-4D64-4DA1-AC5D-054C6EF406F5}"/>
              </a:ext>
            </a:extLst>
          </p:cNvPr>
          <p:cNvCxnSpPr/>
          <p:nvPr/>
        </p:nvCxnSpPr>
        <p:spPr>
          <a:xfrm>
            <a:off x="288000" y="4167450"/>
            <a:ext cx="873497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E5A6F56-D79B-4D79-983C-E860674CD1A8}"/>
              </a:ext>
            </a:extLst>
          </p:cNvPr>
          <p:cNvCxnSpPr/>
          <p:nvPr/>
        </p:nvCxnSpPr>
        <p:spPr>
          <a:xfrm>
            <a:off x="288000" y="4938415"/>
            <a:ext cx="873497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E45D812-219D-4F99-B828-928D02F16454}"/>
              </a:ext>
            </a:extLst>
          </p:cNvPr>
          <p:cNvCxnSpPr>
            <a:cxnSpLocks/>
          </p:cNvCxnSpPr>
          <p:nvPr/>
        </p:nvCxnSpPr>
        <p:spPr>
          <a:xfrm>
            <a:off x="3877603" y="2080015"/>
            <a:ext cx="0" cy="3391395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peech Bubble: Rectangle with Corners Rounded 36">
            <a:extLst>
              <a:ext uri="{FF2B5EF4-FFF2-40B4-BE49-F238E27FC236}">
                <a16:creationId xmlns:a16="http://schemas.microsoft.com/office/drawing/2014/main" id="{D1C9A0B5-69D7-4676-A70E-00F8CF704D3F}"/>
              </a:ext>
            </a:extLst>
          </p:cNvPr>
          <p:cNvSpPr/>
          <p:nvPr/>
        </p:nvSpPr>
        <p:spPr>
          <a:xfrm>
            <a:off x="5963426" y="1173963"/>
            <a:ext cx="2493316" cy="866580"/>
          </a:xfrm>
          <a:prstGeom prst="wedgeRoundRectCallout">
            <a:avLst>
              <a:gd name="adj1" fmla="val -45624"/>
              <a:gd name="adj2" fmla="val 105928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Rate each option on a scale of 1-5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FC4089-26F7-465B-92CF-1D14AF9C45AC}"/>
              </a:ext>
            </a:extLst>
          </p:cNvPr>
          <p:cNvSpPr/>
          <p:nvPr/>
        </p:nvSpPr>
        <p:spPr>
          <a:xfrm>
            <a:off x="5728006" y="2532577"/>
            <a:ext cx="309278" cy="30927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FD9B89C7-1C6E-40CD-8967-0DD11233EE49}"/>
              </a:ext>
            </a:extLst>
          </p:cNvPr>
          <p:cNvSpPr/>
          <p:nvPr/>
        </p:nvSpPr>
        <p:spPr>
          <a:xfrm>
            <a:off x="7526827" y="3241847"/>
            <a:ext cx="309278" cy="30927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BA67DAA-D7C9-443E-932E-C21F23BC4571}"/>
              </a:ext>
            </a:extLst>
          </p:cNvPr>
          <p:cNvSpPr/>
          <p:nvPr/>
        </p:nvSpPr>
        <p:spPr>
          <a:xfrm>
            <a:off x="4948518" y="4036361"/>
            <a:ext cx="309278" cy="30927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58BAD204-95B2-4D61-89C7-DE2BD002D9AD}"/>
              </a:ext>
            </a:extLst>
          </p:cNvPr>
          <p:cNvSpPr/>
          <p:nvPr/>
        </p:nvSpPr>
        <p:spPr>
          <a:xfrm>
            <a:off x="4199010" y="4760226"/>
            <a:ext cx="309278" cy="30927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160AF66-93D2-4DB4-903D-1E5494904D86}"/>
              </a:ext>
            </a:extLst>
          </p:cNvPr>
          <p:cNvSpPr/>
          <p:nvPr/>
        </p:nvSpPr>
        <p:spPr>
          <a:xfrm>
            <a:off x="5049369" y="5171707"/>
            <a:ext cx="672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D4ECE98-AC4B-4203-AE70-994DE20015DB}"/>
              </a:ext>
            </a:extLst>
          </p:cNvPr>
          <p:cNvSpPr/>
          <p:nvPr/>
        </p:nvSpPr>
        <p:spPr>
          <a:xfrm>
            <a:off x="5927053" y="5171707"/>
            <a:ext cx="672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CD38A20-ECD3-46F1-BE0D-A30E8EE7D74A}"/>
              </a:ext>
            </a:extLst>
          </p:cNvPr>
          <p:cNvSpPr/>
          <p:nvPr/>
        </p:nvSpPr>
        <p:spPr>
          <a:xfrm>
            <a:off x="8531267" y="5171707"/>
            <a:ext cx="672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5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B72DAA1-EBAE-443E-9CA7-B1EA7E4FC1BE}"/>
              </a:ext>
            </a:extLst>
          </p:cNvPr>
          <p:cNvSpPr/>
          <p:nvPr/>
        </p:nvSpPr>
        <p:spPr>
          <a:xfrm>
            <a:off x="7704276" y="5171707"/>
            <a:ext cx="672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4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530B084-FA3A-42C4-B4B4-25FF99EB2E24}"/>
              </a:ext>
            </a:extLst>
          </p:cNvPr>
          <p:cNvSpPr/>
          <p:nvPr/>
        </p:nvSpPr>
        <p:spPr>
          <a:xfrm>
            <a:off x="6811852" y="5171707"/>
            <a:ext cx="672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1CA10E8-8E05-4123-8A47-D07903B1BBDF}"/>
              </a:ext>
            </a:extLst>
          </p:cNvPr>
          <p:cNvSpPr/>
          <p:nvPr/>
        </p:nvSpPr>
        <p:spPr>
          <a:xfrm>
            <a:off x="4293943" y="5171707"/>
            <a:ext cx="672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F020A5E-F102-CB41-5722-E3B6C0347A6B}"/>
              </a:ext>
            </a:extLst>
          </p:cNvPr>
          <p:cNvSpPr/>
          <p:nvPr/>
        </p:nvSpPr>
        <p:spPr>
          <a:xfrm>
            <a:off x="288000" y="2906972"/>
            <a:ext cx="3566823" cy="3309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Aim for maximum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0D493D6-DE77-2259-FB47-409068506213}"/>
              </a:ext>
            </a:extLst>
          </p:cNvPr>
          <p:cNvSpPr/>
          <p:nvPr/>
        </p:nvSpPr>
        <p:spPr>
          <a:xfrm>
            <a:off x="288000" y="3703949"/>
            <a:ext cx="3566823" cy="373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Avoid answering..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8E76BE7-D7AB-9FE1-BB07-D24DB25B2296}"/>
              </a:ext>
            </a:extLst>
          </p:cNvPr>
          <p:cNvSpPr/>
          <p:nvPr/>
        </p:nvSpPr>
        <p:spPr>
          <a:xfrm>
            <a:off x="288000" y="4452079"/>
            <a:ext cx="3566823" cy="2877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Write down….</a:t>
            </a:r>
          </a:p>
        </p:txBody>
      </p:sp>
    </p:spTree>
    <p:extLst>
      <p:ext uri="{BB962C8B-B14F-4D97-AF65-F5344CB8AC3E}">
        <p14:creationId xmlns:p14="http://schemas.microsoft.com/office/powerpoint/2010/main" val="3884639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8000" y="1110909"/>
            <a:ext cx="9590518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According to your estimate, what percentage… of…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15159098-1576-4022-BDD4-A0B42DA62353}"/>
              </a:ext>
            </a:extLst>
          </p:cNvPr>
          <p:cNvSpPr/>
          <p:nvPr/>
        </p:nvSpPr>
        <p:spPr>
          <a:xfrm>
            <a:off x="288000" y="1903014"/>
            <a:ext cx="2493316" cy="594165"/>
          </a:xfrm>
          <a:prstGeom prst="wedgeRoundRectCallout">
            <a:avLst>
              <a:gd name="adj1" fmla="val 32463"/>
              <a:gd name="adj2" fmla="val 153608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Drag the dot to answer. </a:t>
            </a: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6FE64642-3287-427D-B784-8A70B978D02F}"/>
              </a:ext>
            </a:extLst>
          </p:cNvPr>
          <p:cNvSpPr/>
          <p:nvPr/>
        </p:nvSpPr>
        <p:spPr>
          <a:xfrm>
            <a:off x="1936376" y="3387777"/>
            <a:ext cx="5983941" cy="104177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no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DD5C63A-E601-489A-AFBB-76BCA47BDEE6}"/>
              </a:ext>
            </a:extLst>
          </p:cNvPr>
          <p:cNvSpPr/>
          <p:nvPr/>
        </p:nvSpPr>
        <p:spPr>
          <a:xfrm>
            <a:off x="2214847" y="3290428"/>
            <a:ext cx="277144" cy="27714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A71A455-BB40-48CA-B2E3-34EC229B3A96}"/>
              </a:ext>
            </a:extLst>
          </p:cNvPr>
          <p:cNvCxnSpPr>
            <a:cxnSpLocks/>
          </p:cNvCxnSpPr>
          <p:nvPr/>
        </p:nvCxnSpPr>
        <p:spPr>
          <a:xfrm>
            <a:off x="1361805" y="3472228"/>
            <a:ext cx="3726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2D90C8D0-5775-4B2B-BB2C-CF2C9F386CD9}"/>
              </a:ext>
            </a:extLst>
          </p:cNvPr>
          <p:cNvSpPr/>
          <p:nvPr/>
        </p:nvSpPr>
        <p:spPr>
          <a:xfrm>
            <a:off x="8122289" y="3132944"/>
            <a:ext cx="497056" cy="674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4000" b="1" dirty="0">
                <a:solidFill>
                  <a:schemeClr val="bg1">
                    <a:lumMod val="50000"/>
                  </a:schemeClr>
                </a:solidFill>
              </a:rPr>
              <a:t>+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43720EA-C4AC-428F-84FF-A93FE0708824}"/>
              </a:ext>
            </a:extLst>
          </p:cNvPr>
          <p:cNvSpPr/>
          <p:nvPr/>
        </p:nvSpPr>
        <p:spPr>
          <a:xfrm>
            <a:off x="4622436" y="2700102"/>
            <a:ext cx="1132906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3600" dirty="0">
                <a:solidFill>
                  <a:schemeClr val="tx1"/>
                </a:solidFill>
              </a:rPr>
              <a:t>0%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E861B44-37BD-45DA-96EF-A12372D628DD}"/>
              </a:ext>
            </a:extLst>
          </p:cNvPr>
          <p:cNvSpPr/>
          <p:nvPr/>
        </p:nvSpPr>
        <p:spPr>
          <a:xfrm>
            <a:off x="892529" y="4948177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</p:spTree>
    <p:extLst>
      <p:ext uri="{BB962C8B-B14F-4D97-AF65-F5344CB8AC3E}">
        <p14:creationId xmlns:p14="http://schemas.microsoft.com/office/powerpoint/2010/main" val="284271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386834" y="4663514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Which famous personality is making this impressive speech?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7DF0742B-32A9-48DF-A85F-4CB8689A1732}"/>
              </a:ext>
            </a:extLst>
          </p:cNvPr>
          <p:cNvSpPr/>
          <p:nvPr/>
        </p:nvSpPr>
        <p:spPr>
          <a:xfrm>
            <a:off x="273008" y="2413571"/>
            <a:ext cx="3204709" cy="594165"/>
          </a:xfrm>
          <a:prstGeom prst="wedgeRoundRectCallout">
            <a:avLst>
              <a:gd name="adj1" fmla="val -10051"/>
              <a:gd name="adj2" fmla="val 116593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>
                <a:solidFill>
                  <a:schemeClr val="tx1"/>
                </a:solidFill>
              </a:rPr>
              <a:t>Select the correct option.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6BB2876-5857-4823-815C-FE559CD1CABD}"/>
              </a:ext>
            </a:extLst>
          </p:cNvPr>
          <p:cNvSpPr/>
          <p:nvPr/>
        </p:nvSpPr>
        <p:spPr>
          <a:xfrm>
            <a:off x="407337" y="3643252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950B1A66-DFB2-401D-8137-CA86AB33F789}"/>
              </a:ext>
            </a:extLst>
          </p:cNvPr>
          <p:cNvSpPr/>
          <p:nvPr/>
        </p:nvSpPr>
        <p:spPr>
          <a:xfrm>
            <a:off x="2615643" y="3643252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9467AD3F-F9F3-44B5-8BDA-4D7A973C1E88}"/>
              </a:ext>
            </a:extLst>
          </p:cNvPr>
          <p:cNvSpPr/>
          <p:nvPr/>
        </p:nvSpPr>
        <p:spPr>
          <a:xfrm>
            <a:off x="4823949" y="3643252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1638F060-C305-4D75-881E-FF58562E76F6}"/>
              </a:ext>
            </a:extLst>
          </p:cNvPr>
          <p:cNvSpPr/>
          <p:nvPr/>
        </p:nvSpPr>
        <p:spPr>
          <a:xfrm>
            <a:off x="7032255" y="3643252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90E02D4-7366-33CD-0956-DBEE9633B682}"/>
              </a:ext>
            </a:extLst>
          </p:cNvPr>
          <p:cNvGrpSpPr/>
          <p:nvPr/>
        </p:nvGrpSpPr>
        <p:grpSpPr>
          <a:xfrm>
            <a:off x="5906125" y="1579862"/>
            <a:ext cx="3223881" cy="1637734"/>
            <a:chOff x="5906125" y="1579862"/>
            <a:chExt cx="3223881" cy="1637734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2445E848-2F63-442C-8AD7-CA72058D5A46}"/>
                </a:ext>
              </a:extLst>
            </p:cNvPr>
            <p:cNvSpPr/>
            <p:nvPr/>
          </p:nvSpPr>
          <p:spPr>
            <a:xfrm>
              <a:off x="5906125" y="1579862"/>
              <a:ext cx="3223881" cy="16377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84032E9-C2C0-7572-F9EA-9EB8FBFCA56B}"/>
                </a:ext>
              </a:extLst>
            </p:cNvPr>
            <p:cNvGrpSpPr/>
            <p:nvPr/>
          </p:nvGrpSpPr>
          <p:grpSpPr>
            <a:xfrm>
              <a:off x="7226335" y="2031800"/>
              <a:ext cx="680113" cy="680113"/>
              <a:chOff x="6686688" y="2061780"/>
              <a:chExt cx="850900" cy="850900"/>
            </a:xfrm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5DBB473C-228A-4555-98EB-46936ACC00D7}"/>
                  </a:ext>
                </a:extLst>
              </p:cNvPr>
              <p:cNvSpPr/>
              <p:nvPr/>
            </p:nvSpPr>
            <p:spPr>
              <a:xfrm>
                <a:off x="6686688" y="2061780"/>
                <a:ext cx="850900" cy="8509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Isosceles Triangle 65">
                <a:extLst>
                  <a:ext uri="{FF2B5EF4-FFF2-40B4-BE49-F238E27FC236}">
                    <a16:creationId xmlns:a16="http://schemas.microsoft.com/office/drawing/2014/main" id="{5CB2EF72-BC52-4D37-B59F-DB691E082D29}"/>
                  </a:ext>
                </a:extLst>
              </p:cNvPr>
              <p:cNvSpPr/>
              <p:nvPr/>
            </p:nvSpPr>
            <p:spPr>
              <a:xfrm rot="5400000">
                <a:off x="7007871" y="2329935"/>
                <a:ext cx="353568" cy="304800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987113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17389</TotalTime>
  <Words>421</Words>
  <Application>Microsoft Office PowerPoint</Application>
  <PresentationFormat>Custom</PresentationFormat>
  <Paragraphs>104</Paragraphs>
  <Slides>10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2438</cp:revision>
  <dcterms:created xsi:type="dcterms:W3CDTF">2017-07-21T05:01:19Z</dcterms:created>
  <dcterms:modified xsi:type="dcterms:W3CDTF">2022-07-21T07:52:58Z</dcterms:modified>
</cp:coreProperties>
</file>