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1202" r:id="rId2"/>
    <p:sldId id="1211" r:id="rId3"/>
    <p:sldId id="1205" r:id="rId4"/>
    <p:sldId id="1212" r:id="rId5"/>
    <p:sldId id="1206" r:id="rId6"/>
    <p:sldId id="1208" r:id="rId7"/>
    <p:sldId id="1204" r:id="rId8"/>
    <p:sldId id="1207" r:id="rId9"/>
    <p:sldId id="1209" r:id="rId10"/>
    <p:sldId id="1203" r:id="rId11"/>
  </p:sldIdLst>
  <p:sldSz cx="12960350" cy="611981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ntuition ID" initials="Int ID" lastIdx="32" clrIdx="0">
    <p:extLst>
      <p:ext uri="{19B8F6BF-5375-455C-9EA6-DF929625EA0E}">
        <p15:presenceInfo xmlns:p15="http://schemas.microsoft.com/office/powerpoint/2012/main" userId="Intuition ID" providerId="None"/>
      </p:ext>
    </p:extLst>
  </p:cmAuthor>
  <p:cmAuthor id="2" name="Donagh Hourihan" initials="DH" lastIdx="33" clrIdx="1">
    <p:extLst>
      <p:ext uri="{19B8F6BF-5375-455C-9EA6-DF929625EA0E}">
        <p15:presenceInfo xmlns:p15="http://schemas.microsoft.com/office/powerpoint/2012/main" userId="S-1-5-21-4092134144-1492677721-901831465-8103" providerId="AD"/>
      </p:ext>
    </p:extLst>
  </p:cmAuthor>
  <p:cmAuthor id="3" name="Mark Murray" initials="MM" lastIdx="37" clrIdx="2">
    <p:extLst>
      <p:ext uri="{19B8F6BF-5375-455C-9EA6-DF929625EA0E}">
        <p15:presenceInfo xmlns:p15="http://schemas.microsoft.com/office/powerpoint/2012/main" userId="S-1-5-21-4092134144-1492677721-901831465-8277" providerId="AD"/>
      </p:ext>
    </p:extLst>
  </p:cmAuthor>
  <p:cmAuthor id="4" name="shivakumarm" initials="s" lastIdx="1" clrIdx="3">
    <p:extLst>
      <p:ext uri="{19B8F6BF-5375-455C-9EA6-DF929625EA0E}">
        <p15:presenceInfo xmlns:p15="http://schemas.microsoft.com/office/powerpoint/2012/main" userId="S::shivakumarm@eidesign.net::fc266fd6-ea27-4f72-bd9f-a77e391fbeb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E2E2"/>
    <a:srgbClr val="F7F7F7"/>
    <a:srgbClr val="F0F0F0"/>
    <a:srgbClr val="F4F4F4"/>
    <a:srgbClr val="B4B4B4"/>
    <a:srgbClr val="FDF3ED"/>
    <a:srgbClr val="FDF3D5"/>
    <a:srgbClr val="FFF5D5"/>
    <a:srgbClr val="DAE3F3"/>
    <a:srgbClr val="DAFF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E545DD7-2E36-44AD-80B8-CFF60F015629}" v="21" dt="2022-05-09T16:30:25.15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26" autoAdjust="0"/>
    <p:restoredTop sz="88497" autoAdjust="0"/>
  </p:normalViewPr>
  <p:slideViewPr>
    <p:cSldViewPr snapToGrid="0">
      <p:cViewPr varScale="1">
        <p:scale>
          <a:sx n="71" d="100"/>
          <a:sy n="71" d="100"/>
        </p:scale>
        <p:origin x="630" y="66"/>
      </p:cViewPr>
      <p:guideLst/>
    </p:cSldViewPr>
  </p:slideViewPr>
  <p:outlineViewPr>
    <p:cViewPr>
      <p:scale>
        <a:sx n="33" d="100"/>
        <a:sy n="33" d="100"/>
      </p:scale>
      <p:origin x="0" y="-56898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bramani K" userId="bf009f75-d47a-408b-a678-4666a6eafc4c" providerId="ADAL" clId="{366B4F5A-4395-4184-877B-E52DC4B60848}"/>
    <pc:docChg chg="undo custSel modSld">
      <pc:chgData name="Subramani K" userId="bf009f75-d47a-408b-a678-4666a6eafc4c" providerId="ADAL" clId="{366B4F5A-4395-4184-877B-E52DC4B60848}" dt="2022-03-16T02:12:20.539" v="276" actId="1035"/>
      <pc:docMkLst>
        <pc:docMk/>
      </pc:docMkLst>
      <pc:sldChg chg="addSp delSp modSp mod">
        <pc:chgData name="Subramani K" userId="bf009f75-d47a-408b-a678-4666a6eafc4c" providerId="ADAL" clId="{366B4F5A-4395-4184-877B-E52DC4B60848}" dt="2022-03-16T02:12:20.539" v="276" actId="1035"/>
        <pc:sldMkLst>
          <pc:docMk/>
          <pc:sldMk cId="2508173990" sldId="1202"/>
        </pc:sldMkLst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3" creationId="{38A89BC3-EBB0-4E8E-866E-B407DA92EA64}"/>
          </ac:spMkLst>
        </pc:spChg>
        <pc:spChg chg="mod">
          <ac:chgData name="Subramani K" userId="bf009f75-d47a-408b-a678-4666a6eafc4c" providerId="ADAL" clId="{366B4F5A-4395-4184-877B-E52DC4B60848}" dt="2022-03-16T02:12:10.169" v="268" actId="20577"/>
          <ac:spMkLst>
            <pc:docMk/>
            <pc:sldMk cId="2508173990" sldId="1202"/>
            <ac:spMk id="4" creationId="{153BB5DD-E787-40D5-9AA0-9848D6EB31CB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5" creationId="{033A932D-BF4B-43C7-A1A0-F760C585C0B1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6" creationId="{C6766735-5C97-4DB5-867B-E58506869CD8}"/>
          </ac:spMkLst>
        </pc:spChg>
        <pc:spChg chg="del">
          <ac:chgData name="Subramani K" userId="bf009f75-d47a-408b-a678-4666a6eafc4c" providerId="ADAL" clId="{366B4F5A-4395-4184-877B-E52DC4B60848}" dt="2022-03-16T02:04:38.820" v="3" actId="478"/>
          <ac:spMkLst>
            <pc:docMk/>
            <pc:sldMk cId="2508173990" sldId="1202"/>
            <ac:spMk id="7" creationId="{FCF8EDEA-6D00-4669-86AE-64498ABE4998}"/>
          </ac:spMkLst>
        </pc:spChg>
        <pc:spChg chg="mod">
          <ac:chgData name="Subramani K" userId="bf009f75-d47a-408b-a678-4666a6eafc4c" providerId="ADAL" clId="{366B4F5A-4395-4184-877B-E52DC4B60848}" dt="2022-03-16T02:04:21.322" v="2"/>
          <ac:spMkLst>
            <pc:docMk/>
            <pc:sldMk cId="2508173990" sldId="1202"/>
            <ac:spMk id="9" creationId="{B7E2EC3C-9883-47AA-9BD1-48DE0A1C8C38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3" creationId="{627F2011-0F99-4B42-BC2C-8F72C5D3FD8D}"/>
          </ac:spMkLst>
        </pc:spChg>
        <pc:spChg chg="del mod topLvl">
          <ac:chgData name="Subramani K" userId="bf009f75-d47a-408b-a678-4666a6eafc4c" providerId="ADAL" clId="{366B4F5A-4395-4184-877B-E52DC4B60848}" dt="2022-03-16T02:08:09.198" v="99" actId="478"/>
          <ac:spMkLst>
            <pc:docMk/>
            <pc:sldMk cId="2508173990" sldId="1202"/>
            <ac:spMk id="14" creationId="{ACB013D3-E719-43F0-BDCD-32C3B31065C4}"/>
          </ac:spMkLst>
        </pc:spChg>
        <pc:spChg chg="mod topLvl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17" creationId="{0CAF469B-8902-4338-847C-D2CF56245C69}"/>
          </ac:spMkLst>
        </pc:spChg>
        <pc:spChg chg="del mod topLvl">
          <ac:chgData name="Subramani K" userId="bf009f75-d47a-408b-a678-4666a6eafc4c" providerId="ADAL" clId="{366B4F5A-4395-4184-877B-E52DC4B60848}" dt="2022-03-16T02:08:21.599" v="102" actId="478"/>
          <ac:spMkLst>
            <pc:docMk/>
            <pc:sldMk cId="2508173990" sldId="1202"/>
            <ac:spMk id="19" creationId="{7260E041-C955-4DC8-BC9C-101DB39CC5AE}"/>
          </ac:spMkLst>
        </pc:spChg>
        <pc:spChg chg="add mod">
          <ac:chgData name="Subramani K" userId="bf009f75-d47a-408b-a678-4666a6eafc4c" providerId="ADAL" clId="{366B4F5A-4395-4184-877B-E52DC4B60848}" dt="2022-03-16T02:12:20.539" v="276" actId="1035"/>
          <ac:spMkLst>
            <pc:docMk/>
            <pc:sldMk cId="2508173990" sldId="1202"/>
            <ac:spMk id="22" creationId="{0508B001-D35B-4372-9283-6934C0C3B788}"/>
          </ac:spMkLst>
        </pc:spChg>
        <pc:grpChg chg="add del mod">
          <ac:chgData name="Subramani K" userId="bf009f75-d47a-408b-a678-4666a6eafc4c" providerId="ADAL" clId="{366B4F5A-4395-4184-877B-E52DC4B60848}" dt="2022-03-16T02:08:01.551" v="95" actId="165"/>
          <ac:grpSpMkLst>
            <pc:docMk/>
            <pc:sldMk cId="2508173990" sldId="1202"/>
            <ac:grpSpMk id="11" creationId="{97536F86-D2BF-4612-B44C-40B0B7FD0E04}"/>
          </ac:grpSpMkLst>
        </pc:grpChg>
        <pc:grpChg chg="add del mod topLvl">
          <ac:chgData name="Subramani K" userId="bf009f75-d47a-408b-a678-4666a6eafc4c" providerId="ADAL" clId="{366B4F5A-4395-4184-877B-E52DC4B60848}" dt="2022-03-16T02:08:07.242" v="98" actId="165"/>
          <ac:grpSpMkLst>
            <pc:docMk/>
            <pc:sldMk cId="2508173990" sldId="1202"/>
            <ac:grpSpMk id="12" creationId="{24CFCB4F-362F-452D-8C20-EBA579C432D8}"/>
          </ac:grpSpMkLst>
        </pc:grpChg>
        <pc:grpChg chg="add del mod">
          <ac:chgData name="Subramani K" userId="bf009f75-d47a-408b-a678-4666a6eafc4c" providerId="ADAL" clId="{366B4F5A-4395-4184-877B-E52DC4B60848}" dt="2022-03-16T02:08:13.885" v="100" actId="165"/>
          <ac:grpSpMkLst>
            <pc:docMk/>
            <pc:sldMk cId="2508173990" sldId="1202"/>
            <ac:grpSpMk id="16" creationId="{3EBAFADD-3701-4E6C-8AFD-713699B4CFF5}"/>
          </ac:grpSpMkLst>
        </pc:grpChg>
        <pc:grpChg chg="del mod topLvl">
          <ac:chgData name="Subramani K" userId="bf009f75-d47a-408b-a678-4666a6eafc4c" providerId="ADAL" clId="{366B4F5A-4395-4184-877B-E52DC4B60848}" dt="2022-03-16T02:08:19.518" v="101" actId="165"/>
          <ac:grpSpMkLst>
            <pc:docMk/>
            <pc:sldMk cId="2508173990" sldId="1202"/>
            <ac:grpSpMk id="18" creationId="{F818523F-5758-4477-98CF-462566225D0C}"/>
          </ac:grpSpMkLst>
        </pc:grpChg>
        <pc:picChg chg="del">
          <ac:chgData name="Subramani K" userId="bf009f75-d47a-408b-a678-4666a6eafc4c" providerId="ADAL" clId="{366B4F5A-4395-4184-877B-E52DC4B60848}" dt="2022-03-16T02:04:38.820" v="3" actId="478"/>
          <ac:picMkLst>
            <pc:docMk/>
            <pc:sldMk cId="2508173990" sldId="1202"/>
            <ac:picMk id="2" creationId="{3D01B861-C612-4D42-8B49-955BD7FE5614}"/>
          </ac:picMkLst>
        </pc:picChg>
        <pc:picChg chg="add mod">
          <ac:chgData name="Subramani K" userId="bf009f75-d47a-408b-a678-4666a6eafc4c" providerId="ADAL" clId="{366B4F5A-4395-4184-877B-E52DC4B60848}" dt="2022-03-16T02:05:28.063" v="6" actId="1076"/>
          <ac:picMkLst>
            <pc:docMk/>
            <pc:sldMk cId="2508173990" sldId="1202"/>
            <ac:picMk id="10" creationId="{5446DAD8-7161-4A32-9DE1-4098BD14CFF1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5" creationId="{A2713AA8-B718-4E9E-B8AF-FB03D6128D33}"/>
          </ac:picMkLst>
        </pc:picChg>
        <pc:picChg chg="mod topLvl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20" creationId="{EF351370-2942-43F1-8DF2-F85387EC1824}"/>
          </ac:picMkLst>
        </pc:picChg>
        <pc:picChg chg="add del">
          <ac:chgData name="Subramani K" userId="bf009f75-d47a-408b-a678-4666a6eafc4c" providerId="ADAL" clId="{366B4F5A-4395-4184-877B-E52DC4B60848}" dt="2022-03-16T02:08:58.127" v="108"/>
          <ac:picMkLst>
            <pc:docMk/>
            <pc:sldMk cId="2508173990" sldId="1202"/>
            <ac:picMk id="1026" creationId="{D607DFA9-A29A-49CC-916A-92C98FCC33D2}"/>
          </ac:picMkLst>
        </pc:picChg>
        <pc:picChg chg="add mod">
          <ac:chgData name="Subramani K" userId="bf009f75-d47a-408b-a678-4666a6eafc4c" providerId="ADAL" clId="{366B4F5A-4395-4184-877B-E52DC4B60848}" dt="2022-03-16T02:12:20.539" v="276" actId="1035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lakshmikanth" userId="34ec4a14-2b32-4e23-8e6c-bf79444b9b1f" providerId="ADAL" clId="{0704FE2E-9E52-4A6C-B70E-E03832489322}"/>
    <pc:docChg chg="modSld delMainMaster">
      <pc:chgData name="lakshmikanth" userId="34ec4a14-2b32-4e23-8e6c-bf79444b9b1f" providerId="ADAL" clId="{0704FE2E-9E52-4A6C-B70E-E03832489322}" dt="2022-03-17T10:25:30.329" v="20" actId="1076"/>
      <pc:docMkLst>
        <pc:docMk/>
      </pc:docMkLst>
      <pc:sldChg chg="modSp mod">
        <pc:chgData name="lakshmikanth" userId="34ec4a14-2b32-4e23-8e6c-bf79444b9b1f" providerId="ADAL" clId="{0704FE2E-9E52-4A6C-B70E-E03832489322}" dt="2022-03-17T10:25:30.329" v="20" actId="1076"/>
        <pc:sldMkLst>
          <pc:docMk/>
          <pc:sldMk cId="2508173990" sldId="1202"/>
        </pc:sldMkLst>
        <pc:spChg chg="mod">
          <ac:chgData name="lakshmikanth" userId="34ec4a14-2b32-4e23-8e6c-bf79444b9b1f" providerId="ADAL" clId="{0704FE2E-9E52-4A6C-B70E-E03832489322}" dt="2022-03-16T14:24:39.491" v="0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lakshmikanth" userId="34ec4a14-2b32-4e23-8e6c-bf79444b9b1f" providerId="ADAL" clId="{0704FE2E-9E52-4A6C-B70E-E03832489322}" dt="2022-03-17T10:25:30.329" v="20" actId="1076"/>
          <ac:spMkLst>
            <pc:docMk/>
            <pc:sldMk cId="2508173990" sldId="1202"/>
            <ac:spMk id="10" creationId="{BC95729D-B7AA-469F-AC09-0690AD9DD1CD}"/>
          </ac:spMkLst>
        </pc:s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lakshmikanth" userId="34ec4a14-2b32-4e23-8e6c-bf79444b9b1f" providerId="ADAL" clId="{0704FE2E-9E52-4A6C-B70E-E03832489322}" dt="2022-03-17T10:25:30.329" v="20" actId="1076"/>
          <ac:grpSpMkLst>
            <pc:docMk/>
            <pc:sldMk cId="2508173990" sldId="1202"/>
            <ac:grpSpMk id="57" creationId="{5464A22C-6720-4997-AFB0-FEC5992B68EC}"/>
          </ac:grpSpMkLst>
        </pc:grpChg>
      </pc:sldChg>
      <pc:sldChg chg="modSp mod">
        <pc:chgData name="lakshmikanth" userId="34ec4a14-2b32-4e23-8e6c-bf79444b9b1f" providerId="ADAL" clId="{0704FE2E-9E52-4A6C-B70E-E03832489322}" dt="2022-03-17T10:24:39.787" v="11" actId="1076"/>
        <pc:sldMkLst>
          <pc:docMk/>
          <pc:sldMk cId="2285015065" sldId="1203"/>
        </pc:sldMkLst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4:39.787" v="11" actId="1076"/>
          <ac:spMkLst>
            <pc:docMk/>
            <pc:sldMk cId="2285015065" sldId="1203"/>
            <ac:spMk id="27" creationId="{B38438DC-8F79-4707-9926-890E97655C06}"/>
          </ac:spMkLst>
        </pc:spChg>
      </pc:sldChg>
      <pc:sldChg chg="modSp mod">
        <pc:chgData name="lakshmikanth" userId="34ec4a14-2b32-4e23-8e6c-bf79444b9b1f" providerId="ADAL" clId="{0704FE2E-9E52-4A6C-B70E-E03832489322}" dt="2022-03-17T10:25:06.704" v="16" actId="1037"/>
        <pc:sldMkLst>
          <pc:docMk/>
          <pc:sldMk cId="3675761090" sldId="1204"/>
        </pc:sldMkLst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0" creationId="{F147415D-E16C-445C-9A1D-C2D143C1E294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1" creationId="{6F7C91BE-B61F-48F4-92AA-1F820DE4EF90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2" creationId="{C25CF31D-ADAC-4DA9-868B-1855F1803D55}"/>
          </ac:spMkLst>
        </pc:spChg>
        <pc:spChg chg="mod">
          <ac:chgData name="lakshmikanth" userId="34ec4a14-2b32-4e23-8e6c-bf79444b9b1f" providerId="ADAL" clId="{0704FE2E-9E52-4A6C-B70E-E03832489322}" dt="2022-03-17T10:25:06.704" v="16" actId="1037"/>
          <ac:spMkLst>
            <pc:docMk/>
            <pc:sldMk cId="3675761090" sldId="1204"/>
            <ac:spMk id="27" creationId="{B38438DC-8F79-4707-9926-890E97655C06}"/>
          </ac:spMkLst>
        </pc:spChg>
      </pc:sldChg>
      <pc:sldMasterChg chg="del delSldLayout">
        <pc:chgData name="lakshmikanth" userId="34ec4a14-2b32-4e23-8e6c-bf79444b9b1f" providerId="ADAL" clId="{0704FE2E-9E52-4A6C-B70E-E03832489322}" dt="2022-03-17T10:24:06.366" v="9" actId="2696"/>
        <pc:sldMasterMkLst>
          <pc:docMk/>
          <pc:sldMasterMk cId="371782926" sldId="2147483667"/>
        </pc:sldMasterMkLst>
        <pc:sldLayoutChg chg="del">
          <pc:chgData name="lakshmikanth" userId="34ec4a14-2b32-4e23-8e6c-bf79444b9b1f" providerId="ADAL" clId="{0704FE2E-9E52-4A6C-B70E-E03832489322}" dt="2022-03-17T10:24:06.357" v="4" actId="2696"/>
          <pc:sldLayoutMkLst>
            <pc:docMk/>
            <pc:sldMasterMk cId="371782926" sldId="2147483667"/>
            <pc:sldLayoutMk cId="223016509" sldId="2147483679"/>
          </pc:sldLayoutMkLst>
        </pc:sldLayoutChg>
        <pc:sldLayoutChg chg="del">
          <pc:chgData name="lakshmikanth" userId="34ec4a14-2b32-4e23-8e6c-bf79444b9b1f" providerId="ADAL" clId="{0704FE2E-9E52-4A6C-B70E-E03832489322}" dt="2022-03-17T10:24:06.359" v="5" actId="2696"/>
          <pc:sldLayoutMkLst>
            <pc:docMk/>
            <pc:sldMasterMk cId="371782926" sldId="2147483667"/>
            <pc:sldLayoutMk cId="1214601897" sldId="2147483680"/>
          </pc:sldLayoutMkLst>
        </pc:sldLayoutChg>
        <pc:sldLayoutChg chg="del">
          <pc:chgData name="lakshmikanth" userId="34ec4a14-2b32-4e23-8e6c-bf79444b9b1f" providerId="ADAL" clId="{0704FE2E-9E52-4A6C-B70E-E03832489322}" dt="2022-03-17T10:24:06.360" v="6" actId="2696"/>
          <pc:sldLayoutMkLst>
            <pc:docMk/>
            <pc:sldMasterMk cId="371782926" sldId="2147483667"/>
            <pc:sldLayoutMk cId="3887555996" sldId="2147483681"/>
          </pc:sldLayoutMkLst>
        </pc:sldLayoutChg>
        <pc:sldLayoutChg chg="del">
          <pc:chgData name="lakshmikanth" userId="34ec4a14-2b32-4e23-8e6c-bf79444b9b1f" providerId="ADAL" clId="{0704FE2E-9E52-4A6C-B70E-E03832489322}" dt="2022-03-17T10:24:06.362" v="7" actId="2696"/>
          <pc:sldLayoutMkLst>
            <pc:docMk/>
            <pc:sldMasterMk cId="371782926" sldId="2147483667"/>
            <pc:sldLayoutMk cId="267116416" sldId="2147483682"/>
          </pc:sldLayoutMkLst>
        </pc:sldLayoutChg>
        <pc:sldLayoutChg chg="del">
          <pc:chgData name="lakshmikanth" userId="34ec4a14-2b32-4e23-8e6c-bf79444b9b1f" providerId="ADAL" clId="{0704FE2E-9E52-4A6C-B70E-E03832489322}" dt="2022-03-17T10:24:06.363" v="8" actId="2696"/>
          <pc:sldLayoutMkLst>
            <pc:docMk/>
            <pc:sldMasterMk cId="371782926" sldId="2147483667"/>
            <pc:sldLayoutMk cId="2141556215" sldId="2147483683"/>
          </pc:sldLayoutMkLst>
        </pc:sldLayoutChg>
      </pc:sldMasterChg>
      <pc:sldMasterChg chg="delSldLayout">
        <pc:chgData name="lakshmikanth" userId="34ec4a14-2b32-4e23-8e6c-bf79444b9b1f" providerId="ADAL" clId="{0704FE2E-9E52-4A6C-B70E-E03832489322}" dt="2022-03-17T10:24:01.661" v="3" actId="2696"/>
        <pc:sldMasterMkLst>
          <pc:docMk/>
          <pc:sldMasterMk cId="4000528223" sldId="2147483684"/>
        </pc:sldMasterMkLst>
        <pc:sldLayoutChg chg="del">
          <pc:chgData name="lakshmikanth" userId="34ec4a14-2b32-4e23-8e6c-bf79444b9b1f" providerId="ADAL" clId="{0704FE2E-9E52-4A6C-B70E-E03832489322}" dt="2022-03-17T10:24:01.661" v="3" actId="2696"/>
          <pc:sldLayoutMkLst>
            <pc:docMk/>
            <pc:sldMasterMk cId="4000528223" sldId="2147483684"/>
            <pc:sldLayoutMk cId="1926339809" sldId="2147483650"/>
          </pc:sldLayoutMkLst>
        </pc:sldLayoutChg>
        <pc:sldLayoutChg chg="del">
          <pc:chgData name="lakshmikanth" userId="34ec4a14-2b32-4e23-8e6c-bf79444b9b1f" providerId="ADAL" clId="{0704FE2E-9E52-4A6C-B70E-E03832489322}" dt="2022-03-17T10:24:00.394" v="1" actId="2696"/>
          <pc:sldLayoutMkLst>
            <pc:docMk/>
            <pc:sldMasterMk cId="4000528223" sldId="2147483684"/>
            <pc:sldLayoutMk cId="1639728466" sldId="2147483655"/>
          </pc:sldLayoutMkLst>
        </pc:sldLayoutChg>
        <pc:sldLayoutChg chg="del">
          <pc:chgData name="lakshmikanth" userId="34ec4a14-2b32-4e23-8e6c-bf79444b9b1f" providerId="ADAL" clId="{0704FE2E-9E52-4A6C-B70E-E03832489322}" dt="2022-03-17T10:24:01.001" v="2" actId="2696"/>
          <pc:sldLayoutMkLst>
            <pc:docMk/>
            <pc:sldMasterMk cId="4000528223" sldId="2147483684"/>
            <pc:sldLayoutMk cId="2228977936" sldId="2147483666"/>
          </pc:sldLayoutMkLst>
        </pc:sldLayoutChg>
      </pc:sldMasterChg>
    </pc:docChg>
  </pc:docChgLst>
  <pc:docChgLst>
    <pc:chgData name="Subramani K" userId="bf009f75-d47a-408b-a678-4666a6eafc4c" providerId="ADAL" clId="{12800F5C-F6DE-4D83-A0FD-6124BFF8530D}"/>
    <pc:docChg chg="undo custSel modSld">
      <pc:chgData name="Subramani K" userId="bf009f75-d47a-408b-a678-4666a6eafc4c" providerId="ADAL" clId="{12800F5C-F6DE-4D83-A0FD-6124BFF8530D}" dt="2022-03-16T07:23:41.527" v="15" actId="1076"/>
      <pc:docMkLst>
        <pc:docMk/>
      </pc:docMkLst>
      <pc:sldChg chg="addSp delSp modSp mod">
        <pc:chgData name="Subramani K" userId="bf009f75-d47a-408b-a678-4666a6eafc4c" providerId="ADAL" clId="{12800F5C-F6DE-4D83-A0FD-6124BFF8530D}" dt="2022-03-16T07:23:41.527" v="15" actId="1076"/>
        <pc:sldMkLst>
          <pc:docMk/>
          <pc:sldMk cId="2508173990" sldId="1202"/>
        </pc:sldMkLst>
        <pc:spChg chg="mod">
          <ac:chgData name="Subramani K" userId="bf009f75-d47a-408b-a678-4666a6eafc4c" providerId="ADAL" clId="{12800F5C-F6DE-4D83-A0FD-6124BFF8530D}" dt="2022-03-16T07:23:13.601" v="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5" creationId="{00A95AC6-B860-483F-A64C-9A6E9B910A8A}"/>
          </ac:spMkLst>
        </pc:spChg>
        <pc:spChg chg="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8" creationId="{C9572D99-FC5E-4B5C-B88B-980D48B7FCAA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19" creationId="{2983088C-AA4F-4303-9054-A4E177DB28C8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0" creationId="{481D5104-EB74-42D8-9293-473CCE2C76C4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1" creationId="{05E52C63-8F33-463F-9239-A60FAAB1CDBF}"/>
          </ac:spMkLst>
        </pc:spChg>
        <pc:spChg chg="add mod">
          <ac:chgData name="Subramani K" userId="bf009f75-d47a-408b-a678-4666a6eafc4c" providerId="ADAL" clId="{12800F5C-F6DE-4D83-A0FD-6124BFF8530D}" dt="2022-03-16T07:23:03.885" v="3"/>
          <ac:spMkLst>
            <pc:docMk/>
            <pc:sldMk cId="2508173990" sldId="1202"/>
            <ac:spMk id="22" creationId="{8642CA2A-C89C-4090-B695-3FEAEA5F42D5}"/>
          </ac:spMkLst>
        </pc:spChg>
        <pc:spChg chg="add del mod">
          <ac:chgData name="Subramani K" userId="bf009f75-d47a-408b-a678-4666a6eafc4c" providerId="ADAL" clId="{12800F5C-F6DE-4D83-A0FD-6124BFF8530D}" dt="2022-03-16T07:23:24.746" v="7" actId="478"/>
          <ac:spMkLst>
            <pc:docMk/>
            <pc:sldMk cId="2508173990" sldId="1202"/>
            <ac:spMk id="24" creationId="{BFF32EB9-0BB2-496E-B995-4A2B08414348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5" creationId="{F7F7CC51-E7E8-4B20-9D52-507BE678730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26" creationId="{4B76F2FC-C7F9-4FB1-88E4-0C5FF9263258}"/>
          </ac:spMkLst>
        </pc:spChg>
        <pc:spChg chg="add mod">
          <ac:chgData name="Subramani K" userId="bf009f75-d47a-408b-a678-4666a6eafc4c" providerId="ADAL" clId="{12800F5C-F6DE-4D83-A0FD-6124BFF8530D}" dt="2022-03-16T07:23:38.997" v="14" actId="1036"/>
          <ac:spMkLst>
            <pc:docMk/>
            <pc:sldMk cId="2508173990" sldId="1202"/>
            <ac:spMk id="28" creationId="{C8A6333C-88E7-4C71-9D66-EA36F804B943}"/>
          </ac:spMkLst>
        </pc:spChg>
        <pc:spChg chg="add del">
          <ac:chgData name="Subramani K" userId="bf009f75-d47a-408b-a678-4666a6eafc4c" providerId="ADAL" clId="{12800F5C-F6DE-4D83-A0FD-6124BFF8530D}" dt="2022-03-16T07:22:11.524" v="2" actId="478"/>
          <ac:spMkLst>
            <pc:docMk/>
            <pc:sldMk cId="2508173990" sldId="1202"/>
            <ac:spMk id="42" creationId="{F8E6E74A-225B-4AE4-9AD8-35C4EA611AA3}"/>
          </ac:spMkLst>
        </pc:spChg>
        <pc:grpChg chg="add 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3" creationId="{F25FF3C4-B420-4669-A590-2336FED8738D}"/>
          </ac:grpSpMkLst>
        </pc:grpChg>
        <pc:grpChg chg="mod">
          <ac:chgData name="Subramani K" userId="bf009f75-d47a-408b-a678-4666a6eafc4c" providerId="ADAL" clId="{12800F5C-F6DE-4D83-A0FD-6124BFF8530D}" dt="2022-03-16T07:23:03.885" v="3"/>
          <ac:grpSpMkLst>
            <pc:docMk/>
            <pc:sldMk cId="2508173990" sldId="1202"/>
            <ac:grpSpMk id="16" creationId="{0D2BEDDD-8556-4F53-AEC6-345735456738}"/>
          </ac:grpSpMkLst>
        </pc:grpChg>
        <pc:picChg chg="mod">
          <ac:chgData name="Subramani K" userId="bf009f75-d47a-408b-a678-4666a6eafc4c" providerId="ADAL" clId="{12800F5C-F6DE-4D83-A0FD-6124BFF8530D}" dt="2022-03-16T07:23:03.885" v="3"/>
          <ac:picMkLst>
            <pc:docMk/>
            <pc:sldMk cId="2508173990" sldId="1202"/>
            <ac:picMk id="17" creationId="{B911E346-6267-434E-AC11-58BAA1A7E921}"/>
          </ac:picMkLst>
        </pc:picChg>
        <pc:picChg chg="add del">
          <ac:chgData name="Subramani K" userId="bf009f75-d47a-408b-a678-4666a6eafc4c" providerId="ADAL" clId="{12800F5C-F6DE-4D83-A0FD-6124BFF8530D}" dt="2022-03-16T07:22:11.524" v="2" actId="478"/>
          <ac:picMkLst>
            <pc:docMk/>
            <pc:sldMk cId="2508173990" sldId="1202"/>
            <ac:picMk id="23" creationId="{AB78B9E1-5C73-435D-9636-19AD8A9E847E}"/>
          </ac:picMkLst>
        </pc:picChg>
        <pc:picChg chg="add mod">
          <ac:chgData name="Subramani K" userId="bf009f75-d47a-408b-a678-4666a6eafc4c" providerId="ADAL" clId="{12800F5C-F6DE-4D83-A0FD-6124BFF8530D}" dt="2022-03-16T07:23:41.527" v="15" actId="1076"/>
          <ac:picMkLst>
            <pc:docMk/>
            <pc:sldMk cId="2508173990" sldId="1202"/>
            <ac:picMk id="27" creationId="{1C887B42-FB89-4FF2-8D82-31C00464F397}"/>
          </ac:picMkLst>
        </pc:picChg>
      </pc:sldChg>
    </pc:docChg>
  </pc:docChgLst>
  <pc:docChgLst>
    <pc:chgData name="Subramani K" userId="bf009f75-d47a-408b-a678-4666a6eafc4c" providerId="ADAL" clId="{24061184-6205-4817-8DE0-0FFF028F80E7}"/>
    <pc:docChg chg="undo custSel addSld delSld modSld">
      <pc:chgData name="Subramani K" userId="bf009f75-d47a-408b-a678-4666a6eafc4c" providerId="ADAL" clId="{24061184-6205-4817-8DE0-0FFF028F80E7}" dt="2022-04-10T11:22:35.433" v="869"/>
      <pc:docMkLst>
        <pc:docMk/>
      </pc:docMkLst>
      <pc:sldChg chg="addSp delSp modSp mod">
        <pc:chgData name="Subramani K" userId="bf009f75-d47a-408b-a678-4666a6eafc4c" providerId="ADAL" clId="{24061184-6205-4817-8DE0-0FFF028F80E7}" dt="2022-04-07T19:06:21.266" v="692"/>
        <pc:sldMkLst>
          <pc:docMk/>
          <pc:sldMk cId="2508173990" sldId="1202"/>
        </pc:sldMkLst>
        <pc:spChg chg="mod">
          <ac:chgData name="Subramani K" userId="bf009f75-d47a-408b-a678-4666a6eafc4c" providerId="ADAL" clId="{24061184-6205-4817-8DE0-0FFF028F80E7}" dt="2022-04-07T19:06:21.266" v="692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24061184-6205-4817-8DE0-0FFF028F80E7}" dt="2022-04-07T18:53:05.752" v="214" actId="20577"/>
          <ac:spMkLst>
            <pc:docMk/>
            <pc:sldMk cId="2508173990" sldId="1202"/>
            <ac:spMk id="10" creationId="{BC95729D-B7AA-469F-AC09-0690AD9DD1CD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24" creationId="{D748E77E-54FF-4FCA-98C6-3C49402CBEC8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1" creationId="{015D03AE-ACC0-4760-909D-6042BEE8FDDA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34" creationId="{4BFB072D-7876-4BE1-BB1E-AE73BC267F10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39" creationId="{8D66DD37-6F10-4802-B985-F366D68BD57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42" creationId="{7ECAD6B7-84FD-4698-88F2-52F4B30C7A57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47" creationId="{FE1560ED-75B3-4124-9F7F-469911EAD6E8}"/>
          </ac:spMkLst>
        </pc:spChg>
        <pc:spChg chg="del mod topLvl">
          <ac:chgData name="Subramani K" userId="bf009f75-d47a-408b-a678-4666a6eafc4c" providerId="ADAL" clId="{24061184-6205-4817-8DE0-0FFF028F80E7}" dt="2022-04-07T18:56:34.495" v="483" actId="478"/>
          <ac:spMkLst>
            <pc:docMk/>
            <pc:sldMk cId="2508173990" sldId="1202"/>
            <ac:spMk id="50" creationId="{800B876E-EA6B-4B72-AE97-45E0AD1C7FB5}"/>
          </ac:spMkLst>
        </pc:spChg>
        <pc:spChg chg="mod topLvl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24061184-6205-4817-8DE0-0FFF028F80E7}" dt="2022-04-07T18:56:26.667" v="481" actId="165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24061184-6205-4817-8DE0-0FFF028F80E7}" dt="2022-04-07T18:54:13.722" v="415" actId="20577"/>
          <ac:spMkLst>
            <pc:docMk/>
            <pc:sldMk cId="2508173990" sldId="1202"/>
            <ac:spMk id="58" creationId="{80EC1139-A85A-4812-8263-BE7CCFF26585}"/>
          </ac:spMkLst>
        </pc:spChg>
        <pc:spChg chg="add mod">
          <ac:chgData name="Subramani K" userId="bf009f75-d47a-408b-a678-4666a6eafc4c" providerId="ADAL" clId="{24061184-6205-4817-8DE0-0FFF028F80E7}" dt="2022-04-07T18:57:30.950" v="502" actId="20577"/>
          <ac:spMkLst>
            <pc:docMk/>
            <pc:sldMk cId="2508173990" sldId="1202"/>
            <ac:spMk id="66" creationId="{ABDDA41A-A3F3-4999-8C67-22302E4D960F}"/>
          </ac:spMkLst>
        </pc:spChg>
        <pc:spChg chg="add mod">
          <ac:chgData name="Subramani K" userId="bf009f75-d47a-408b-a678-4666a6eafc4c" providerId="ADAL" clId="{24061184-6205-4817-8DE0-0FFF028F80E7}" dt="2022-04-07T18:59:58.809" v="594" actId="1076"/>
          <ac:spMkLst>
            <pc:docMk/>
            <pc:sldMk cId="2508173990" sldId="1202"/>
            <ac:spMk id="67" creationId="{58FB30D1-B5F7-4C36-B93A-3881E48D6706}"/>
          </ac:spMkLst>
        </pc:s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23" creationId="{D01A5577-5820-4A12-9C9D-E15303D49CC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25" creationId="{6B82AAA5-4204-439D-A5CB-7DBBBA35AFB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33" creationId="{0B93414D-951B-4AD3-BB9C-9D2EA19C8770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35" creationId="{B71D3B73-CB05-4C68-A9B2-58F77CEA0C17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1" creationId="{A97582DD-110D-4C91-B040-EFC470078CEB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43" creationId="{EFE9DF6C-1F22-4DF7-B581-14D63C9AAF8F}"/>
          </ac:grpSpMkLst>
        </pc:grpChg>
        <pc:grpChg chg="del">
          <ac:chgData name="Subramani K" userId="bf009f75-d47a-408b-a678-4666a6eafc4c" providerId="ADAL" clId="{24061184-6205-4817-8DE0-0FFF028F80E7}" dt="2022-04-07T18:56:26.667" v="481" actId="165"/>
          <ac:grpSpMkLst>
            <pc:docMk/>
            <pc:sldMk cId="2508173990" sldId="1202"/>
            <ac:grpSpMk id="49" creationId="{B86CA52F-C3E3-4D34-AFA4-246B4FA5E8A1}"/>
          </ac:grpSpMkLst>
        </pc:grpChg>
        <pc:grpChg chg="del mod topLvl">
          <ac:chgData name="Subramani K" userId="bf009f75-d47a-408b-a678-4666a6eafc4c" providerId="ADAL" clId="{24061184-6205-4817-8DE0-0FFF028F80E7}" dt="2022-04-07T18:56:30.436" v="482" actId="478"/>
          <ac:grpSpMkLst>
            <pc:docMk/>
            <pc:sldMk cId="2508173990" sldId="1202"/>
            <ac:grpSpMk id="51" creationId="{0C12D049-9ACC-48DC-82E3-A4FCFD47CFCC}"/>
          </ac:grpSpMkLst>
        </pc:grpChg>
        <pc:picChg chg="add mod or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24061184-6205-4817-8DE0-0FFF028F80E7}" dt="2022-04-07T18:56:26.667" v="481" actId="165"/>
          <ac:picMkLst>
            <pc:docMk/>
            <pc:sldMk cId="2508173990" sldId="1202"/>
            <ac:picMk id="56" creationId="{1E5301A9-9004-4F08-8918-1093812B26E3}"/>
          </ac:picMkLst>
        </pc:picChg>
        <pc:picChg chg="add del mod">
          <ac:chgData name="Subramani K" userId="bf009f75-d47a-408b-a678-4666a6eafc4c" providerId="ADAL" clId="{24061184-6205-4817-8DE0-0FFF028F80E7}" dt="2022-04-07T18:57:45.855" v="506" actId="478"/>
          <ac:picMkLst>
            <pc:docMk/>
            <pc:sldMk cId="2508173990" sldId="1202"/>
            <ac:picMk id="62" creationId="{0D84D3A8-BD02-4564-BDFC-8AB1D448C479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3" creationId="{3F16F4BA-C58C-41A4-AAE6-EC6AFC8A94BD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4" creationId="{D3E72F1B-120C-4775-A43F-7CC9D0DDCBEA}"/>
          </ac:picMkLst>
        </pc:picChg>
        <pc:picChg chg="add mod">
          <ac:chgData name="Subramani K" userId="bf009f75-d47a-408b-a678-4666a6eafc4c" providerId="ADAL" clId="{24061184-6205-4817-8DE0-0FFF028F80E7}" dt="2022-04-07T18:57:02.552" v="499" actId="1036"/>
          <ac:picMkLst>
            <pc:docMk/>
            <pc:sldMk cId="2508173990" sldId="1202"/>
            <ac:picMk id="65" creationId="{8F85E042-BD0F-4611-AC6D-61D5691F7E30}"/>
          </ac:picMkLst>
        </pc:picChg>
      </pc:sldChg>
      <pc:sldChg chg="addSp delSp modSp mod">
        <pc:chgData name="Subramani K" userId="bf009f75-d47a-408b-a678-4666a6eafc4c" providerId="ADAL" clId="{24061184-6205-4817-8DE0-0FFF028F80E7}" dt="2022-04-07T19:01:10.361" v="641" actId="1035"/>
        <pc:sldMkLst>
          <pc:docMk/>
          <pc:sldMk cId="2285015065" sldId="1203"/>
        </pc:sldMkLst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8" creationId="{C41CE023-1BFE-4872-B3A9-A78B9E65C56C}"/>
          </ac:spMkLst>
        </pc:spChg>
        <pc:spChg chg="add mod">
          <ac:chgData name="Subramani K" userId="bf009f75-d47a-408b-a678-4666a6eafc4c" providerId="ADAL" clId="{24061184-6205-4817-8DE0-0FFF028F80E7}" dt="2022-04-07T19:01:06.051" v="637" actId="1036"/>
          <ac:spMkLst>
            <pc:docMk/>
            <pc:sldMk cId="2285015065" sldId="1203"/>
            <ac:spMk id="9" creationId="{23C8286F-68EC-4948-B96B-80A695F2CDB7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0" creationId="{AAF34AE8-15E6-4F75-8509-19B839EF6B98}"/>
          </ac:spMkLst>
        </pc:spChg>
        <pc:spChg chg="add mod">
          <ac:chgData name="Subramani K" userId="bf009f75-d47a-408b-a678-4666a6eafc4c" providerId="ADAL" clId="{24061184-6205-4817-8DE0-0FFF028F80E7}" dt="2022-04-07T19:01:00.536" v="630" actId="1076"/>
          <ac:spMkLst>
            <pc:docMk/>
            <pc:sldMk cId="2285015065" sldId="1203"/>
            <ac:spMk id="12" creationId="{297A8F4B-0601-4022-8D8C-E972FB5B238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3" creationId="{77B1F52D-26E6-484E-9E07-1D4C9AFB0B12}"/>
          </ac:spMkLst>
        </pc:spChg>
        <pc:spChg chg="add mod">
          <ac:chgData name="Subramani K" userId="bf009f75-d47a-408b-a678-4666a6eafc4c" providerId="ADAL" clId="{24061184-6205-4817-8DE0-0FFF028F80E7}" dt="2022-04-07T19:01:10.361" v="641" actId="1035"/>
          <ac:spMkLst>
            <pc:docMk/>
            <pc:sldMk cId="2285015065" sldId="1203"/>
            <ac:spMk id="15" creationId="{7882CD0F-3E5E-441B-872F-320ADB95E3D7}"/>
          </ac:spMkLst>
        </pc:spChg>
        <pc:spChg chg="mod">
          <ac:chgData name="Subramani K" userId="bf009f75-d47a-408b-a678-4666a6eafc4c" providerId="ADAL" clId="{24061184-6205-4817-8DE0-0FFF028F80E7}" dt="2022-04-07T19:00:51.159" v="626" actId="14100"/>
          <ac:spMkLst>
            <pc:docMk/>
            <pc:sldMk cId="2285015065" sldId="1203"/>
            <ac:spMk id="20" creationId="{F147415D-E16C-445C-9A1D-C2D143C1E294}"/>
          </ac:spMkLst>
        </pc:spChg>
        <pc:spChg chg="mod">
          <ac:chgData name="Subramani K" userId="bf009f75-d47a-408b-a678-4666a6eafc4c" providerId="ADAL" clId="{24061184-6205-4817-8DE0-0FFF028F80E7}" dt="2022-04-07T19:00:45.150" v="624" actId="1035"/>
          <ac:spMkLst>
            <pc:docMk/>
            <pc:sldMk cId="2285015065" sldId="1203"/>
            <ac:spMk id="21" creationId="{6F7C91BE-B61F-48F4-92AA-1F820DE4EF90}"/>
          </ac:spMkLst>
        </pc:spChg>
        <pc:spChg chg="del">
          <ac:chgData name="Subramani K" userId="bf009f75-d47a-408b-a678-4666a6eafc4c" providerId="ADAL" clId="{24061184-6205-4817-8DE0-0FFF028F80E7}" dt="2022-04-07T19:00:34.475" v="605" actId="478"/>
          <ac:spMkLst>
            <pc:docMk/>
            <pc:sldMk cId="2285015065" sldId="1203"/>
            <ac:spMk id="22" creationId="{C25CF31D-ADAC-4DA9-868B-1855F1803D55}"/>
          </ac:spMkLst>
        </pc:spChg>
        <pc:spChg chg="del">
          <ac:chgData name="Subramani K" userId="bf009f75-d47a-408b-a678-4666a6eafc4c" providerId="ADAL" clId="{24061184-6205-4817-8DE0-0FFF028F80E7}" dt="2022-04-07T19:00:36.904" v="606" actId="478"/>
          <ac:spMkLst>
            <pc:docMk/>
            <pc:sldMk cId="2285015065" sldId="1203"/>
            <ac:spMk id="27" creationId="{B38438DC-8F79-4707-9926-890E97655C06}"/>
          </ac:spMkLst>
        </pc:spChg>
      </pc:sldChg>
      <pc:sldChg chg="del">
        <pc:chgData name="Subramani K" userId="bf009f75-d47a-408b-a678-4666a6eafc4c" providerId="ADAL" clId="{24061184-6205-4817-8DE0-0FFF028F80E7}" dt="2022-04-07T19:01:13.741" v="642" actId="47"/>
        <pc:sldMkLst>
          <pc:docMk/>
          <pc:sldMk cId="3675761090" sldId="1204"/>
        </pc:sldMkLst>
      </pc:sldChg>
      <pc:sldChg chg="addSp delSp modSp add mod">
        <pc:chgData name="Subramani K" userId="bf009f75-d47a-408b-a678-4666a6eafc4c" providerId="ADAL" clId="{24061184-6205-4817-8DE0-0FFF028F80E7}" dt="2022-04-07T19:06:25.172" v="693"/>
        <pc:sldMkLst>
          <pc:docMk/>
          <pc:sldMk cId="186046281" sldId="1205"/>
        </pc:sldMkLst>
        <pc:spChg chg="add del mod">
          <ac:chgData name="Subramani K" userId="bf009f75-d47a-408b-a678-4666a6eafc4c" providerId="ADAL" clId="{24061184-6205-4817-8DE0-0FFF028F80E7}" dt="2022-04-07T19:00:01.699" v="595" actId="478"/>
          <ac:spMkLst>
            <pc:docMk/>
            <pc:sldMk cId="186046281" sldId="1205"/>
            <ac:spMk id="2" creationId="{AD76BF80-4A57-444B-A4E3-30F11EA30070}"/>
          </ac:spMkLst>
        </pc:spChg>
        <pc:spChg chg="mod">
          <ac:chgData name="Subramani K" userId="bf009f75-d47a-408b-a678-4666a6eafc4c" providerId="ADAL" clId="{24061184-6205-4817-8DE0-0FFF028F80E7}" dt="2022-04-07T19:06:25.172" v="693"/>
          <ac:spMkLst>
            <pc:docMk/>
            <pc:sldMk cId="186046281" sldId="1205"/>
            <ac:spMk id="9" creationId="{B7E2EC3C-9883-47AA-9BD1-48DE0A1C8C38}"/>
          </ac:spMkLst>
        </pc:spChg>
        <pc:spChg chg="add mod">
          <ac:chgData name="Subramani K" userId="bf009f75-d47a-408b-a678-4666a6eafc4c" providerId="ADAL" clId="{24061184-6205-4817-8DE0-0FFF028F80E7}" dt="2022-04-07T19:00:06.275" v="602" actId="20577"/>
          <ac:spMkLst>
            <pc:docMk/>
            <pc:sldMk cId="186046281" sldId="1205"/>
            <ac:spMk id="27" creationId="{92972604-99E1-4063-88DD-2F0540F1BDD3}"/>
          </ac:spMkLst>
        </pc:sp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3" creationId="{C4441BB5-4B31-477C-B190-F258785B7DA7}"/>
          </ac:picMkLst>
        </pc:picChg>
        <pc:picChg chg="add mod">
          <ac:chgData name="Subramani K" userId="bf009f75-d47a-408b-a678-4666a6eafc4c" providerId="ADAL" clId="{24061184-6205-4817-8DE0-0FFF028F80E7}" dt="2022-04-07T18:59:07.239" v="534" actId="1037"/>
          <ac:picMkLst>
            <pc:docMk/>
            <pc:sldMk cId="186046281" sldId="1205"/>
            <ac:picMk id="22" creationId="{6D6D3B42-0319-4950-9D86-89D5EF01547E}"/>
          </ac:picMkLst>
        </pc:picChg>
        <pc:picChg chg="add mod">
          <ac:chgData name="Subramani K" userId="bf009f75-d47a-408b-a678-4666a6eafc4c" providerId="ADAL" clId="{24061184-6205-4817-8DE0-0FFF028F80E7}" dt="2022-04-07T18:59:05.071" v="530" actId="1038"/>
          <ac:picMkLst>
            <pc:docMk/>
            <pc:sldMk cId="186046281" sldId="1205"/>
            <ac:picMk id="23" creationId="{8EC530E9-5B31-4615-895E-8B2297739E1D}"/>
          </ac:picMkLst>
        </pc:picChg>
        <pc:picChg chg="add mod">
          <ac:chgData name="Subramani K" userId="bf009f75-d47a-408b-a678-4666a6eafc4c" providerId="ADAL" clId="{24061184-6205-4817-8DE0-0FFF028F80E7}" dt="2022-04-07T18:59:02.128" v="521" actId="1037"/>
          <ac:picMkLst>
            <pc:docMk/>
            <pc:sldMk cId="186046281" sldId="1205"/>
            <ac:picMk id="24" creationId="{DD536E4E-896E-4874-8175-F57267834F70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3" creationId="{3F16F4BA-C58C-41A4-AAE6-EC6AFC8A94BD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4" creationId="{D3E72F1B-120C-4775-A43F-7CC9D0DDCBEA}"/>
          </ac:picMkLst>
        </pc:picChg>
        <pc:picChg chg="del">
          <ac:chgData name="Subramani K" userId="bf009f75-d47a-408b-a678-4666a6eafc4c" providerId="ADAL" clId="{24061184-6205-4817-8DE0-0FFF028F80E7}" dt="2022-04-07T18:58:43.710" v="512" actId="478"/>
          <ac:picMkLst>
            <pc:docMk/>
            <pc:sldMk cId="186046281" sldId="1205"/>
            <ac:picMk id="65" creationId="{8F85E042-BD0F-4611-AC6D-61D5691F7E30}"/>
          </ac:picMkLst>
        </pc:picChg>
        <pc:picChg chg="add mod">
          <ac:chgData name="Subramani K" userId="bf009f75-d47a-408b-a678-4666a6eafc4c" providerId="ADAL" clId="{24061184-6205-4817-8DE0-0FFF028F80E7}" dt="2022-04-07T18:59:09.157" v="535" actId="1038"/>
          <ac:picMkLst>
            <pc:docMk/>
            <pc:sldMk cId="186046281" sldId="1205"/>
            <ac:picMk id="1026" creationId="{DFF837CA-A8B9-4E47-8A37-623DFFEBD49E}"/>
          </ac:picMkLst>
        </pc:picChg>
      </pc:sldChg>
      <pc:sldChg chg="addSp delSp modSp add mod">
        <pc:chgData name="Subramani K" userId="bf009f75-d47a-408b-a678-4666a6eafc4c" providerId="ADAL" clId="{24061184-6205-4817-8DE0-0FFF028F80E7}" dt="2022-04-07T19:06:29.924" v="694" actId="478"/>
        <pc:sldMkLst>
          <pc:docMk/>
          <pc:sldMk cId="2974886625" sldId="1206"/>
        </pc:sldMkLst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9" creationId="{B7E2EC3C-9883-47AA-9BD1-48DE0A1C8C38}"/>
          </ac:spMkLst>
        </pc:spChg>
        <pc:spChg chg="del">
          <ac:chgData name="Subramani K" userId="bf009f75-d47a-408b-a678-4666a6eafc4c" providerId="ADAL" clId="{24061184-6205-4817-8DE0-0FFF028F80E7}" dt="2022-04-07T19:06:29.924" v="694" actId="478"/>
          <ac:spMkLst>
            <pc:docMk/>
            <pc:sldMk cId="2974886625" sldId="1206"/>
            <ac:spMk id="12" creationId="{B4BEA475-7A09-41F4-B29E-D01CEF32D3D4}"/>
          </ac:spMkLst>
        </pc:spChg>
        <pc:spChg chg="mod">
          <ac:chgData name="Subramani K" userId="bf009f75-d47a-408b-a678-4666a6eafc4c" providerId="ADAL" clId="{24061184-6205-4817-8DE0-0FFF028F80E7}" dt="2022-04-07T19:01:48.119" v="662" actId="20577"/>
          <ac:spMkLst>
            <pc:docMk/>
            <pc:sldMk cId="2974886625" sldId="1206"/>
            <ac:spMk id="30" creationId="{A7F3710A-8EE6-42B3-9C88-7DEAD57D2295}"/>
          </ac:spMkLst>
        </pc:spChg>
        <pc:spChg chg="add mod ord">
          <ac:chgData name="Subramani K" userId="bf009f75-d47a-408b-a678-4666a6eafc4c" providerId="ADAL" clId="{24061184-6205-4817-8DE0-0FFF028F80E7}" dt="2022-04-07T19:03:24.080" v="673" actId="167"/>
          <ac:spMkLst>
            <pc:docMk/>
            <pc:sldMk cId="2974886625" sldId="1206"/>
            <ac:spMk id="35" creationId="{0D0F2E0D-A3A4-402F-9519-2C290C0ECBB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36" creationId="{715984BC-AFD0-465C-917C-36A368AC9E48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6" creationId="{2E4B71AC-C220-48FC-B962-766896C0B170}"/>
          </ac:spMkLst>
        </pc:spChg>
        <pc:spChg chg="mod topLvl">
          <ac:chgData name="Subramani K" userId="bf009f75-d47a-408b-a678-4666a6eafc4c" providerId="ADAL" clId="{24061184-6205-4817-8DE0-0FFF028F80E7}" dt="2022-04-07T19:03:35.322" v="677" actId="164"/>
          <ac:spMkLst>
            <pc:docMk/>
            <pc:sldMk cId="2974886625" sldId="1206"/>
            <ac:spMk id="47" creationId="{BDA086D6-938A-41EC-94D9-F34166B8649D}"/>
          </ac:spMkLst>
        </pc:spChg>
        <pc:spChg chg="del mod topLvl">
          <ac:chgData name="Subramani K" userId="bf009f75-d47a-408b-a678-4666a6eafc4c" providerId="ADAL" clId="{24061184-6205-4817-8DE0-0FFF028F80E7}" dt="2022-04-07T19:03:06.249" v="668" actId="478"/>
          <ac:spMkLst>
            <pc:docMk/>
            <pc:sldMk cId="2974886625" sldId="1206"/>
            <ac:spMk id="48" creationId="{D710028C-B5CB-4A58-8D04-5C0F2E5C5B6F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5" creationId="{6FC30419-8508-4324-9CB5-DFFA9EA8B04A}"/>
          </ac:spMkLst>
        </pc:spChg>
        <pc:spChg chg="mod">
          <ac:chgData name="Subramani K" userId="bf009f75-d47a-408b-a678-4666a6eafc4c" providerId="ADAL" clId="{24061184-6205-4817-8DE0-0FFF028F80E7}" dt="2022-04-07T19:03:39.988" v="684" actId="1036"/>
          <ac:spMkLst>
            <pc:docMk/>
            <pc:sldMk cId="2974886625" sldId="1206"/>
            <ac:spMk id="56" creationId="{67FEA691-BFB2-431A-9E79-1EDAA36405C0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7" creationId="{C4264BB1-610F-4EEF-8CB8-9B2D9D724E8D}"/>
          </ac:spMkLst>
        </pc:spChg>
        <pc:spChg chg="add mod">
          <ac:chgData name="Subramani K" userId="bf009f75-d47a-408b-a678-4666a6eafc4c" providerId="ADAL" clId="{24061184-6205-4817-8DE0-0FFF028F80E7}" dt="2022-04-07T19:03:17.720" v="670" actId="1076"/>
          <ac:spMkLst>
            <pc:docMk/>
            <pc:sldMk cId="2974886625" sldId="1206"/>
            <ac:spMk id="58" creationId="{42802A8C-F2C2-44EC-AB7C-AA1CA46E5D7B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4" creationId="{63FE7987-BEFB-451F-B412-F78C74A73B0E}"/>
          </ac:spMkLst>
        </pc:spChg>
        <pc:spChg chg="mod">
          <ac:chgData name="Subramani K" userId="bf009f75-d47a-408b-a678-4666a6eafc4c" providerId="ADAL" clId="{24061184-6205-4817-8DE0-0FFF028F80E7}" dt="2022-04-07T19:03:48.659" v="686"/>
          <ac:spMkLst>
            <pc:docMk/>
            <pc:sldMk cId="2974886625" sldId="1206"/>
            <ac:spMk id="65" creationId="{9A8209EC-B072-4E97-A5BD-89F4C48D1D29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7" creationId="{1CE34700-2501-46DD-9E2D-819BE787F3FD}"/>
          </ac:spMkLst>
        </pc:spChg>
        <pc:spChg chg="mod">
          <ac:chgData name="Subramani K" userId="bf009f75-d47a-408b-a678-4666a6eafc4c" providerId="ADAL" clId="{24061184-6205-4817-8DE0-0FFF028F80E7}" dt="2022-04-07T19:03:54.168" v="688"/>
          <ac:spMkLst>
            <pc:docMk/>
            <pc:sldMk cId="2974886625" sldId="1206"/>
            <ac:spMk id="68" creationId="{C1248685-3B50-4AC8-8CF2-F0797ACD532A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0" creationId="{81AB16C6-07C4-4C92-B1C5-C554C096E48C}"/>
          </ac:spMkLst>
        </pc:spChg>
        <pc:spChg chg="mod">
          <ac:chgData name="Subramani K" userId="bf009f75-d47a-408b-a678-4666a6eafc4c" providerId="ADAL" clId="{24061184-6205-4817-8DE0-0FFF028F80E7}" dt="2022-04-07T19:04:02.709" v="690"/>
          <ac:spMkLst>
            <pc:docMk/>
            <pc:sldMk cId="2974886625" sldId="1206"/>
            <ac:spMk id="71" creationId="{7E382CB3-EB33-47B3-A531-581A75EFC143}"/>
          </ac:spMkLst>
        </pc:spChg>
        <pc:grpChg chg="add mod">
          <ac:chgData name="Subramani K" userId="bf009f75-d47a-408b-a678-4666a6eafc4c" providerId="ADAL" clId="{24061184-6205-4817-8DE0-0FFF028F80E7}" dt="2022-04-07T19:03:35.322" v="677" actId="164"/>
          <ac:grpSpMkLst>
            <pc:docMk/>
            <pc:sldMk cId="2974886625" sldId="1206"/>
            <ac:grpSpMk id="2" creationId="{384DD0E1-0FB1-4E63-BA93-E7E0F9B0291E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31" creationId="{1FDC16F1-F83C-4874-8E15-4EE0BE06DD01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40" creationId="{F0EABFED-BB8F-4562-905A-795911A5BA3E}"/>
          </ac:grpSpMkLst>
        </pc:grpChg>
        <pc:grpChg chg="add del">
          <ac:chgData name="Subramani K" userId="bf009f75-d47a-408b-a678-4666a6eafc4c" providerId="ADAL" clId="{24061184-6205-4817-8DE0-0FFF028F80E7}" dt="2022-04-07T19:03:04.151" v="667" actId="165"/>
          <ac:grpSpMkLst>
            <pc:docMk/>
            <pc:sldMk cId="2974886625" sldId="1206"/>
            <ac:grpSpMk id="45" creationId="{AF2A5D50-BF12-41E6-9D69-58605BCDA82B}"/>
          </ac:grpSpMkLst>
        </pc:grpChg>
        <pc:grpChg chg="add del">
          <ac:chgData name="Subramani K" userId="bf009f75-d47a-408b-a678-4666a6eafc4c" providerId="ADAL" clId="{24061184-6205-4817-8DE0-0FFF028F80E7}" dt="2022-04-07T19:02:59.838" v="666" actId="478"/>
          <ac:grpSpMkLst>
            <pc:docMk/>
            <pc:sldMk cId="2974886625" sldId="1206"/>
            <ac:grpSpMk id="50" creationId="{F2E9B5FB-E077-4ACE-A34F-44523A396CDF}"/>
          </ac:grpSpMkLst>
        </pc:grpChg>
        <pc:grpChg chg="add mod">
          <ac:chgData name="Subramani K" userId="bf009f75-d47a-408b-a678-4666a6eafc4c" providerId="ADAL" clId="{24061184-6205-4817-8DE0-0FFF028F80E7}" dt="2022-04-07T19:03:53.512" v="687" actId="1076"/>
          <ac:grpSpMkLst>
            <pc:docMk/>
            <pc:sldMk cId="2974886625" sldId="1206"/>
            <ac:grpSpMk id="63" creationId="{1F9FF552-E64E-4AF5-A037-B8B8657A0CB4}"/>
          </ac:grpSpMkLst>
        </pc:grpChg>
        <pc:grpChg chg="add mod">
          <ac:chgData name="Subramani K" userId="bf009f75-d47a-408b-a678-4666a6eafc4c" providerId="ADAL" clId="{24061184-6205-4817-8DE0-0FFF028F80E7}" dt="2022-04-07T19:04:01.823" v="689" actId="1076"/>
          <ac:grpSpMkLst>
            <pc:docMk/>
            <pc:sldMk cId="2974886625" sldId="1206"/>
            <ac:grpSpMk id="66" creationId="{D40D513A-DB33-499F-82EF-1BD14BAC8B2C}"/>
          </ac:grpSpMkLst>
        </pc:grpChg>
        <pc:grpChg chg="add mod">
          <ac:chgData name="Subramani K" userId="bf009f75-d47a-408b-a678-4666a6eafc4c" providerId="ADAL" clId="{24061184-6205-4817-8DE0-0FFF028F80E7}" dt="2022-04-07T19:04:06.895" v="691" actId="1076"/>
          <ac:grpSpMkLst>
            <pc:docMk/>
            <pc:sldMk cId="2974886625" sldId="1206"/>
            <ac:grpSpMk id="69" creationId="{EBD2863D-3855-4BEC-B5F8-C3D08CB15C9E}"/>
          </ac:grpSpMkLst>
        </pc:grpChg>
        <pc:picChg chg="add del mod">
          <ac:chgData name="Subramani K" userId="bf009f75-d47a-408b-a678-4666a6eafc4c" providerId="ADAL" clId="{24061184-6205-4817-8DE0-0FFF028F80E7}" dt="2022-04-07T19:03:45.330" v="685" actId="1076"/>
          <ac:picMkLst>
            <pc:docMk/>
            <pc:sldMk cId="2974886625" sldId="1206"/>
            <ac:picMk id="54" creationId="{EA282528-617A-4068-B459-48D3062D3A89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59" creationId="{47364602-CDDA-4C7B-B094-7284E8AB72AC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0" creationId="{3D59E8BF-0A36-4BC3-BB59-E49A83E4E831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1" creationId="{CA90FB12-F630-4396-941B-C8705364148D}"/>
          </ac:picMkLst>
        </pc:picChg>
        <pc:picChg chg="add mod">
          <ac:chgData name="Subramani K" userId="bf009f75-d47a-408b-a678-4666a6eafc4c" providerId="ADAL" clId="{24061184-6205-4817-8DE0-0FFF028F80E7}" dt="2022-04-07T19:03:17.720" v="670" actId="1076"/>
          <ac:picMkLst>
            <pc:docMk/>
            <pc:sldMk cId="2974886625" sldId="1206"/>
            <ac:picMk id="62" creationId="{0FB794E6-DD03-4EB0-AF1E-E6A764B23A04}"/>
          </ac:picMkLst>
        </pc:picChg>
        <pc:cxnChg chg="del mod topLvl">
          <ac:chgData name="Subramani K" userId="bf009f75-d47a-408b-a678-4666a6eafc4c" providerId="ADAL" clId="{24061184-6205-4817-8DE0-0FFF028F80E7}" dt="2022-04-07T19:03:06.249" v="668" actId="478"/>
          <ac:cxnSpMkLst>
            <pc:docMk/>
            <pc:sldMk cId="2974886625" sldId="1206"/>
            <ac:cxnSpMk id="49" creationId="{A4B45AD2-55BD-4E62-8810-18C31664807E}"/>
          </ac:cxnSpMkLst>
        </pc:cxnChg>
      </pc:sldChg>
      <pc:sldChg chg="add">
        <pc:chgData name="Subramani K" userId="bf009f75-d47a-408b-a678-4666a6eafc4c" providerId="ADAL" clId="{24061184-6205-4817-8DE0-0FFF028F80E7}" dt="2022-04-07T19:01:28.950" v="643"/>
        <pc:sldMkLst>
          <pc:docMk/>
          <pc:sldMk cId="1940554314" sldId="1207"/>
        </pc:sldMkLst>
      </pc:sldChg>
      <pc:sldChg chg="addSp delSp modSp add mod">
        <pc:chgData name="Subramani K" userId="bf009f75-d47a-408b-a678-4666a6eafc4c" providerId="ADAL" clId="{24061184-6205-4817-8DE0-0FFF028F80E7}" dt="2022-04-08T06:12:56.947" v="865" actId="20577"/>
        <pc:sldMkLst>
          <pc:docMk/>
          <pc:sldMk cId="2075535278" sldId="1208"/>
        </pc:sldMkLst>
        <pc:spChg chg="mod">
          <ac:chgData name="Subramani K" userId="bf009f75-d47a-408b-a678-4666a6eafc4c" providerId="ADAL" clId="{24061184-6205-4817-8DE0-0FFF028F80E7}" dt="2022-04-08T06:12:56.947" v="865" actId="20577"/>
          <ac:spMkLst>
            <pc:docMk/>
            <pc:sldMk cId="2075535278" sldId="1208"/>
            <ac:spMk id="14" creationId="{D4C948DF-669C-42CA-B0CC-3EF35C283FEC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26" creationId="{2FD53339-6A45-4689-9E0A-C36E58832918}"/>
          </ac:spMkLst>
        </pc:spChg>
        <pc:spChg chg="mod">
          <ac:chgData name="Subramani K" userId="bf009f75-d47a-408b-a678-4666a6eafc4c" providerId="ADAL" clId="{24061184-6205-4817-8DE0-0FFF028F80E7}" dt="2022-04-08T06:10:14.806" v="730" actId="1037"/>
          <ac:spMkLst>
            <pc:docMk/>
            <pc:sldMk cId="2075535278" sldId="1208"/>
            <ac:spMk id="27" creationId="{92972604-99E1-4063-88DD-2F0540F1BDD3}"/>
          </ac:spMkLst>
        </pc:spChg>
        <pc:spChg chg="del mod topLvl">
          <ac:chgData name="Subramani K" userId="bf009f75-d47a-408b-a678-4666a6eafc4c" providerId="ADAL" clId="{24061184-6205-4817-8DE0-0FFF028F80E7}" dt="2022-04-08T06:10:44.759" v="736" actId="478"/>
          <ac:spMkLst>
            <pc:docMk/>
            <pc:sldMk cId="2075535278" sldId="1208"/>
            <ac:spMk id="29" creationId="{F1F90892-E4EF-4C0F-A063-15A7B5D2E340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36" creationId="{47B7C713-5EBC-400A-B220-6775BAFFA7E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44" creationId="{B218D004-88DA-4F5F-916D-D10D9459DDC1}"/>
          </ac:spMkLst>
        </pc:spChg>
        <pc:spChg chg="mod">
          <ac:chgData name="Subramani K" userId="bf009f75-d47a-408b-a678-4666a6eafc4c" providerId="ADAL" clId="{24061184-6205-4817-8DE0-0FFF028F80E7}" dt="2022-04-08T06:11:29.995" v="760" actId="1035"/>
          <ac:spMkLst>
            <pc:docMk/>
            <pc:sldMk cId="2075535278" sldId="1208"/>
            <ac:spMk id="52" creationId="{D8CA654E-A9E3-4F39-92FD-FBBB4B1DA699}"/>
          </ac:spMkLst>
        </pc:spChg>
        <pc:grpChg chg="add del mod">
          <ac:chgData name="Subramani K" userId="bf009f75-d47a-408b-a678-4666a6eafc4c" providerId="ADAL" clId="{24061184-6205-4817-8DE0-0FFF028F80E7}" dt="2022-04-08T06:10:42.462" v="735" actId="165"/>
          <ac:grpSpMkLst>
            <pc:docMk/>
            <pc:sldMk cId="2075535278" sldId="1208"/>
            <ac:grpSpMk id="25" creationId="{E846BFFE-CF6A-4AA7-B34D-DFEE7CA84FAD}"/>
          </ac:grpSpMkLst>
        </pc:grp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2" creationId="{6D6D3B42-0319-4950-9D86-89D5EF01547E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3" creationId="{8EC530E9-5B31-4615-895E-8B2297739E1D}"/>
          </ac:picMkLst>
        </pc:picChg>
        <pc:picChg chg="del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24" creationId="{DD536E4E-896E-4874-8175-F57267834F70}"/>
          </ac:picMkLst>
        </pc:picChg>
        <pc:picChg chg="mod topLvl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28" creationId="{0D29E9A1-7145-4BA0-A575-1A7B2C48A42C}"/>
          </ac:picMkLst>
        </pc:picChg>
        <pc:picChg chg="add mod">
          <ac:chgData name="Subramani K" userId="bf009f75-d47a-408b-a678-4666a6eafc4c" providerId="ADAL" clId="{24061184-6205-4817-8DE0-0FFF028F80E7}" dt="2022-04-08T06:11:25.166" v="754" actId="1038"/>
          <ac:picMkLst>
            <pc:docMk/>
            <pc:sldMk cId="2075535278" sldId="1208"/>
            <ac:picMk id="30" creationId="{F52BD54F-3103-4DD9-A9C8-3A873BCF20A4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1" creationId="{C10EB654-8F77-4646-9C31-B15ABFDD3C6F}"/>
          </ac:picMkLst>
        </pc:picChg>
        <pc:picChg chg="add mod">
          <ac:chgData name="Subramani K" userId="bf009f75-d47a-408b-a678-4666a6eafc4c" providerId="ADAL" clId="{24061184-6205-4817-8DE0-0FFF028F80E7}" dt="2022-04-08T06:11:22.288" v="745" actId="554"/>
          <ac:picMkLst>
            <pc:docMk/>
            <pc:sldMk cId="2075535278" sldId="1208"/>
            <ac:picMk id="32" creationId="{D6D01A42-873F-4AC1-B157-60FE6FF17CA3}"/>
          </ac:picMkLst>
        </pc:picChg>
        <pc:picChg chg="del mod">
          <ac:chgData name="Subramani K" userId="bf009f75-d47a-408b-a678-4666a6eafc4c" providerId="ADAL" clId="{24061184-6205-4817-8DE0-0FFF028F80E7}" dt="2022-04-08T06:10:37.943" v="732" actId="478"/>
          <ac:picMkLst>
            <pc:docMk/>
            <pc:sldMk cId="2075535278" sldId="1208"/>
            <ac:picMk id="1026" creationId="{DFF837CA-A8B9-4E47-8A37-623DFFEBD49E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25.667" v="867"/>
        <pc:sldMkLst>
          <pc:docMk/>
          <pc:sldMk cId="4064706311" sldId="1209"/>
        </pc:sldMkLst>
        <pc:picChg chg="add mod">
          <ac:chgData name="Subramani K" userId="bf009f75-d47a-408b-a678-4666a6eafc4c" providerId="ADAL" clId="{24061184-6205-4817-8DE0-0FFF028F80E7}" dt="2022-04-10T11:22:25.667" v="867"/>
          <ac:picMkLst>
            <pc:docMk/>
            <pc:sldMk cId="4064706311" sldId="1209"/>
            <ac:picMk id="2" creationId="{846B0A12-1620-45C1-BF4F-F6267719337A}"/>
          </ac:picMkLst>
        </pc:picChg>
      </pc:sldChg>
      <pc:sldChg chg="addSp modSp new">
        <pc:chgData name="Subramani K" userId="bf009f75-d47a-408b-a678-4666a6eafc4c" providerId="ADAL" clId="{24061184-6205-4817-8DE0-0FFF028F80E7}" dt="2022-04-10T11:22:35.433" v="869"/>
        <pc:sldMkLst>
          <pc:docMk/>
          <pc:sldMk cId="1816320550" sldId="1210"/>
        </pc:sldMkLst>
        <pc:picChg chg="add mod">
          <ac:chgData name="Subramani K" userId="bf009f75-d47a-408b-a678-4666a6eafc4c" providerId="ADAL" clId="{24061184-6205-4817-8DE0-0FFF028F80E7}" dt="2022-04-10T11:22:35.433" v="869"/>
          <ac:picMkLst>
            <pc:docMk/>
            <pc:sldMk cId="1816320550" sldId="1210"/>
            <ac:picMk id="2" creationId="{C03E0674-3F98-435A-8E4F-52B90220F203}"/>
          </ac:picMkLst>
        </pc:picChg>
      </pc:sldChg>
    </pc:docChg>
  </pc:docChgLst>
  <pc:docChgLst>
    <pc:chgData name="Subramani K" userId="bf009f75-d47a-408b-a678-4666a6eafc4c" providerId="ADAL" clId="{45219E68-318D-4423-86C2-2D7D742F4C71}"/>
    <pc:docChg chg="undo custSel addSld delSld modSld">
      <pc:chgData name="Subramani K" userId="bf009f75-d47a-408b-a678-4666a6eafc4c" providerId="ADAL" clId="{45219E68-318D-4423-86C2-2D7D742F4C71}" dt="2022-04-28T13:02:03.960" v="250" actId="1076"/>
      <pc:docMkLst>
        <pc:docMk/>
      </pc:docMkLst>
      <pc:sldChg chg="addSp delSp modSp mod">
        <pc:chgData name="Subramani K" userId="bf009f75-d47a-408b-a678-4666a6eafc4c" providerId="ADAL" clId="{45219E68-318D-4423-86C2-2D7D742F4C71}" dt="2022-04-28T12:09:55.858" v="54" actId="478"/>
        <pc:sldMkLst>
          <pc:docMk/>
          <pc:sldMk cId="2508173990" sldId="1202"/>
        </pc:sldMkLst>
        <pc:spChg chg="mod">
          <ac:chgData name="Subramani K" userId="bf009f75-d47a-408b-a678-4666a6eafc4c" providerId="ADAL" clId="{45219E68-318D-4423-86C2-2D7D742F4C71}" dt="2022-04-28T12:08:16.692" v="26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45219E68-318D-4423-86C2-2D7D742F4C71}" dt="2022-04-28T12:06:35.674" v="2"/>
          <ac:spMkLst>
            <pc:docMk/>
            <pc:sldMk cId="2508173990" sldId="1202"/>
            <ac:spMk id="22" creationId="{D75D647D-908C-424D-9F50-C136FA662E5B}"/>
          </ac:spMkLst>
        </pc:spChg>
        <pc:spChg chg="add mod">
          <ac:chgData name="Subramani K" userId="bf009f75-d47a-408b-a678-4666a6eafc4c" providerId="ADAL" clId="{45219E68-318D-4423-86C2-2D7D742F4C71}" dt="2022-04-28T12:09:01.842" v="49" actId="14100"/>
          <ac:spMkLst>
            <pc:docMk/>
            <pc:sldMk cId="2508173990" sldId="1202"/>
            <ac:spMk id="24" creationId="{A65ED25C-5863-4924-A76F-7FAD18A0FB38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26" creationId="{2FD53339-6A45-4689-9E0A-C36E58832918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28" creationId="{4EA8C400-F552-460F-9ECF-98889ABD40CB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29" creationId="{4B7D73D9-47D3-45C9-8891-7D79ED1FE04D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0" creationId="{C6892500-F113-4CDF-AD94-B82643106050}"/>
          </ac:spMkLst>
        </pc:spChg>
        <pc:spChg chg="add del mod">
          <ac:chgData name="Subramani K" userId="bf009f75-d47a-408b-a678-4666a6eafc4c" providerId="ADAL" clId="{45219E68-318D-4423-86C2-2D7D742F4C71}" dt="2022-04-28T12:09:04.419" v="50" actId="14100"/>
          <ac:spMkLst>
            <pc:docMk/>
            <pc:sldMk cId="2508173990" sldId="1202"/>
            <ac:spMk id="32" creationId="{D0EBC7F7-D4F6-4761-98B6-C3866816DF43}"/>
          </ac:spMkLst>
        </pc:spChg>
        <pc:spChg chg="add 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3" creationId="{8F1E7C1B-0540-4EDC-A5C2-FBDABDCE6CBD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7" creationId="{04581C07-47E6-4494-B4CD-C4E30D6D94A8}"/>
          </ac:spMkLst>
        </pc:spChg>
        <pc:spChg chg="mod">
          <ac:chgData name="Subramani K" userId="bf009f75-d47a-408b-a678-4666a6eafc4c" providerId="ADAL" clId="{45219E68-318D-4423-86C2-2D7D742F4C71}" dt="2022-04-28T12:08:36.235" v="42"/>
          <ac:spMkLst>
            <pc:docMk/>
            <pc:sldMk cId="2508173990" sldId="1202"/>
            <ac:spMk id="38" creationId="{EC1080F7-98B2-4525-8BA5-33C849DC11D3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44" creationId="{B218D004-88DA-4F5F-916D-D10D9459DDC1}"/>
          </ac:spMkLst>
        </pc:spChg>
        <pc:spChg chg="del">
          <ac:chgData name="Subramani K" userId="bf009f75-d47a-408b-a678-4666a6eafc4c" providerId="ADAL" clId="{45219E68-318D-4423-86C2-2D7D742F4C71}" dt="2022-04-28T12:08:30.832" v="41" actId="478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45219E68-318D-4423-86C2-2D7D742F4C71}" dt="2022-04-28T12:08:23.891" v="39"/>
          <ac:spMkLst>
            <pc:docMk/>
            <pc:sldMk cId="2508173990" sldId="1202"/>
            <ac:spMk id="58" creationId="{80EC1139-A85A-4812-8263-BE7CCFF26585}"/>
          </ac:spMkLst>
        </pc:spChg>
        <pc:spChg chg="del">
          <ac:chgData name="Subramani K" userId="bf009f75-d47a-408b-a678-4666a6eafc4c" providerId="ADAL" clId="{45219E68-318D-4423-86C2-2D7D742F4C71}" dt="2022-04-28T12:08:29.139" v="40" actId="478"/>
          <ac:spMkLst>
            <pc:docMk/>
            <pc:sldMk cId="2508173990" sldId="1202"/>
            <ac:spMk id="66" creationId="{ABDDA41A-A3F3-4999-8C67-22302E4D960F}"/>
          </ac:spMkLst>
        </pc:spChg>
        <pc:spChg chg="del">
          <ac:chgData name="Subramani K" userId="bf009f75-d47a-408b-a678-4666a6eafc4c" providerId="ADAL" clId="{45219E68-318D-4423-86C2-2D7D742F4C71}" dt="2022-04-28T12:09:55.858" v="54" actId="478"/>
          <ac:spMkLst>
            <pc:docMk/>
            <pc:sldMk cId="2508173990" sldId="1202"/>
            <ac:spMk id="67" creationId="{58FB30D1-B5F7-4C36-B93A-3881E48D6706}"/>
          </ac:spMkLst>
        </pc:spChg>
        <pc:grpChg chg="add mod">
          <ac:chgData name="Subramani K" userId="bf009f75-d47a-408b-a678-4666a6eafc4c" providerId="ADAL" clId="{45219E68-318D-4423-86C2-2D7D742F4C71}" dt="2022-04-28T12:08:36.235" v="42"/>
          <ac:grpSpMkLst>
            <pc:docMk/>
            <pc:sldMk cId="2508173990" sldId="1202"/>
            <ac:grpSpMk id="25" creationId="{4172A7C8-C760-4FA9-A7DE-14DC154A229D}"/>
          </ac:grpSpMkLst>
        </pc:grpChg>
        <pc:grpChg chg="add mod">
          <ac:chgData name="Subramani K" userId="bf009f75-d47a-408b-a678-4666a6eafc4c" providerId="ADAL" clId="{45219E68-318D-4423-86C2-2D7D742F4C71}" dt="2022-04-28T12:08:36.235" v="42"/>
          <ac:grpSpMkLst>
            <pc:docMk/>
            <pc:sldMk cId="2508173990" sldId="1202"/>
            <ac:grpSpMk id="35" creationId="{B41B7FAC-D742-4DCE-A5C1-14842676CEBA}"/>
          </ac:grpSpMkLst>
        </pc:grpChg>
        <pc:grpChg chg="mod">
          <ac:chgData name="Subramani K" userId="bf009f75-d47a-408b-a678-4666a6eafc4c" providerId="ADAL" clId="{45219E68-318D-4423-86C2-2D7D742F4C71}" dt="2022-04-28T12:08:20.258" v="38" actId="1036"/>
          <ac:grpSpMkLst>
            <pc:docMk/>
            <pc:sldMk cId="2508173990" sldId="1202"/>
            <ac:grpSpMk id="57" creationId="{5464A22C-6720-4997-AFB0-FEC5992B68EC}"/>
          </ac:grpSpMkLst>
        </pc:grp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3" creationId="{C4441BB5-4B31-477C-B190-F258785B7DA7}"/>
          </ac:picMkLst>
        </pc:picChg>
        <pc:picChg chg="mod">
          <ac:chgData name="Subramani K" userId="bf009f75-d47a-408b-a678-4666a6eafc4c" providerId="ADAL" clId="{45219E68-318D-4423-86C2-2D7D742F4C71}" dt="2022-04-28T12:08:36.235" v="42"/>
          <ac:picMkLst>
            <pc:docMk/>
            <pc:sldMk cId="2508173990" sldId="1202"/>
            <ac:picMk id="27" creationId="{1B8D4309-A31D-47DA-B52A-D5F7D799377D}"/>
          </ac:picMkLst>
        </pc:picChg>
        <pc:picChg chg="add mod">
          <ac:chgData name="Subramani K" userId="bf009f75-d47a-408b-a678-4666a6eafc4c" providerId="ADAL" clId="{45219E68-318D-4423-86C2-2D7D742F4C71}" dt="2022-04-28T12:08:36.235" v="42"/>
          <ac:picMkLst>
            <pc:docMk/>
            <pc:sldMk cId="2508173990" sldId="1202"/>
            <ac:picMk id="34" creationId="{604FC729-F14D-49C6-92A3-6654FB715167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3" creationId="{3F16F4BA-C58C-41A4-AAE6-EC6AFC8A94BD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4" creationId="{D3E72F1B-120C-4775-A43F-7CC9D0DDCBEA}"/>
          </ac:picMkLst>
        </pc:picChg>
        <pc:picChg chg="del">
          <ac:chgData name="Subramani K" userId="bf009f75-d47a-408b-a678-4666a6eafc4c" providerId="ADAL" clId="{45219E68-318D-4423-86C2-2D7D742F4C71}" dt="2022-04-28T12:08:29.139" v="40" actId="478"/>
          <ac:picMkLst>
            <pc:docMk/>
            <pc:sldMk cId="2508173990" sldId="1202"/>
            <ac:picMk id="65" creationId="{8F85E042-BD0F-4611-AC6D-61D5691F7E30}"/>
          </ac:picMkLst>
        </pc:picChg>
        <pc:cxnChg chg="mod">
          <ac:chgData name="Subramani K" userId="bf009f75-d47a-408b-a678-4666a6eafc4c" providerId="ADAL" clId="{45219E68-318D-4423-86C2-2D7D742F4C71}" dt="2022-04-28T12:08:36.235" v="42"/>
          <ac:cxnSpMkLst>
            <pc:docMk/>
            <pc:sldMk cId="2508173990" sldId="1202"/>
            <ac:cxnSpMk id="31" creationId="{E4F69FCB-811D-4405-A076-3B0A238C96F5}"/>
          </ac:cxnSpMkLst>
        </pc:cxnChg>
      </pc:sldChg>
      <pc:sldChg chg="addSp delSp modSp mod">
        <pc:chgData name="Subramani K" userId="bf009f75-d47a-408b-a678-4666a6eafc4c" providerId="ADAL" clId="{45219E68-318D-4423-86C2-2D7D742F4C71}" dt="2022-04-28T13:02:03.960" v="250" actId="1076"/>
        <pc:sldMkLst>
          <pc:docMk/>
          <pc:sldMk cId="2285015065" sldId="1203"/>
        </pc:sldMkLst>
        <pc:spChg chg="add mod">
          <ac:chgData name="Subramani K" userId="bf009f75-d47a-408b-a678-4666a6eafc4c" providerId="ADAL" clId="{45219E68-318D-4423-86C2-2D7D742F4C71}" dt="2022-04-28T13:01:52.691" v="248" actId="1076"/>
          <ac:spMkLst>
            <pc:docMk/>
            <pc:sldMk cId="2285015065" sldId="1203"/>
            <ac:spMk id="12" creationId="{723420E3-83DC-44FB-A634-A2F0E72E5114}"/>
          </ac:spMkLst>
        </pc:spChg>
        <pc:spChg chg="add mod">
          <ac:chgData name="Subramani K" userId="bf009f75-d47a-408b-a678-4666a6eafc4c" providerId="ADAL" clId="{45219E68-318D-4423-86C2-2D7D742F4C71}" dt="2022-04-28T13:01:52.691" v="248" actId="1076"/>
          <ac:spMkLst>
            <pc:docMk/>
            <pc:sldMk cId="2285015065" sldId="1203"/>
            <ac:spMk id="13" creationId="{DA23970C-7BDF-4BF5-9149-E358F150093D}"/>
          </ac:spMkLst>
        </pc:spChg>
        <pc:spChg chg="add mod">
          <ac:chgData name="Subramani K" userId="bf009f75-d47a-408b-a678-4666a6eafc4c" providerId="ADAL" clId="{45219E68-318D-4423-86C2-2D7D742F4C71}" dt="2022-04-28T13:02:03.960" v="250" actId="1076"/>
          <ac:spMkLst>
            <pc:docMk/>
            <pc:sldMk cId="2285015065" sldId="1203"/>
            <ac:spMk id="15" creationId="{7A2E20BF-1448-4B26-BCF8-DC338D9B75C9}"/>
          </ac:spMkLst>
        </pc:spChg>
        <pc:spChg chg="del">
          <ac:chgData name="Subramani K" userId="bf009f75-d47a-408b-a678-4666a6eafc4c" providerId="ADAL" clId="{45219E68-318D-4423-86C2-2D7D742F4C71}" dt="2022-04-28T12:50:55.555" v="58" actId="478"/>
          <ac:spMkLst>
            <pc:docMk/>
            <pc:sldMk cId="2285015065" sldId="1203"/>
            <ac:spMk id="16" creationId="{F37777DF-7045-4CDC-B854-63B0E1D0F792}"/>
          </ac:spMkLst>
        </pc:spChg>
        <pc:spChg chg="del">
          <ac:chgData name="Subramani K" userId="bf009f75-d47a-408b-a678-4666a6eafc4c" providerId="ADAL" clId="{45219E68-318D-4423-86C2-2D7D742F4C71}" dt="2022-04-28T12:50:57.870" v="59" actId="478"/>
          <ac:spMkLst>
            <pc:docMk/>
            <pc:sldMk cId="2285015065" sldId="1203"/>
            <ac:spMk id="17" creationId="{53828A47-B144-44AA-AB52-E6F243F64FA5}"/>
          </ac:spMkLst>
        </pc:spChg>
        <pc:spChg chg="del">
          <ac:chgData name="Subramani K" userId="bf009f75-d47a-408b-a678-4666a6eafc4c" providerId="ADAL" clId="{45219E68-318D-4423-86C2-2D7D742F4C71}" dt="2022-04-28T12:50:55.555" v="58" actId="478"/>
          <ac:spMkLst>
            <pc:docMk/>
            <pc:sldMk cId="2285015065" sldId="1203"/>
            <ac:spMk id="18" creationId="{809359E1-65FB-4F7E-9953-44987F2091F1}"/>
          </ac:spMkLst>
        </pc:spChg>
        <pc:spChg chg="del">
          <ac:chgData name="Subramani K" userId="bf009f75-d47a-408b-a678-4666a6eafc4c" providerId="ADAL" clId="{45219E68-318D-4423-86C2-2D7D742F4C71}" dt="2022-04-28T12:50:57.870" v="59" actId="478"/>
          <ac:spMkLst>
            <pc:docMk/>
            <pc:sldMk cId="2285015065" sldId="1203"/>
            <ac:spMk id="19" creationId="{C0DFCA3A-6E72-45B3-AFAC-6E6A4B738C74}"/>
          </ac:spMkLst>
        </pc:spChg>
        <pc:spChg chg="mod">
          <ac:chgData name="Subramani K" userId="bf009f75-d47a-408b-a678-4666a6eafc4c" providerId="ADAL" clId="{45219E68-318D-4423-86C2-2D7D742F4C71}" dt="2022-04-28T12:51:12.647" v="89" actId="20577"/>
          <ac:spMkLst>
            <pc:docMk/>
            <pc:sldMk cId="2285015065" sldId="1203"/>
            <ac:spMk id="20" creationId="{F147415D-E16C-445C-9A1D-C2D143C1E294}"/>
          </ac:spMkLst>
        </pc:spChg>
        <pc:spChg chg="del">
          <ac:chgData name="Subramani K" userId="bf009f75-d47a-408b-a678-4666a6eafc4c" providerId="ADAL" clId="{45219E68-318D-4423-86C2-2D7D742F4C71}" dt="2022-04-28T12:51:00.441" v="60" actId="478"/>
          <ac:spMkLst>
            <pc:docMk/>
            <pc:sldMk cId="2285015065" sldId="1203"/>
            <ac:spMk id="21" creationId="{6F7C91BE-B61F-48F4-92AA-1F820DE4EF90}"/>
          </ac:spMkLst>
        </pc:spChg>
        <pc:spChg chg="mod">
          <ac:chgData name="Subramani K" userId="bf009f75-d47a-408b-a678-4666a6eafc4c" providerId="ADAL" clId="{45219E68-318D-4423-86C2-2D7D742F4C71}" dt="2022-04-28T12:51:28.972" v="149" actId="1035"/>
          <ac:spMkLst>
            <pc:docMk/>
            <pc:sldMk cId="2285015065" sldId="1203"/>
            <ac:spMk id="22" creationId="{E7E5BEF7-1759-4254-BEBB-7571E487C4E8}"/>
          </ac:spMkLst>
        </pc:spChg>
        <pc:spChg chg="del">
          <ac:chgData name="Subramani K" userId="bf009f75-d47a-408b-a678-4666a6eafc4c" providerId="ADAL" clId="{45219E68-318D-4423-86C2-2D7D742F4C71}" dt="2022-04-28T12:51:00.441" v="60" actId="478"/>
          <ac:spMkLst>
            <pc:docMk/>
            <pc:sldMk cId="2285015065" sldId="1203"/>
            <ac:spMk id="23" creationId="{9C240950-EFDC-48FD-A502-39AED2979997}"/>
          </ac:spMkLst>
        </pc:spChg>
      </pc:sldChg>
      <pc:sldChg chg="add">
        <pc:chgData name="Subramani K" userId="bf009f75-d47a-408b-a678-4666a6eafc4c" providerId="ADAL" clId="{45219E68-318D-4423-86C2-2D7D742F4C71}" dt="2022-04-28T12:09:37.809" v="51"/>
        <pc:sldMkLst>
          <pc:docMk/>
          <pc:sldMk cId="796193602" sldId="1204"/>
        </pc:sldMkLst>
      </pc:sldChg>
      <pc:sldChg chg="addSp delSp modSp mod">
        <pc:chgData name="Subramani K" userId="bf009f75-d47a-408b-a678-4666a6eafc4c" providerId="ADAL" clId="{45219E68-318D-4423-86C2-2D7D742F4C71}" dt="2022-04-28T13:01:46.629" v="246" actId="21"/>
        <pc:sldMkLst>
          <pc:docMk/>
          <pc:sldMk cId="186046281" sldId="1205"/>
        </pc:sldMkLst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25" creationId="{687BD511-B2BF-426D-8C82-97C2532BE355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26" creationId="{2FD53339-6A45-4689-9E0A-C36E58832918}"/>
          </ac:spMkLst>
        </pc:spChg>
        <pc:spChg chg="del">
          <ac:chgData name="Subramani K" userId="bf009f75-d47a-408b-a678-4666a6eafc4c" providerId="ADAL" clId="{45219E68-318D-4423-86C2-2D7D742F4C71}" dt="2022-04-28T12:09:51.977" v="53" actId="478"/>
          <ac:spMkLst>
            <pc:docMk/>
            <pc:sldMk cId="186046281" sldId="1205"/>
            <ac:spMk id="27" creationId="{92972604-99E1-4063-88DD-2F0540F1BDD3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28" creationId="{31018E49-A7FB-4667-AAA3-086B3F468E52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34" creationId="{56606CFF-EDBD-462E-908F-77E1CF3AD35A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36" creationId="{47B7C713-5EBC-400A-B220-6775BAFFA7E1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38" creationId="{E467D22F-F450-4FF0-BB9B-A9CAFD3036B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39" creationId="{524959EC-4226-4C3E-A892-84B843228742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0" creationId="{9D751D56-6E92-46DE-8DB7-3DB2052B177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1" creationId="{2AA1D4E8-B825-45CD-878C-BA70B02CA83A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3" creationId="{E5A5C905-01B0-4C6E-A21C-94FBC0D46583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44" creationId="{B218D004-88DA-4F5F-916D-D10D9459DDC1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7" creationId="{BCFA0ACB-AE90-4BA2-B6C7-596F1A53DDB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8" creationId="{D532B7C5-CB56-46D2-8180-F9A6E064AD9F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49" creationId="{A3B4F976-CCC6-4916-B3EB-8D8675667525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0" creationId="{3493A1F1-1523-44C0-9BBE-2267FA0682B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1" creationId="{438F20D9-F655-4BF2-84C7-6F3F37B6B95B}"/>
          </ac:spMkLst>
        </pc:spChg>
        <pc:spChg chg="del">
          <ac:chgData name="Subramani K" userId="bf009f75-d47a-408b-a678-4666a6eafc4c" providerId="ADAL" clId="{45219E68-318D-4423-86C2-2D7D742F4C71}" dt="2022-04-28T12:09:47.608" v="52" actId="478"/>
          <ac:spMkLst>
            <pc:docMk/>
            <pc:sldMk cId="186046281" sldId="1205"/>
            <ac:spMk id="52" creationId="{D8CA654E-A9E3-4F39-92FD-FBBB4B1DA699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3" creationId="{943C8109-4AC5-4A6B-8296-209B3407C0B1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4" creationId="{73D7E719-BDCB-43E0-8EFF-9E520817C397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5" creationId="{14D5A66F-C0C6-4FD7-9524-916E96B407C6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6" creationId="{9EEF4C49-DD64-47F0-B88B-2ED392A4D4B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7" creationId="{5ABB990F-DBE3-428C-8981-B3E0FF8AD160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8" creationId="{42C41996-3D11-45B7-89F5-0E43F52EE7DF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59" creationId="{92DDD571-894E-44AA-9D1E-BE4A4878E28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0" creationId="{45872785-25BF-4EDD-A983-902CE0DE332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1" creationId="{1E4DD490-A853-4463-BCAF-F9A2E21385D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2" creationId="{4AB139E3-1F5A-4E2B-ABDB-967AE1A14A74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3" creationId="{7B22388F-B254-4E89-A830-15DC37FC5925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4" creationId="{DA15FBEA-DB48-4AF2-A5E8-374D169FE14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5" creationId="{048917B7-FF67-4581-8548-62E831B00C4B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6" creationId="{FB547A27-0DCE-4FC8-93F5-0FCF37850FE8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7" creationId="{896CBBD2-8F71-435B-8DFB-19BAD681646D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8" creationId="{8C385D2E-AC6A-47BF-B3D2-ABE038EFF72C}"/>
          </ac:spMkLst>
        </pc:spChg>
        <pc:spChg chg="add 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69" creationId="{CF930E09-4A7A-48A3-89E3-A6939BAE6482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4" creationId="{B32584D6-2054-4B62-9913-D2AB8D0270B2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5" creationId="{A6AFA142-EECC-4770-AE39-EE0CBD77A04A}"/>
          </ac:spMkLst>
        </pc:spChg>
        <pc:spChg chg="mod">
          <ac:chgData name="Subramani K" userId="bf009f75-d47a-408b-a678-4666a6eafc4c" providerId="ADAL" clId="{45219E68-318D-4423-86C2-2D7D742F4C71}" dt="2022-04-28T12:10:10.309" v="55"/>
          <ac:spMkLst>
            <pc:docMk/>
            <pc:sldMk cId="186046281" sldId="1205"/>
            <ac:spMk id="76" creationId="{061AAE1E-F66F-44A6-9327-569CB95FAB11}"/>
          </ac:spMkLst>
        </pc:spChg>
        <pc:spChg chg="add del mod">
          <ac:chgData name="Subramani K" userId="bf009f75-d47a-408b-a678-4666a6eafc4c" providerId="ADAL" clId="{45219E68-318D-4423-86C2-2D7D742F4C71}" dt="2022-04-28T13:01:46.629" v="246" actId="21"/>
          <ac:spMkLst>
            <pc:docMk/>
            <pc:sldMk cId="186046281" sldId="1205"/>
            <ac:spMk id="78" creationId="{A07AF8D8-2D8D-44CC-9C01-2520F36496FB}"/>
          </ac:spMkLst>
        </pc:spChg>
        <pc:spChg chg="add del mod">
          <ac:chgData name="Subramani K" userId="bf009f75-d47a-408b-a678-4666a6eafc4c" providerId="ADAL" clId="{45219E68-318D-4423-86C2-2D7D742F4C71}" dt="2022-04-28T13:01:46.629" v="246" actId="21"/>
          <ac:spMkLst>
            <pc:docMk/>
            <pc:sldMk cId="186046281" sldId="1205"/>
            <ac:spMk id="79" creationId="{8C71DA35-2694-4DDA-9A9B-C259B26AA24D}"/>
          </ac:spMkLst>
        </pc:spChg>
        <pc:grpChg chg="del">
          <ac:chgData name="Subramani K" userId="bf009f75-d47a-408b-a678-4666a6eafc4c" providerId="ADAL" clId="{45219E68-318D-4423-86C2-2D7D742F4C71}" dt="2022-04-28T12:09:47.608" v="52" actId="478"/>
          <ac:grpSpMkLst>
            <pc:docMk/>
            <pc:sldMk cId="186046281" sldId="1205"/>
            <ac:grpSpMk id="29" creationId="{18434F30-2B34-4C0C-A33E-4A2B07D1E993}"/>
          </ac:grpSpMkLst>
        </pc:grpChg>
        <pc:grpChg chg="add 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42" creationId="{29EB6789-42A8-49E8-BCAB-E24C17C7CD44}"/>
          </ac:grpSpMkLst>
        </pc:grpChg>
        <pc:grpChg chg="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45" creationId="{2FA6A24C-4B98-4340-942D-C7A3B30CFE74}"/>
          </ac:grpSpMkLst>
        </pc:grpChg>
        <pc:grpChg chg="add mod">
          <ac:chgData name="Subramani K" userId="bf009f75-d47a-408b-a678-4666a6eafc4c" providerId="ADAL" clId="{45219E68-318D-4423-86C2-2D7D742F4C71}" dt="2022-04-28T12:10:10.309" v="55"/>
          <ac:grpSpMkLst>
            <pc:docMk/>
            <pc:sldMk cId="186046281" sldId="1205"/>
            <ac:grpSpMk id="72" creationId="{62AE548D-E137-48B3-94AC-FE257C87EB4D}"/>
          </ac:grpSpMkLst>
        </pc:grp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2" creationId="{6D6D3B42-0319-4950-9D86-89D5EF01547E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3" creationId="{8EC530E9-5B31-4615-895E-8B2297739E1D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24" creationId="{DD536E4E-896E-4874-8175-F57267834F70}"/>
          </ac:picMkLst>
        </pc:picChg>
        <pc:picChg chg="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46" creationId="{68CEF536-DFC8-434D-BB62-57A8DD15D4D2}"/>
          </ac:picMkLst>
        </pc:picChg>
        <pc:picChg chg="add 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0" creationId="{F7500401-30DA-4331-8BA8-0784E295B335}"/>
          </ac:picMkLst>
        </pc:picChg>
        <pc:picChg chg="add 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1" creationId="{A9C0B730-FBB1-4C47-9B36-1503DA08B6AC}"/>
          </ac:picMkLst>
        </pc:picChg>
        <pc:picChg chg="mod">
          <ac:chgData name="Subramani K" userId="bf009f75-d47a-408b-a678-4666a6eafc4c" providerId="ADAL" clId="{45219E68-318D-4423-86C2-2D7D742F4C71}" dt="2022-04-28T12:10:10.309" v="55"/>
          <ac:picMkLst>
            <pc:docMk/>
            <pc:sldMk cId="186046281" sldId="1205"/>
            <ac:picMk id="73" creationId="{D3DDC142-3296-4C32-A455-ABE01839A2F6}"/>
          </ac:picMkLst>
        </pc:picChg>
        <pc:picChg chg="del">
          <ac:chgData name="Subramani K" userId="bf009f75-d47a-408b-a678-4666a6eafc4c" providerId="ADAL" clId="{45219E68-318D-4423-86C2-2D7D742F4C71}" dt="2022-04-28T12:09:47.608" v="52" actId="478"/>
          <ac:picMkLst>
            <pc:docMk/>
            <pc:sldMk cId="186046281" sldId="1205"/>
            <ac:picMk id="1026" creationId="{DFF837CA-A8B9-4E47-8A37-623DFFEBD49E}"/>
          </ac:picMkLst>
        </pc:picChg>
        <pc:cxnChg chg="mod">
          <ac:chgData name="Subramani K" userId="bf009f75-d47a-408b-a678-4666a6eafc4c" providerId="ADAL" clId="{45219E68-318D-4423-86C2-2D7D742F4C71}" dt="2022-04-28T12:10:10.309" v="55"/>
          <ac:cxnSpMkLst>
            <pc:docMk/>
            <pc:sldMk cId="186046281" sldId="1205"/>
            <ac:cxnSpMk id="77" creationId="{BF681E6C-8CAC-4A62-9752-5FD8A2C0A321}"/>
          </ac:cxnSpMkLst>
        </pc:cxnChg>
      </pc:sldChg>
      <pc:sldChg chg="del">
        <pc:chgData name="Subramani K" userId="bf009f75-d47a-408b-a678-4666a6eafc4c" providerId="ADAL" clId="{45219E68-318D-4423-86C2-2D7D742F4C71}" dt="2022-04-28T12:41:05.020" v="57" actId="47"/>
        <pc:sldMkLst>
          <pc:docMk/>
          <pc:sldMk cId="2974886625" sldId="1206"/>
        </pc:sldMkLst>
      </pc:sldChg>
      <pc:sldChg chg="addSp delSp modSp mod">
        <pc:chgData name="Subramani K" userId="bf009f75-d47a-408b-a678-4666a6eafc4c" providerId="ADAL" clId="{45219E68-318D-4423-86C2-2D7D742F4C71}" dt="2022-04-28T12:58:31.318" v="161"/>
        <pc:sldMkLst>
          <pc:docMk/>
          <pc:sldMk cId="1940554314" sldId="1207"/>
        </pc:sldMkLst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8" creationId="{7E16B6C8-CED8-43A1-ABC7-F255F90C4A26}"/>
          </ac:spMkLst>
        </pc:spChg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9" creationId="{4F0F576D-2813-4676-BC7B-AE55648AC500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0" creationId="{284D1D61-18D0-48BD-8D9A-F472E4DE8558}"/>
          </ac:spMkLst>
        </pc:spChg>
        <pc:spChg chg="del">
          <ac:chgData name="Subramani K" userId="bf009f75-d47a-408b-a678-4666a6eafc4c" providerId="ADAL" clId="{45219E68-318D-4423-86C2-2D7D742F4C71}" dt="2022-04-28T12:58:31.081" v="160" actId="478"/>
          <ac:spMkLst>
            <pc:docMk/>
            <pc:sldMk cId="1940554314" sldId="1207"/>
            <ac:spMk id="12" creationId="{6A1FCCA5-94AA-49DA-AFEA-3A7E4FC228AD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3" creationId="{FE6990D1-3231-4F2A-B166-074EA5761E4A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5" creationId="{1871BDA1-FD8B-4573-AFA8-91377053AC5F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6" creationId="{EAFEEC9B-C5AE-4D4C-9056-A170060A64CB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7" creationId="{F7B0B8BD-EA71-455A-A3ED-1DF7831286D1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8" creationId="{E1B2587C-6681-4ED4-82C8-EB8F589018A1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19" creationId="{DED055D3-4C6B-44E2-B8DD-C1856AFFA664}"/>
          </ac:spMkLst>
        </pc:spChg>
        <pc:spChg chg="mod">
          <ac:chgData name="Subramani K" userId="bf009f75-d47a-408b-a678-4666a6eafc4c" providerId="ADAL" clId="{45219E68-318D-4423-86C2-2D7D742F4C71}" dt="2022-04-28T12:58:31.318" v="161"/>
          <ac:spMkLst>
            <pc:docMk/>
            <pc:sldMk cId="1940554314" sldId="1207"/>
            <ac:spMk id="20" creationId="{A85B3149-DAA3-48BF-B9E8-0A6F8B1F92A2}"/>
          </ac:spMkLst>
        </pc:spChg>
        <pc:grpChg chg="add mod">
          <ac:chgData name="Subramani K" userId="bf009f75-d47a-408b-a678-4666a6eafc4c" providerId="ADAL" clId="{45219E68-318D-4423-86C2-2D7D742F4C71}" dt="2022-04-28T12:58:31.318" v="161"/>
          <ac:grpSpMkLst>
            <pc:docMk/>
            <pc:sldMk cId="1940554314" sldId="1207"/>
            <ac:grpSpMk id="7" creationId="{FCC77EAB-F613-416A-A0ED-86A5A9933E99}"/>
          </ac:grpSpMkLst>
        </pc:grpChg>
      </pc:sldChg>
      <pc:sldChg chg="addSp delSp modSp add mod">
        <pc:chgData name="Subramani K" userId="bf009f75-d47a-408b-a678-4666a6eafc4c" providerId="ADAL" clId="{45219E68-318D-4423-86C2-2D7D742F4C71}" dt="2022-04-28T13:01:35.463" v="244"/>
        <pc:sldMkLst>
          <pc:docMk/>
          <pc:sldMk cId="1002676839" sldId="1208"/>
        </pc:sldMkLst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6" creationId="{127B4235-2C05-4E79-9E69-6E7D1555CB9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8" creationId="{09AF5785-B624-4320-ACC7-F783C079E03D}"/>
          </ac:spMkLst>
        </pc:spChg>
        <pc:spChg chg="del mod topLvl">
          <ac:chgData name="Subramani K" userId="bf009f75-d47a-408b-a678-4666a6eafc4c" providerId="ADAL" clId="{45219E68-318D-4423-86C2-2D7D742F4C71}" dt="2022-04-28T12:52:02.753" v="154" actId="478"/>
          <ac:spMkLst>
            <pc:docMk/>
            <pc:sldMk cId="1002676839" sldId="1208"/>
            <ac:spMk id="9" creationId="{FE3298FE-48FB-4857-86DE-376D90386D22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0" creationId="{14AFF4ED-5056-49BB-B83B-E7847079EE1D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2" creationId="{730373DD-DB49-45E5-BCB7-69AD10AEE9D0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3" creationId="{96E88C1B-DBDE-4ABE-AA8E-C1A48CBE85A1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5" creationId="{9A1C16F7-6CD4-4232-9DB5-8958BFC2D8BA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6" creationId="{CA0BA401-3358-4B04-A005-CE46DBC6869B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7" creationId="{9F6866F3-019E-4519-AAED-E42F3BB8B4E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19" creationId="{D34FC644-3E01-42F0-AD20-EADDB098F6F6}"/>
          </ac:spMkLst>
        </pc:spChg>
        <pc:spChg chg="del">
          <ac:chgData name="Subramani K" userId="bf009f75-d47a-408b-a678-4666a6eafc4c" providerId="ADAL" clId="{45219E68-318D-4423-86C2-2D7D742F4C71}" dt="2022-04-28T12:51:41.297" v="151" actId="478"/>
          <ac:spMkLst>
            <pc:docMk/>
            <pc:sldMk cId="1002676839" sldId="1208"/>
            <ac:spMk id="20" creationId="{F147415D-E16C-445C-9A1D-C2D143C1E294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1" creationId="{1D1FC68E-B0B2-4DA9-91BF-79386FC67016}"/>
          </ac:spMkLst>
        </pc:spChg>
        <pc:spChg chg="del">
          <ac:chgData name="Subramani K" userId="bf009f75-d47a-408b-a678-4666a6eafc4c" providerId="ADAL" clId="{45219E68-318D-4423-86C2-2D7D742F4C71}" dt="2022-04-28T12:51:41.297" v="151" actId="478"/>
          <ac:spMkLst>
            <pc:docMk/>
            <pc:sldMk cId="1002676839" sldId="1208"/>
            <ac:spMk id="22" creationId="{E7E5BEF7-1759-4254-BEBB-7571E487C4E8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3" creationId="{E8BE9C78-757C-48A0-B24B-9F305CDA922D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4" creationId="{0432B2C0-FFA2-42AC-990E-1D04D668C55E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5" creationId="{D2D2AAC6-BFBF-4597-A33A-6D61679D77D6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6" creationId="{82AA1FB8-04A5-4450-BDC0-C38859125D37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7" creationId="{52F74FE1-9542-4816-94C4-9F56DA6E1936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8" creationId="{1EDDAB9D-ED0C-41E3-94EE-D5D7261214B9}"/>
          </ac:spMkLst>
        </pc:spChg>
        <pc:spChg chg="mod topLvl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29" creationId="{05959A8C-D561-4DDF-A159-506CA536EA5F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0" creationId="{0F3B8CC3-04CA-4B67-AB6E-92952E017303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1" creationId="{32BB86C4-4E76-4A11-9F11-3A3E38FABA6C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2" creationId="{0CED1760-8A2C-48BB-A61E-C9D08107E55E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33" creationId="{F61F3E13-C920-4055-BF30-9791C944F100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0" creationId="{FE1B1CC4-FBCB-400C-82C4-63D0F3DEC8E8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1" creationId="{0AA15D16-10F2-4B88-A08C-1595087D8D09}"/>
          </ac:spMkLst>
        </pc:spChg>
        <pc:spChg chg="mod">
          <ac:chgData name="Subramani K" userId="bf009f75-d47a-408b-a678-4666a6eafc4c" providerId="ADAL" clId="{45219E68-318D-4423-86C2-2D7D742F4C71}" dt="2022-04-28T12:51:59.614" v="153" actId="165"/>
          <ac:spMkLst>
            <pc:docMk/>
            <pc:sldMk cId="1002676839" sldId="1208"/>
            <ac:spMk id="42" creationId="{B3D3AFCF-5CF8-416F-A3F0-6AD67324C90F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3" creationId="{93C48A39-90FA-4634-BAA6-3DD3DEB29A9F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4" creationId="{A70F3365-BCCB-4CB2-AF85-E2C4BCD38F63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5" creationId="{F12DB37F-81F2-48B3-B8D2-C3FB1F69F26A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7" creationId="{0DDF396C-0177-42D7-8792-0B9FE49A7C36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8" creationId="{4024B215-EDFD-409F-9027-AE5F57934E14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49" creationId="{19226FF4-4B53-4454-BA22-3CA6B9129792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0" creationId="{53FC44BC-02D9-4FB3-B435-410CC235F385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1" creationId="{82FDB51B-734D-4E72-BA02-09858D32A67A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2" creationId="{E7ECDC56-D875-47A2-B51E-F757B7A8E83D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3" creationId="{849E29CE-1412-409D-885F-4D80233D8321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54" creationId="{23E0142A-A6FE-42D6-A749-6D01045FD963}"/>
          </ac:spMkLst>
        </pc:spChg>
        <pc:spChg chg="mod">
          <ac:chgData name="Subramani K" userId="bf009f75-d47a-408b-a678-4666a6eafc4c" providerId="ADAL" clId="{45219E68-318D-4423-86C2-2D7D742F4C71}" dt="2022-04-28T13:01:03.118" v="242" actId="20577"/>
          <ac:spMkLst>
            <pc:docMk/>
            <pc:sldMk cId="1002676839" sldId="1208"/>
            <ac:spMk id="56" creationId="{3DDFCD78-F0B2-4974-A7B0-F0F7D95A7B08}"/>
          </ac:spMkLst>
        </pc:spChg>
        <pc:spChg chg="mod">
          <ac:chgData name="Subramani K" userId="bf009f75-d47a-408b-a678-4666a6eafc4c" providerId="ADAL" clId="{45219E68-318D-4423-86C2-2D7D742F4C71}" dt="2022-04-28T13:00:24.382" v="162"/>
          <ac:spMkLst>
            <pc:docMk/>
            <pc:sldMk cId="1002676839" sldId="1208"/>
            <ac:spMk id="59" creationId="{392E8893-DE11-497C-9C2F-2D26FA374BF2}"/>
          </ac:spMkLst>
        </pc:spChg>
        <pc:spChg chg="add mod">
          <ac:chgData name="Subramani K" userId="bf009f75-d47a-408b-a678-4666a6eafc4c" providerId="ADAL" clId="{45219E68-318D-4423-86C2-2D7D742F4C71}" dt="2022-04-28T13:00:42.825" v="215" actId="1038"/>
          <ac:spMkLst>
            <pc:docMk/>
            <pc:sldMk cId="1002676839" sldId="1208"/>
            <ac:spMk id="60" creationId="{85F09A13-5CA3-4803-8F64-DAD121F1694A}"/>
          </ac:spMkLst>
        </pc:spChg>
        <pc:spChg chg="add mod">
          <ac:chgData name="Subramani K" userId="bf009f75-d47a-408b-a678-4666a6eafc4c" providerId="ADAL" clId="{45219E68-318D-4423-86C2-2D7D742F4C71}" dt="2022-04-28T13:00:49.776" v="223" actId="20577"/>
          <ac:spMkLst>
            <pc:docMk/>
            <pc:sldMk cId="1002676839" sldId="1208"/>
            <ac:spMk id="61" creationId="{49DB00BF-0E27-4416-8EA4-3AC0ED3840ED}"/>
          </ac:spMkLst>
        </pc:spChg>
        <pc:spChg chg="add del mod">
          <ac:chgData name="Subramani K" userId="bf009f75-d47a-408b-a678-4666a6eafc4c" providerId="ADAL" clId="{45219E68-318D-4423-86C2-2D7D742F4C71}" dt="2022-04-28T13:01:35.463" v="244"/>
          <ac:spMkLst>
            <pc:docMk/>
            <pc:sldMk cId="1002676839" sldId="1208"/>
            <ac:spMk id="62" creationId="{07898CA4-DB1D-4406-95DA-B9B9E1A29C65}"/>
          </ac:spMkLst>
        </pc:spChg>
        <pc:spChg chg="add del mod">
          <ac:chgData name="Subramani K" userId="bf009f75-d47a-408b-a678-4666a6eafc4c" providerId="ADAL" clId="{45219E68-318D-4423-86C2-2D7D742F4C71}" dt="2022-04-28T13:01:35.463" v="244"/>
          <ac:spMkLst>
            <pc:docMk/>
            <pc:sldMk cId="1002676839" sldId="1208"/>
            <ac:spMk id="63" creationId="{E8AACC6A-A923-4635-8262-84AAFF078E90}"/>
          </ac:spMkLst>
        </pc:spChg>
        <pc:grpChg chg="add del mod">
          <ac:chgData name="Subramani K" userId="bf009f75-d47a-408b-a678-4666a6eafc4c" providerId="ADAL" clId="{45219E68-318D-4423-86C2-2D7D742F4C71}" dt="2022-04-28T12:51:59.614" v="153" actId="165"/>
          <ac:grpSpMkLst>
            <pc:docMk/>
            <pc:sldMk cId="1002676839" sldId="1208"/>
            <ac:grpSpMk id="7" creationId="{685BA892-D4CA-46AF-8B4E-89FE9F21DE2B}"/>
          </ac:grpSpMkLst>
        </pc:grpChg>
        <pc:grpChg chg="del mod topLvl">
          <ac:chgData name="Subramani K" userId="bf009f75-d47a-408b-a678-4666a6eafc4c" providerId="ADAL" clId="{45219E68-318D-4423-86C2-2D7D742F4C71}" dt="2022-04-28T12:52:02.753" v="154" actId="478"/>
          <ac:grpSpMkLst>
            <pc:docMk/>
            <pc:sldMk cId="1002676839" sldId="1208"/>
            <ac:grpSpMk id="18" creationId="{C584C527-D21E-46AC-ADDA-62DA869FF23A}"/>
          </ac:grpSpMkLst>
        </pc:grpChg>
        <pc:grpChg chg="add mod">
          <ac:chgData name="Subramani K" userId="bf009f75-d47a-408b-a678-4666a6eafc4c" providerId="ADAL" clId="{45219E68-318D-4423-86C2-2D7D742F4C71}" dt="2022-04-28T13:00:42.825" v="215" actId="1038"/>
          <ac:grpSpMkLst>
            <pc:docMk/>
            <pc:sldMk cId="1002676839" sldId="1208"/>
            <ac:grpSpMk id="55" creationId="{99273129-F308-4778-8C32-9E2B14084AC8}"/>
          </ac:grpSpMkLst>
        </pc:grpChg>
        <pc:grpChg chg="mod">
          <ac:chgData name="Subramani K" userId="bf009f75-d47a-408b-a678-4666a6eafc4c" providerId="ADAL" clId="{45219E68-318D-4423-86C2-2D7D742F4C71}" dt="2022-04-28T13:00:24.382" v="162"/>
          <ac:grpSpMkLst>
            <pc:docMk/>
            <pc:sldMk cId="1002676839" sldId="1208"/>
            <ac:grpSpMk id="57" creationId="{1DAB0865-0A2B-464B-9FE6-7C58AFEBC394}"/>
          </ac:grpSpMkLst>
        </pc:grpChg>
        <pc:graphicFrameChg chg="add mod">
          <ac:chgData name="Subramani K" userId="bf009f75-d47a-408b-a678-4666a6eafc4c" providerId="ADAL" clId="{45219E68-318D-4423-86C2-2D7D742F4C71}" dt="2022-04-28T13:00:42.825" v="215" actId="1038"/>
          <ac:graphicFrameMkLst>
            <pc:docMk/>
            <pc:sldMk cId="1002676839" sldId="1208"/>
            <ac:graphicFrameMk id="46" creationId="{93A9CF89-5A71-432E-9AF3-499299DEC630}"/>
          </ac:graphicFrameMkLst>
        </pc:graphicFrame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4" creationId="{E4E0A7C9-F8F3-432C-AF46-F26657BAC69D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5" creationId="{0A88B269-F996-4133-810A-241576153FB0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6" creationId="{9904E78D-382D-4388-84E2-A43E3B00D8ED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7" creationId="{A6BC1CB1-8A20-4C25-83C0-9F75103FB944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8" creationId="{619604CD-044E-4727-B742-522DA3A81D06}"/>
          </ac:picMkLst>
        </pc:picChg>
        <pc:picChg chg="mod">
          <ac:chgData name="Subramani K" userId="bf009f75-d47a-408b-a678-4666a6eafc4c" providerId="ADAL" clId="{45219E68-318D-4423-86C2-2D7D742F4C71}" dt="2022-04-28T12:51:59.614" v="153" actId="165"/>
          <ac:picMkLst>
            <pc:docMk/>
            <pc:sldMk cId="1002676839" sldId="1208"/>
            <ac:picMk id="39" creationId="{6B1CAB82-5F81-48DA-B834-A929CB794F2F}"/>
          </ac:picMkLst>
        </pc:picChg>
        <pc:picChg chg="mod">
          <ac:chgData name="Subramani K" userId="bf009f75-d47a-408b-a678-4666a6eafc4c" providerId="ADAL" clId="{45219E68-318D-4423-86C2-2D7D742F4C71}" dt="2022-04-28T13:00:24.382" v="162"/>
          <ac:picMkLst>
            <pc:docMk/>
            <pc:sldMk cId="1002676839" sldId="1208"/>
            <ac:picMk id="58" creationId="{092EA131-6E51-4B44-8554-6DD3923A7402}"/>
          </ac:picMkLst>
        </pc:picChg>
      </pc:sldChg>
      <pc:sldChg chg="del">
        <pc:chgData name="Subramani K" userId="bf009f75-d47a-408b-a678-4666a6eafc4c" providerId="ADAL" clId="{45219E68-318D-4423-86C2-2D7D742F4C71}" dt="2022-04-28T12:41:03.370" v="56" actId="47"/>
        <pc:sldMkLst>
          <pc:docMk/>
          <pc:sldMk cId="2075535278" sldId="1208"/>
        </pc:sldMkLst>
      </pc:sldChg>
    </pc:docChg>
  </pc:docChgLst>
  <pc:docChgLst>
    <pc:chgData name="subramani@eidesign.net" userId="bf009f75-d47a-408b-a678-4666a6eafc4c" providerId="ADAL" clId="{98638EEA-18EB-40B4-8ADD-283A9CF775F6}"/>
    <pc:docChg chg="custSel modSld">
      <pc:chgData name="subramani@eidesign.net" userId="bf009f75-d47a-408b-a678-4666a6eafc4c" providerId="ADAL" clId="{98638EEA-18EB-40B4-8ADD-283A9CF775F6}" dt="2022-03-17T13:48:07.057" v="1" actId="478"/>
      <pc:docMkLst>
        <pc:docMk/>
      </pc:docMkLst>
      <pc:sldChg chg="delSp mod">
        <pc:chgData name="subramani@eidesign.net" userId="bf009f75-d47a-408b-a678-4666a6eafc4c" providerId="ADAL" clId="{98638EEA-18EB-40B4-8ADD-283A9CF775F6}" dt="2022-03-17T13:48:03.346" v="0" actId="478"/>
        <pc:sldMkLst>
          <pc:docMk/>
          <pc:sldMk cId="2285015065" sldId="1203"/>
        </pc:sldMkLst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3.346" v="0" actId="478"/>
          <ac:spMkLst>
            <pc:docMk/>
            <pc:sldMk cId="2285015065" sldId="1203"/>
            <ac:spMk id="12" creationId="{B4BEA475-7A09-41F4-B29E-D01CEF32D3D4}"/>
          </ac:spMkLst>
        </pc:spChg>
      </pc:sldChg>
      <pc:sldChg chg="delSp mod">
        <pc:chgData name="subramani@eidesign.net" userId="bf009f75-d47a-408b-a678-4666a6eafc4c" providerId="ADAL" clId="{98638EEA-18EB-40B4-8ADD-283A9CF775F6}" dt="2022-03-17T13:48:07.057" v="1" actId="478"/>
        <pc:sldMkLst>
          <pc:docMk/>
          <pc:sldMk cId="3675761090" sldId="1204"/>
        </pc:sldMkLst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9" creationId="{B7E2EC3C-9883-47AA-9BD1-48DE0A1C8C38}"/>
          </ac:spMkLst>
        </pc:spChg>
        <pc:spChg chg="del">
          <ac:chgData name="subramani@eidesign.net" userId="bf009f75-d47a-408b-a678-4666a6eafc4c" providerId="ADAL" clId="{98638EEA-18EB-40B4-8ADD-283A9CF775F6}" dt="2022-03-17T13:48:07.057" v="1" actId="478"/>
          <ac:spMkLst>
            <pc:docMk/>
            <pc:sldMk cId="3675761090" sldId="1204"/>
            <ac:spMk id="12" creationId="{B4BEA475-7A09-41F4-B29E-D01CEF32D3D4}"/>
          </ac:spMkLst>
        </pc:spChg>
      </pc:sldChg>
    </pc:docChg>
  </pc:docChgLst>
  <pc:docChgLst>
    <pc:chgData name="Subramani K" userId="bf009f75-d47a-408b-a678-4666a6eafc4c" providerId="ADAL" clId="{225D53E6-453E-47BC-8EAA-CCA061213C2E}"/>
    <pc:docChg chg="undo custSel modSld">
      <pc:chgData name="Subramani K" userId="bf009f75-d47a-408b-a678-4666a6eafc4c" providerId="ADAL" clId="{225D53E6-453E-47BC-8EAA-CCA061213C2E}" dt="2022-03-16T06:10:18.419" v="126"/>
      <pc:docMkLst>
        <pc:docMk/>
      </pc:docMkLst>
      <pc:sldChg chg="addSp delSp modSp mod">
        <pc:chgData name="Subramani K" userId="bf009f75-d47a-408b-a678-4666a6eafc4c" providerId="ADAL" clId="{225D53E6-453E-47BC-8EAA-CCA061213C2E}" dt="2022-03-16T06:10:18.419" v="126"/>
        <pc:sldMkLst>
          <pc:docMk/>
          <pc:sldMk cId="2508173990" sldId="1202"/>
        </pc:sldMkLst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6" creationId="{225EA034-7FEC-4B55-9E47-01A2191D5A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8" creationId="{7CADB652-EBBD-41A2-90DB-03DE8A3E5668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19" creationId="{6588B96B-5141-43BF-AF28-EDC6A8062267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1" creationId="{8F42208D-7DB1-4A8D-A5BD-47426C44E472}"/>
          </ac:spMkLst>
        </pc:spChg>
        <pc:spChg chg="mod topLvl">
          <ac:chgData name="Subramani K" userId="bf009f75-d47a-408b-a678-4666a6eafc4c" providerId="ADAL" clId="{225D53E6-453E-47BC-8EAA-CCA061213C2E}" dt="2022-03-16T06:10:15.991" v="124"/>
          <ac:spMkLst>
            <pc:docMk/>
            <pc:sldMk cId="2508173990" sldId="1202"/>
            <ac:spMk id="22" creationId="{08B2B303-E3EB-42AD-B97F-4A4482E487D6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3" creationId="{75759C79-B769-44CB-B86F-F20B407DF08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27" creationId="{605AF365-D596-40A5-93DD-02AA63F62D3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8" creationId="{AF97F43B-DA83-42A9-AE8B-F98E5C5CF72F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29" creationId="{4AA3291F-B78A-45D7-BFAA-E848CF1C41E6}"/>
          </ac:spMkLst>
        </pc:spChg>
        <pc:spChg chg="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33" creationId="{DC2470C5-FE34-46C1-9524-10E6CF2502F4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5" creationId="{D41AD454-97BD-4FC0-8BC2-A76840D595E5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6" creationId="{A178787D-3FF6-4157-8904-43CE4CFE993B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39" creationId="{59CF4A97-B251-43C5-B79D-C1C783A60972}"/>
          </ac:spMkLst>
        </pc:spChg>
        <pc:spChg chg="del">
          <ac:chgData name="Subramani K" userId="bf009f75-d47a-408b-a678-4666a6eafc4c" providerId="ADAL" clId="{225D53E6-453E-47BC-8EAA-CCA061213C2E}" dt="2022-03-16T05:56:29.343" v="0" actId="478"/>
          <ac:spMkLst>
            <pc:docMk/>
            <pc:sldMk cId="2508173990" sldId="1202"/>
            <ac:spMk id="40" creationId="{8DEDB37C-0362-4C49-838A-4AC6B1A07A91}"/>
          </ac:spMkLst>
        </pc:spChg>
        <pc:spChg chg="add mod">
          <ac:chgData name="Subramani K" userId="bf009f75-d47a-408b-a678-4666a6eafc4c" providerId="ADAL" clId="{225D53E6-453E-47BC-8EAA-CCA061213C2E}" dt="2022-03-16T05:57:37.094" v="1"/>
          <ac:spMkLst>
            <pc:docMk/>
            <pc:sldMk cId="2508173990" sldId="1202"/>
            <ac:spMk id="42" creationId="{F8E6E74A-225B-4AE4-9AD8-35C4EA611AA3}"/>
          </ac:spMkLst>
        </pc:spChg>
        <pc:spChg chg="add mod">
          <ac:chgData name="Subramani K" userId="bf009f75-d47a-408b-a678-4666a6eafc4c" providerId="ADAL" clId="{225D53E6-453E-47BC-8EAA-CCA061213C2E}" dt="2022-03-16T06:10:14.138" v="123" actId="20577"/>
          <ac:spMkLst>
            <pc:docMk/>
            <pc:sldMk cId="2508173990" sldId="1202"/>
            <ac:spMk id="44" creationId="{E6631364-11D8-4A99-849B-7F4C110E1531}"/>
          </ac:spMkLst>
        </pc:spChg>
        <pc:spChg chg="add del mod">
          <ac:chgData name="Subramani K" userId="bf009f75-d47a-408b-a678-4666a6eafc4c" providerId="ADAL" clId="{225D53E6-453E-47BC-8EAA-CCA061213C2E}" dt="2022-03-16T06:07:23.577" v="24"/>
          <ac:spMkLst>
            <pc:docMk/>
            <pc:sldMk cId="2508173990" sldId="1202"/>
            <ac:spMk id="46" creationId="{869A34C7-09F1-4EE3-96B8-2CCE44AC0D92}"/>
          </ac:spMkLst>
        </pc:spChg>
        <pc:spChg chg="add mod">
          <ac:chgData name="Subramani K" userId="bf009f75-d47a-408b-a678-4666a6eafc4c" providerId="ADAL" clId="{225D53E6-453E-47BC-8EAA-CCA061213C2E}" dt="2022-03-16T06:10:17.426" v="125"/>
          <ac:spMkLst>
            <pc:docMk/>
            <pc:sldMk cId="2508173990" sldId="1202"/>
            <ac:spMk id="47" creationId="{CF9E73D6-20FB-4F6A-BF06-39E8C52520D3}"/>
          </ac:spMkLst>
        </pc:spChg>
        <pc:spChg chg="add mod">
          <ac:chgData name="Subramani K" userId="bf009f75-d47a-408b-a678-4666a6eafc4c" providerId="ADAL" clId="{225D53E6-453E-47BC-8EAA-CCA061213C2E}" dt="2022-03-16T06:10:18.419" v="126"/>
          <ac:spMkLst>
            <pc:docMk/>
            <pc:sldMk cId="2508173990" sldId="1202"/>
            <ac:spMk id="50" creationId="{1BBB2100-0646-49CB-B787-84A43634528D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4" creationId="{9C8D4826-29E7-4FDB-B873-C0083CDDAB91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5" creationId="{F5EBB1A0-AF06-434E-9EA6-B0964CEE6498}"/>
          </ac:spMkLst>
        </pc:spChg>
        <pc:spChg chg="add mod">
          <ac:chgData name="Subramani K" userId="bf009f75-d47a-408b-a678-4666a6eafc4c" providerId="ADAL" clId="{225D53E6-453E-47BC-8EAA-CCA061213C2E}" dt="2022-03-16T06:09:32.075" v="115" actId="208"/>
          <ac:spMkLst>
            <pc:docMk/>
            <pc:sldMk cId="2508173990" sldId="1202"/>
            <ac:spMk id="56" creationId="{24F21A2C-43BD-4D9B-955A-76AB60E7ECB2}"/>
          </ac:spMkLst>
        </pc:spChg>
        <pc:grpChg chg="add del mod">
          <ac:chgData name="Subramani K" userId="bf009f75-d47a-408b-a678-4666a6eafc4c" providerId="ADAL" clId="{225D53E6-453E-47BC-8EAA-CCA061213C2E}" dt="2022-03-16T05:57:54.865" v="4" actId="165"/>
          <ac:grpSpMkLst>
            <pc:docMk/>
            <pc:sldMk cId="2508173990" sldId="1202"/>
            <ac:grpSpMk id="20" creationId="{931646EE-BC77-4CF5-9CB6-DE3409647F6D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26" creationId="{47C452E3-B3DA-434F-8FCE-2C19FB6FEB61}"/>
          </ac:grpSpMkLst>
        </pc:grpChg>
        <pc:grpChg chg="add del mod">
          <ac:chgData name="Subramani K" userId="bf009f75-d47a-408b-a678-4666a6eafc4c" providerId="ADAL" clId="{225D53E6-453E-47BC-8EAA-CCA061213C2E}" dt="2022-03-16T05:57:50.010" v="3" actId="478"/>
          <ac:grpSpMkLst>
            <pc:docMk/>
            <pc:sldMk cId="2508173990" sldId="1202"/>
            <ac:grpSpMk id="32" creationId="{BE544A1F-9677-4B1F-8FFA-D5B7A14F4BBB}"/>
          </ac:grpSpMkLst>
        </pc:grpChg>
        <pc:picChg chg="mod topLvl">
          <ac:chgData name="Subramani K" userId="bf009f75-d47a-408b-a678-4666a6eafc4c" providerId="ADAL" clId="{225D53E6-453E-47BC-8EAA-CCA061213C2E}" dt="2022-03-16T05:58:03.122" v="8" actId="1076"/>
          <ac:picMkLst>
            <pc:docMk/>
            <pc:sldMk cId="2508173990" sldId="1202"/>
            <ac:picMk id="24" creationId="{9B7350A4-9B33-45A7-A8A2-418E3A339233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30" creationId="{611E74C2-4B27-4001-98AF-59FC8CF8E57F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4" creationId="{E03B05F1-B4DF-47E5-8D5A-7331FF5B004C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7" creationId="{EBCC1E09-6CA6-47CC-B319-A733A4A10980}"/>
          </ac:picMkLst>
        </pc:picChg>
        <pc:picChg chg="del">
          <ac:chgData name="Subramani K" userId="bf009f75-d47a-408b-a678-4666a6eafc4c" providerId="ADAL" clId="{225D53E6-453E-47BC-8EAA-CCA061213C2E}" dt="2022-03-16T05:56:29.343" v="0" actId="478"/>
          <ac:picMkLst>
            <pc:docMk/>
            <pc:sldMk cId="2508173990" sldId="1202"/>
            <ac:picMk id="38" creationId="{10E80A81-23C1-4CEE-A746-2F5E8011D59A}"/>
          </ac:picMkLst>
        </pc:picChg>
        <pc:picChg chg="mod">
          <ac:chgData name="Subramani K" userId="bf009f75-d47a-408b-a678-4666a6eafc4c" providerId="ADAL" clId="{225D53E6-453E-47BC-8EAA-CCA061213C2E}" dt="2022-03-16T05:57:37.094" v="1"/>
          <ac:picMkLst>
            <pc:docMk/>
            <pc:sldMk cId="2508173990" sldId="1202"/>
            <ac:picMk id="41" creationId="{583C252F-41C1-46B3-9C4F-BB6AE5EAD7DF}"/>
          </ac:picMkLst>
        </pc:picChg>
        <pc:picChg chg="add mod">
          <ac:chgData name="Subramani K" userId="bf009f75-d47a-408b-a678-4666a6eafc4c" providerId="ADAL" clId="{225D53E6-453E-47BC-8EAA-CCA061213C2E}" dt="2022-03-16T06:07:21.217" v="22" actId="1076"/>
          <ac:picMkLst>
            <pc:docMk/>
            <pc:sldMk cId="2508173990" sldId="1202"/>
            <ac:picMk id="43" creationId="{7E0C7D7C-DA25-484B-8B6A-7526FDAC3741}"/>
          </ac:picMkLst>
        </pc:picChg>
        <pc:picChg chg="add del mod">
          <ac:chgData name="Subramani K" userId="bf009f75-d47a-408b-a678-4666a6eafc4c" providerId="ADAL" clId="{225D53E6-453E-47BC-8EAA-CCA061213C2E}" dt="2022-03-16T06:07:23.577" v="24"/>
          <ac:picMkLst>
            <pc:docMk/>
            <pc:sldMk cId="2508173990" sldId="1202"/>
            <ac:picMk id="45" creationId="{8FB87B58-4962-4111-BC09-FF7F1D6E27F9}"/>
          </ac:picMkLst>
        </pc:picChg>
        <pc:picChg chg="add mod">
          <ac:chgData name="Subramani K" userId="bf009f75-d47a-408b-a678-4666a6eafc4c" providerId="ADAL" clId="{225D53E6-453E-47BC-8EAA-CCA061213C2E}" dt="2022-03-16T06:07:32.206" v="27" actId="1076"/>
          <ac:picMkLst>
            <pc:docMk/>
            <pc:sldMk cId="2508173990" sldId="1202"/>
            <ac:picMk id="48" creationId="{4FC33848-77E1-44A9-BDB1-4A143EC08C04}"/>
          </ac:picMkLst>
        </pc:picChg>
        <pc:picChg chg="add mod">
          <ac:chgData name="Subramani K" userId="bf009f75-d47a-408b-a678-4666a6eafc4c" providerId="ADAL" clId="{225D53E6-453E-47BC-8EAA-CCA061213C2E}" dt="2022-03-16T06:07:39.261" v="38" actId="1037"/>
          <ac:picMkLst>
            <pc:docMk/>
            <pc:sldMk cId="2508173990" sldId="1202"/>
            <ac:picMk id="49" creationId="{AD6021AC-22A1-422D-AFC2-710F0CB39706}"/>
          </ac:picMkLst>
        </pc:picChg>
        <pc:cxnChg chg="add mod">
          <ac:chgData name="Subramani K" userId="bf009f75-d47a-408b-a678-4666a6eafc4c" providerId="ADAL" clId="{225D53E6-453E-47BC-8EAA-CCA061213C2E}" dt="2022-03-16T06:07:48.836" v="42" actId="1036"/>
          <ac:cxnSpMkLst>
            <pc:docMk/>
            <pc:sldMk cId="2508173990" sldId="1202"/>
            <ac:cxnSpMk id="3" creationId="{D2BAB3E4-17D6-4C40-988C-76181A47957B}"/>
          </ac:cxnSpMkLst>
        </pc:cxnChg>
        <pc:cxnChg chg="add">
          <ac:chgData name="Subramani K" userId="bf009f75-d47a-408b-a678-4666a6eafc4c" providerId="ADAL" clId="{225D53E6-453E-47BC-8EAA-CCA061213C2E}" dt="2022-03-16T06:07:58.613" v="45" actId="11529"/>
          <ac:cxnSpMkLst>
            <pc:docMk/>
            <pc:sldMk cId="2508173990" sldId="1202"/>
            <ac:cxnSpMk id="5" creationId="{3B1195A0-5F14-47AC-8AB4-2C5EE6597E66}"/>
          </ac:cxnSpMkLst>
        </pc:cxnChg>
        <pc:cxnChg chg="del mod topLvl">
          <ac:chgData name="Subramani K" userId="bf009f75-d47a-408b-a678-4666a6eafc4c" providerId="ADAL" clId="{225D53E6-453E-47BC-8EAA-CCA061213C2E}" dt="2022-03-16T05:57:56.845" v="5" actId="478"/>
          <ac:cxnSpMkLst>
            <pc:docMk/>
            <pc:sldMk cId="2508173990" sldId="1202"/>
            <ac:cxnSpMk id="25" creationId="{A6661658-2DD2-4FDB-A745-10991597C9B4}"/>
          </ac:cxnSpMkLst>
        </pc:cxnChg>
        <pc:cxnChg chg="mod">
          <ac:chgData name="Subramani K" userId="bf009f75-d47a-408b-a678-4666a6eafc4c" providerId="ADAL" clId="{225D53E6-453E-47BC-8EAA-CCA061213C2E}" dt="2022-03-16T05:57:37.094" v="1"/>
          <ac:cxnSpMkLst>
            <pc:docMk/>
            <pc:sldMk cId="2508173990" sldId="1202"/>
            <ac:cxnSpMk id="31" creationId="{92B7F284-AF54-4EA4-816C-27E29F0D6619}"/>
          </ac:cxnSpMkLst>
        </pc:cxnChg>
        <pc:cxnChg chg="add del mod">
          <ac:chgData name="Subramani K" userId="bf009f75-d47a-408b-a678-4666a6eafc4c" providerId="ADAL" clId="{225D53E6-453E-47BC-8EAA-CCA061213C2E}" dt="2022-03-16T06:07:50.341" v="44"/>
          <ac:cxnSpMkLst>
            <pc:docMk/>
            <pc:sldMk cId="2508173990" sldId="1202"/>
            <ac:cxnSpMk id="51" creationId="{6F8F163E-78C5-4B5C-8F48-C87F73CD235A}"/>
          </ac:cxnSpMkLst>
        </pc:cxnChg>
        <pc:cxnChg chg="add mod">
          <ac:chgData name="Subramani K" userId="bf009f75-d47a-408b-a678-4666a6eafc4c" providerId="ADAL" clId="{225D53E6-453E-47BC-8EAA-CCA061213C2E}" dt="2022-03-16T06:08:01.592" v="47" actId="1076"/>
          <ac:cxnSpMkLst>
            <pc:docMk/>
            <pc:sldMk cId="2508173990" sldId="1202"/>
            <ac:cxnSpMk id="52" creationId="{62CBA750-8A82-49D6-BACD-D9D93E8AB6B2}"/>
          </ac:cxnSpMkLst>
        </pc:cxnChg>
        <pc:cxnChg chg="add mod">
          <ac:chgData name="Subramani K" userId="bf009f75-d47a-408b-a678-4666a6eafc4c" providerId="ADAL" clId="{225D53E6-453E-47BC-8EAA-CCA061213C2E}" dt="2022-03-16T06:08:05.508" v="49" actId="1076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  <pc:docChgLst>
    <pc:chgData name="Subramani K" userId="bf009f75-d47a-408b-a678-4666a6eafc4c" providerId="ADAL" clId="{5FCE6499-D586-40CB-B01A-1C261EEF3A96}"/>
    <pc:docChg chg="modSld">
      <pc:chgData name="Subramani K" userId="bf009f75-d47a-408b-a678-4666a6eafc4c" providerId="ADAL" clId="{5FCE6499-D586-40CB-B01A-1C261EEF3A96}" dt="2022-03-16T06:10:47.628" v="0"/>
      <pc:docMkLst>
        <pc:docMk/>
      </pc:docMkLst>
      <pc:sldChg chg="modSp mod">
        <pc:chgData name="Subramani K" userId="bf009f75-d47a-408b-a678-4666a6eafc4c" providerId="ADAL" clId="{5FCE6499-D586-40CB-B01A-1C261EEF3A96}" dt="2022-03-16T06:10:47.628" v="0"/>
        <pc:sldMkLst>
          <pc:docMk/>
          <pc:sldMk cId="2508173990" sldId="1202"/>
        </pc:sldMkLst>
        <pc:spChg chg="mod">
          <ac:chgData name="Subramani K" userId="bf009f75-d47a-408b-a678-4666a6eafc4c" providerId="ADAL" clId="{5FCE6499-D586-40CB-B01A-1C261EEF3A96}" dt="2022-03-16T06:10:47.628" v="0"/>
          <ac:spMkLst>
            <pc:docMk/>
            <pc:sldMk cId="2508173990" sldId="1202"/>
            <ac:spMk id="9" creationId="{B7E2EC3C-9883-47AA-9BD1-48DE0A1C8C38}"/>
          </ac:spMkLst>
        </pc:spChg>
      </pc:sldChg>
    </pc:docChg>
  </pc:docChgLst>
  <pc:docChgLst>
    <pc:chgData name="Subramani K" userId="bf009f75-d47a-408b-a678-4666a6eafc4c" providerId="ADAL" clId="{0DE68FA3-B9B3-4ABD-95A8-6EB68E1C3242}"/>
    <pc:docChg chg="undo custSel delSld modSld">
      <pc:chgData name="Subramani K" userId="bf009f75-d47a-408b-a678-4666a6eafc4c" providerId="ADAL" clId="{0DE68FA3-B9B3-4ABD-95A8-6EB68E1C3242}" dt="2022-03-16T02:03:38.528" v="44" actId="207"/>
      <pc:docMkLst>
        <pc:docMk/>
      </pc:docMkLst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280253278" sldId="918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3516150905" sldId="963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02798844" sldId="964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529230612" sldId="965"/>
        </pc:sldMkLst>
      </pc:sldChg>
      <pc:sldChg chg="del">
        <pc:chgData name="Subramani K" userId="bf009f75-d47a-408b-a678-4666a6eafc4c" providerId="ADAL" clId="{0DE68FA3-B9B3-4ABD-95A8-6EB68E1C3242}" dt="2022-03-16T01:24:40.395" v="1" actId="47"/>
        <pc:sldMkLst>
          <pc:docMk/>
          <pc:sldMk cId="1316588319" sldId="1063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938408761" sldId="1080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4256484723" sldId="1081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552151777" sldId="1184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1744988023" sldId="1185"/>
        </pc:sldMkLst>
      </pc:sldChg>
      <pc:sldChg chg="del">
        <pc:chgData name="Subramani K" userId="bf009f75-d47a-408b-a678-4666a6eafc4c" providerId="ADAL" clId="{0DE68FA3-B9B3-4ABD-95A8-6EB68E1C3242}" dt="2022-03-16T01:24:37.247" v="0" actId="47"/>
        <pc:sldMkLst>
          <pc:docMk/>
          <pc:sldMk cId="2896177132" sldId="1201"/>
        </pc:sldMkLst>
      </pc:sldChg>
      <pc:sldChg chg="addSp modSp mod">
        <pc:chgData name="Subramani K" userId="bf009f75-d47a-408b-a678-4666a6eafc4c" providerId="ADAL" clId="{0DE68FA3-B9B3-4ABD-95A8-6EB68E1C3242}" dt="2022-03-16T02:03:38.528" v="44" actId="207"/>
        <pc:sldMkLst>
          <pc:docMk/>
          <pc:sldMk cId="2508173990" sldId="1202"/>
        </pc:sldMkLst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3" creationId="{38A89BC3-EBB0-4E8E-866E-B407DA92EA64}"/>
          </ac:spMkLst>
        </pc:spChg>
        <pc:spChg chg="add mod">
          <ac:chgData name="Subramani K" userId="bf009f75-d47a-408b-a678-4666a6eafc4c" providerId="ADAL" clId="{0DE68FA3-B9B3-4ABD-95A8-6EB68E1C3242}" dt="2022-03-16T02:02:39.447" v="27" actId="1076"/>
          <ac:spMkLst>
            <pc:docMk/>
            <pc:sldMk cId="2508173990" sldId="1202"/>
            <ac:spMk id="4" creationId="{153BB5DD-E787-40D5-9AA0-9848D6EB31CB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5" creationId="{033A932D-BF4B-43C7-A1A0-F760C585C0B1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6" creationId="{C6766735-5C97-4DB5-867B-E58506869CD8}"/>
          </ac:spMkLst>
        </pc:spChg>
        <pc:spChg chg="add mod">
          <ac:chgData name="Subramani K" userId="bf009f75-d47a-408b-a678-4666a6eafc4c" providerId="ADAL" clId="{0DE68FA3-B9B3-4ABD-95A8-6EB68E1C3242}" dt="2022-03-16T01:25:09.989" v="4" actId="1076"/>
          <ac:spMkLst>
            <pc:docMk/>
            <pc:sldMk cId="2508173990" sldId="1202"/>
            <ac:spMk id="7" creationId="{FCF8EDEA-6D00-4669-86AE-64498ABE4998}"/>
          </ac:spMkLst>
        </pc:spChg>
        <pc:spChg chg="add mod">
          <ac:chgData name="Subramani K" userId="bf009f75-d47a-408b-a678-4666a6eafc4c" providerId="ADAL" clId="{0DE68FA3-B9B3-4ABD-95A8-6EB68E1C3242}" dt="2022-03-16T02:03:38.528" v="44" actId="207"/>
          <ac:spMkLst>
            <pc:docMk/>
            <pc:sldMk cId="2508173990" sldId="1202"/>
            <ac:spMk id="9" creationId="{B7E2EC3C-9883-47AA-9BD1-48DE0A1C8C38}"/>
          </ac:spMkLst>
        </pc:spChg>
        <pc:picChg chg="add mod">
          <ac:chgData name="Subramani K" userId="bf009f75-d47a-408b-a678-4666a6eafc4c" providerId="ADAL" clId="{0DE68FA3-B9B3-4ABD-95A8-6EB68E1C3242}" dt="2022-03-16T01:25:09.989" v="4" actId="1076"/>
          <ac:picMkLst>
            <pc:docMk/>
            <pc:sldMk cId="2508173990" sldId="1202"/>
            <ac:picMk id="2" creationId="{3D01B861-C612-4D42-8B49-955BD7FE5614}"/>
          </ac:picMkLst>
        </pc:picChg>
      </pc:sldChg>
      <pc:sldChg chg="del">
        <pc:chgData name="Subramani K" userId="bf009f75-d47a-408b-a678-4666a6eafc4c" providerId="ADAL" clId="{0DE68FA3-B9B3-4ABD-95A8-6EB68E1C3242}" dt="2022-03-16T01:24:45.745" v="2" actId="47"/>
        <pc:sldMkLst>
          <pc:docMk/>
          <pc:sldMk cId="3955926053" sldId="1204"/>
        </pc:sldMkLst>
      </pc:sldChg>
    </pc:docChg>
  </pc:docChgLst>
  <pc:docChgLst>
    <pc:chgData name="Subramani K" userId="bf009f75-d47a-408b-a678-4666a6eafc4c" providerId="ADAL" clId="{98638EEA-18EB-40B4-8ADD-283A9CF775F6}"/>
    <pc:docChg chg="custSel addSld modSld">
      <pc:chgData name="Subramani K" userId="bf009f75-d47a-408b-a678-4666a6eafc4c" providerId="ADAL" clId="{98638EEA-18EB-40B4-8ADD-283A9CF775F6}" dt="2022-03-16T14:27:35.614" v="5"/>
      <pc:docMkLst>
        <pc:docMk/>
      </pc:docMkLst>
      <pc:sldChg chg="addSp delSp modSp mod">
        <pc:chgData name="Subramani K" userId="bf009f75-d47a-408b-a678-4666a6eafc4c" providerId="ADAL" clId="{98638EEA-18EB-40B4-8ADD-283A9CF775F6}" dt="2022-03-16T12:50:49.506" v="4" actId="20577"/>
        <pc:sldMkLst>
          <pc:docMk/>
          <pc:sldMk cId="2508173990" sldId="1202"/>
        </pc:sldMkLst>
        <pc:spChg chg="mod">
          <ac:chgData name="Subramani K" userId="bf009f75-d47a-408b-a678-4666a6eafc4c" providerId="ADAL" clId="{98638EEA-18EB-40B4-8ADD-283A9CF775F6}" dt="2022-03-16T12:50:49.506" v="4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19" creationId="{2983088C-AA4F-4303-9054-A4E177DB28C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0" creationId="{481D5104-EB74-42D8-9293-473CCE2C76C4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1" creationId="{05E52C63-8F33-463F-9239-A60FAAB1CDBF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2" creationId="{8642CA2A-C89C-4090-B695-3FEAEA5F42D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4" creationId="{D748E77E-54FF-4FCA-98C6-3C49402CBEC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6" creationId="{2FD53339-6A45-4689-9E0A-C36E58832918}"/>
          </ac:spMkLst>
        </pc:spChg>
        <pc:spChg chg="del">
          <ac:chgData name="Subramani K" userId="bf009f75-d47a-408b-a678-4666a6eafc4c" providerId="ADAL" clId="{98638EEA-18EB-40B4-8ADD-283A9CF775F6}" dt="2022-03-16T12:50:18.341" v="0" actId="478"/>
          <ac:spMkLst>
            <pc:docMk/>
            <pc:sldMk cId="2508173990" sldId="1202"/>
            <ac:spMk id="28" creationId="{C8A6333C-88E7-4C71-9D66-EA36F804B94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29" creationId="{90053959-0FC9-4CB3-AA00-0555D85B5A8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0" creationId="{54564028-1E04-4E4D-810B-57EF543DDC6F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1" creationId="{015D03AE-ACC0-4760-909D-6042BEE8FDDA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4" creationId="{4BFB072D-7876-4BE1-BB1E-AE73BC267F10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6" creationId="{47B7C713-5EBC-400A-B220-6775BAFFA7E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7" creationId="{D36DF83F-7E6F-4173-B3C2-49E4B001A8A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8" creationId="{433D6CE9-4486-466F-8B73-9C50812402AD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39" creationId="{8D66DD37-6F10-4802-B985-F366D68BD57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2" creationId="{7ECAD6B7-84FD-4698-88F2-52F4B30C7A57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4" creationId="{B218D004-88DA-4F5F-916D-D10D9459DDC1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5" creationId="{0A1760D5-691D-4B95-88C2-AF1A0E94F23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6" creationId="{8D8A1CE6-394F-4CB1-993A-CCE3F185FB12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47" creationId="{FE1560ED-75B3-4124-9F7F-469911EAD6E8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0" creationId="{800B876E-EA6B-4B72-AE97-45E0AD1C7FB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2" creationId="{D8CA654E-A9E3-4F39-92FD-FBBB4B1DA699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3" creationId="{518B11CD-9D8E-4509-946D-D51635B6E7B3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4" creationId="{2F28A818-D515-4877-905B-41382FFDB595}"/>
          </ac:spMkLst>
        </pc:spChg>
        <pc:spChg chg="mod">
          <ac:chgData name="Subramani K" userId="bf009f75-d47a-408b-a678-4666a6eafc4c" providerId="ADAL" clId="{98638EEA-18EB-40B4-8ADD-283A9CF775F6}" dt="2022-03-16T12:50:41.528" v="1"/>
          <ac:spMkLst>
            <pc:docMk/>
            <pc:sldMk cId="2508173990" sldId="1202"/>
            <ac:spMk id="55" creationId="{350A8D00-D9A8-4C0D-AAE2-B0F254663B5C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58" creationId="{80EC1139-A85A-4812-8263-BE7CCFF26585}"/>
          </ac:spMkLst>
        </pc:spChg>
        <pc:spChg chg="mod">
          <ac:chgData name="Subramani K" userId="bf009f75-d47a-408b-a678-4666a6eafc4c" providerId="ADAL" clId="{98638EEA-18EB-40B4-8ADD-283A9CF775F6}" dt="2022-03-16T12:50:45.622" v="2"/>
          <ac:spMkLst>
            <pc:docMk/>
            <pc:sldMk cId="2508173990" sldId="1202"/>
            <ac:spMk id="61" creationId="{07EF8900-E1DF-4DD5-8C24-07153CE7F54E}"/>
          </ac:spMkLst>
        </pc:spChg>
        <pc:grpChg chg="del">
          <ac:chgData name="Subramani K" userId="bf009f75-d47a-408b-a678-4666a6eafc4c" providerId="ADAL" clId="{98638EEA-18EB-40B4-8ADD-283A9CF775F6}" dt="2022-03-16T12:50:18.341" v="0" actId="478"/>
          <ac:grpSpMkLst>
            <pc:docMk/>
            <pc:sldMk cId="2508173990" sldId="1202"/>
            <ac:grpSpMk id="13" creationId="{F25FF3C4-B420-4669-A590-2336FED8738D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3" creationId="{D01A5577-5820-4A12-9C9D-E15303D49CC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25" creationId="{6B82AAA5-4204-439D-A5CB-7DBBBA35AFB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3" creationId="{0B93414D-951B-4AD3-BB9C-9D2EA19C8770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35" creationId="{B71D3B73-CB05-4C68-A9B2-58F77CEA0C17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1" creationId="{A97582DD-110D-4C91-B040-EFC470078CEB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3" creationId="{EFE9DF6C-1F22-4DF7-B581-14D63C9AAF8F}"/>
          </ac:grpSpMkLst>
        </pc:grpChg>
        <pc:grpChg chg="add 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49" creationId="{B86CA52F-C3E3-4D34-AFA4-246B4FA5E8A1}"/>
          </ac:grpSpMkLst>
        </pc:grpChg>
        <pc:grpChg chg="mod">
          <ac:chgData name="Subramani K" userId="bf009f75-d47a-408b-a678-4666a6eafc4c" providerId="ADAL" clId="{98638EEA-18EB-40B4-8ADD-283A9CF775F6}" dt="2022-03-16T12:50:41.528" v="1"/>
          <ac:grpSpMkLst>
            <pc:docMk/>
            <pc:sldMk cId="2508173990" sldId="1202"/>
            <ac:grpSpMk id="51" creationId="{0C12D049-9ACC-48DC-82E3-A4FCFD47CFCC}"/>
          </ac:grpSpMkLst>
        </pc:grpChg>
        <pc:grpChg chg="add 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7" creationId="{5464A22C-6720-4997-AFB0-FEC5992B68EC}"/>
          </ac:grpSpMkLst>
        </pc:grpChg>
        <pc:grpChg chg="mod">
          <ac:chgData name="Subramani K" userId="bf009f75-d47a-408b-a678-4666a6eafc4c" providerId="ADAL" clId="{98638EEA-18EB-40B4-8ADD-283A9CF775F6}" dt="2022-03-16T12:50:45.622" v="2"/>
          <ac:grpSpMkLst>
            <pc:docMk/>
            <pc:sldMk cId="2508173990" sldId="1202"/>
            <ac:grpSpMk id="59" creationId="{4646ECCE-4F1E-48B4-9AF9-EEA203BBFA37}"/>
          </ac:grpSpMkLst>
        </pc:grpChg>
        <pc:picChg chg="del">
          <ac:chgData name="Subramani K" userId="bf009f75-d47a-408b-a678-4666a6eafc4c" providerId="ADAL" clId="{98638EEA-18EB-40B4-8ADD-283A9CF775F6}" dt="2022-03-16T12:50:18.341" v="0" actId="478"/>
          <ac:picMkLst>
            <pc:docMk/>
            <pc:sldMk cId="2508173990" sldId="1202"/>
            <ac:picMk id="27" creationId="{1C887B42-FB89-4FF2-8D82-31C00464F397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32" creationId="{47FAEC51-E9D5-422D-84ED-5141C74ECEC8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0" creationId="{013AA600-1297-43A3-8E32-87A6D93B70ED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48" creationId="{4218E633-7306-4F0F-91A5-4FF5523EAB6C}"/>
          </ac:picMkLst>
        </pc:picChg>
        <pc:picChg chg="mod">
          <ac:chgData name="Subramani K" userId="bf009f75-d47a-408b-a678-4666a6eafc4c" providerId="ADAL" clId="{98638EEA-18EB-40B4-8ADD-283A9CF775F6}" dt="2022-03-16T12:50:41.528" v="1"/>
          <ac:picMkLst>
            <pc:docMk/>
            <pc:sldMk cId="2508173990" sldId="1202"/>
            <ac:picMk id="56" creationId="{1E5301A9-9004-4F08-8918-1093812B26E3}"/>
          </ac:picMkLst>
        </pc:picChg>
        <pc:picChg chg="mod">
          <ac:chgData name="Subramani K" userId="bf009f75-d47a-408b-a678-4666a6eafc4c" providerId="ADAL" clId="{98638EEA-18EB-40B4-8ADD-283A9CF775F6}" dt="2022-03-16T12:50:45.622" v="2"/>
          <ac:picMkLst>
            <pc:docMk/>
            <pc:sldMk cId="2508173990" sldId="1202"/>
            <ac:picMk id="60" creationId="{A093EA35-5063-45CF-9F44-980EDCAB7D8C}"/>
          </ac:picMkLst>
        </pc:picChg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98638EEA-18EB-40B4-8ADD-283A9CF775F6}" dt="2022-03-16T14:27:35.614" v="5"/>
        <pc:sldMkLst>
          <pc:docMk/>
          <pc:sldMk cId="3675761090" sldId="1204"/>
        </pc:sldMkLst>
      </pc:sldChg>
    </pc:docChg>
  </pc:docChgLst>
  <pc:docChgLst>
    <pc:chgData name="Subramani K" userId="bf009f75-d47a-408b-a678-4666a6eafc4c" providerId="ADAL" clId="{C9FC676C-A27E-4DE7-8DBF-52506DE52585}"/>
    <pc:docChg chg="undo custSel modSld">
      <pc:chgData name="Subramani K" userId="bf009f75-d47a-408b-a678-4666a6eafc4c" providerId="ADAL" clId="{C9FC676C-A27E-4DE7-8DBF-52506DE52585}" dt="2022-03-16T02:22:04.026" v="156" actId="1035"/>
      <pc:docMkLst>
        <pc:docMk/>
      </pc:docMkLst>
      <pc:sldChg chg="addSp delSp modSp mod">
        <pc:chgData name="Subramani K" userId="bf009f75-d47a-408b-a678-4666a6eafc4c" providerId="ADAL" clId="{C9FC676C-A27E-4DE7-8DBF-52506DE52585}" dt="2022-03-16T02:22:04.026" v="156" actId="1035"/>
        <pc:sldMkLst>
          <pc:docMk/>
          <pc:sldMk cId="2508173990" sldId="1202"/>
        </pc:sldMkLst>
        <pc:spChg chg="del mod">
          <ac:chgData name="Subramani K" userId="bf009f75-d47a-408b-a678-4666a6eafc4c" providerId="ADAL" clId="{C9FC676C-A27E-4DE7-8DBF-52506DE52585}" dt="2022-03-16T02:17:59.954" v="56" actId="478"/>
          <ac:spMkLst>
            <pc:docMk/>
            <pc:sldMk cId="2508173990" sldId="1202"/>
            <ac:spMk id="4" creationId="{153BB5DD-E787-40D5-9AA0-9848D6EB31CB}"/>
          </ac:spMkLst>
        </pc:spChg>
        <pc:spChg chg="mod">
          <ac:chgData name="Subramani K" userId="bf009f75-d47a-408b-a678-4666a6eafc4c" providerId="ADAL" clId="{C9FC676C-A27E-4DE7-8DBF-52506DE52585}" dt="2022-03-16T02:13:47.820" v="5" actId="404"/>
          <ac:spMkLst>
            <pc:docMk/>
            <pc:sldMk cId="2508173990" sldId="1202"/>
            <ac:spMk id="9" creationId="{B7E2EC3C-9883-47AA-9BD1-48DE0A1C8C38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1" creationId="{A7B00251-C2D9-4A67-B8BF-963F0B8C8DF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2" creationId="{B4BEA475-7A09-41F4-B29E-D01CEF32D3D4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3" creationId="{627F2011-0F99-4B42-BC2C-8F72C5D3FD8D}"/>
          </ac:spMkLst>
        </pc:spChg>
        <pc:spChg chg="add mod">
          <ac:chgData name="Subramani K" userId="bf009f75-d47a-408b-a678-4666a6eafc4c" providerId="ADAL" clId="{C9FC676C-A27E-4DE7-8DBF-52506DE52585}" dt="2022-03-16T02:16:11.169" v="6"/>
          <ac:spMkLst>
            <pc:docMk/>
            <pc:sldMk cId="2508173990" sldId="1202"/>
            <ac:spMk id="14" creationId="{D4C948DF-669C-42CA-B0CC-3EF35C283FEC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16" creationId="{60A18C8F-7B5B-41C9-9B12-CA8C0561CFEF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17" creationId="{0CAF469B-8902-4338-847C-D2CF56245C69}"/>
          </ac:spMkLst>
        </pc:spChg>
        <pc:spChg chg="add mod">
          <ac:chgData name="Subramani K" userId="bf009f75-d47a-408b-a678-4666a6eafc4c" providerId="ADAL" clId="{C9FC676C-A27E-4DE7-8DBF-52506DE52585}" dt="2022-03-16T02:19:30.356" v="106" actId="14100"/>
          <ac:spMkLst>
            <pc:docMk/>
            <pc:sldMk cId="2508173990" sldId="1202"/>
            <ac:spMk id="18" creationId="{7CADB652-EBBD-41A2-90DB-03DE8A3E5668}"/>
          </ac:spMkLst>
        </pc:spChg>
        <pc:spChg chg="add mod ord">
          <ac:chgData name="Subramani K" userId="bf009f75-d47a-408b-a678-4666a6eafc4c" providerId="ADAL" clId="{C9FC676C-A27E-4DE7-8DBF-52506DE52585}" dt="2022-03-16T02:18:58.348" v="101" actId="1076"/>
          <ac:spMkLst>
            <pc:docMk/>
            <pc:sldMk cId="2508173990" sldId="1202"/>
            <ac:spMk id="19" creationId="{6588B96B-5141-43BF-AF28-EDC6A8062267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1" creationId="{8F42208D-7DB1-4A8D-A5BD-47426C44E472}"/>
          </ac:spMkLst>
        </pc:spChg>
        <pc:spChg chg="del">
          <ac:chgData name="Subramani K" userId="bf009f75-d47a-408b-a678-4666a6eafc4c" providerId="ADAL" clId="{C9FC676C-A27E-4DE7-8DBF-52506DE52585}" dt="2022-03-16T02:16:48.785" v="8" actId="478"/>
          <ac:spMkLst>
            <pc:docMk/>
            <pc:sldMk cId="2508173990" sldId="1202"/>
            <ac:spMk id="22" creationId="{0508B001-D35B-4372-9283-6934C0C3B788}"/>
          </ac:spMkLst>
        </pc:spChg>
        <pc:spChg chg="add mod">
          <ac:chgData name="Subramani K" userId="bf009f75-d47a-408b-a678-4666a6eafc4c" providerId="ADAL" clId="{C9FC676C-A27E-4DE7-8DBF-52506DE52585}" dt="2022-03-16T02:18:54.846" v="100" actId="14100"/>
          <ac:spMkLst>
            <pc:docMk/>
            <pc:sldMk cId="2508173990" sldId="1202"/>
            <ac:spMk id="23" creationId="{75759C79-B769-44CB-B86F-F20B407DF086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8" creationId="{AF97F43B-DA83-42A9-AE8B-F98E5C5CF72F}"/>
          </ac:spMkLst>
        </pc:spChg>
        <pc:spChg chg="add mod">
          <ac:chgData name="Subramani K" userId="bf009f75-d47a-408b-a678-4666a6eafc4c" providerId="ADAL" clId="{C9FC676C-A27E-4DE7-8DBF-52506DE52585}" dt="2022-03-16T02:18:18.202" v="57" actId="1076"/>
          <ac:spMkLst>
            <pc:docMk/>
            <pc:sldMk cId="2508173990" sldId="1202"/>
            <ac:spMk id="29" creationId="{4AA3291F-B78A-45D7-BFAA-E848CF1C41E6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0" creationId="{0633E7B4-0EE4-4F61-B983-BA077288D3D8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1" creationId="{1688B45E-CC47-4980-A7E6-BFF5D28CF094}"/>
          </ac:spMkLst>
        </pc:spChg>
        <pc:spChg chg="add del mod">
          <ac:chgData name="Subramani K" userId="bf009f75-d47a-408b-a678-4666a6eafc4c" providerId="ADAL" clId="{C9FC676C-A27E-4DE7-8DBF-52506DE52585}" dt="2022-03-16T02:19:16.363" v="103"/>
          <ac:spMkLst>
            <pc:docMk/>
            <pc:sldMk cId="2508173990" sldId="1202"/>
            <ac:spMk id="33" creationId="{B8AEB2F9-F7DC-4904-A315-E906675DCDDE}"/>
          </ac:spMkLst>
        </pc:spChg>
        <pc:spChg chg="add mod">
          <ac:chgData name="Subramani K" userId="bf009f75-d47a-408b-a678-4666a6eafc4c" providerId="ADAL" clId="{C9FC676C-A27E-4DE7-8DBF-52506DE52585}" dt="2022-03-16T02:20:29.753" v="124"/>
          <ac:spMkLst>
            <pc:docMk/>
            <pc:sldMk cId="2508173990" sldId="1202"/>
            <ac:spMk id="35" creationId="{D41AD454-97BD-4FC0-8BC2-A76840D595E5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6" creationId="{A178787D-3FF6-4157-8904-43CE4CFE993B}"/>
          </ac:spMkLst>
        </pc:spChg>
        <pc:spChg chg="add mod">
          <ac:chgData name="Subramani K" userId="bf009f75-d47a-408b-a678-4666a6eafc4c" providerId="ADAL" clId="{C9FC676C-A27E-4DE7-8DBF-52506DE52585}" dt="2022-03-16T02:20:15.916" v="121" actId="1076"/>
          <ac:spMkLst>
            <pc:docMk/>
            <pc:sldMk cId="2508173990" sldId="1202"/>
            <ac:spMk id="39" creationId="{59CF4A97-B251-43C5-B79D-C1C783A60972}"/>
          </ac:spMkLst>
        </pc:spChg>
        <pc:spChg chg="add mod">
          <ac:chgData name="Subramani K" userId="bf009f75-d47a-408b-a678-4666a6eafc4c" providerId="ADAL" clId="{C9FC676C-A27E-4DE7-8DBF-52506DE52585}" dt="2022-03-16T02:22:04.026" v="156" actId="1035"/>
          <ac:spMkLst>
            <pc:docMk/>
            <pc:sldMk cId="2508173990" sldId="1202"/>
            <ac:spMk id="40" creationId="{8DEDB37C-0362-4C49-838A-4AC6B1A07A91}"/>
          </ac:spMkLst>
        </pc:spChg>
        <pc:picChg chg="del">
          <ac:chgData name="Subramani K" userId="bf009f75-d47a-408b-a678-4666a6eafc4c" providerId="ADAL" clId="{C9FC676C-A27E-4DE7-8DBF-52506DE52585}" dt="2022-03-16T02:16:46.403" v="7" actId="478"/>
          <ac:picMkLst>
            <pc:docMk/>
            <pc:sldMk cId="2508173990" sldId="1202"/>
            <ac:picMk id="10" creationId="{5446DAD8-7161-4A32-9DE1-4098BD14CFF1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5" creationId="{A2713AA8-B718-4E9E-B8AF-FB03D6128D33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20" creationId="{EF351370-2942-43F1-8DF2-F85387EC1824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4" creationId="{15188EAA-D95A-493B-9546-1C7BBDDE2633}"/>
          </ac:picMkLst>
        </pc:picChg>
        <pc:picChg chg="add del mod">
          <ac:chgData name="Subramani K" userId="bf009f75-d47a-408b-a678-4666a6eafc4c" providerId="ADAL" clId="{C9FC676C-A27E-4DE7-8DBF-52506DE52585}" dt="2022-03-16T02:17:15.194" v="15" actId="478"/>
          <ac:picMkLst>
            <pc:docMk/>
            <pc:sldMk cId="2508173990" sldId="1202"/>
            <ac:picMk id="25" creationId="{1DDAD8BD-1D97-4097-A0A1-CC7FDB935C05}"/>
          </ac:picMkLst>
        </pc:picChg>
        <pc:picChg chg="add del mod">
          <ac:chgData name="Subramani K" userId="bf009f75-d47a-408b-a678-4666a6eafc4c" providerId="ADAL" clId="{C9FC676C-A27E-4DE7-8DBF-52506DE52585}" dt="2022-03-16T02:17:16.705" v="17" actId="478"/>
          <ac:picMkLst>
            <pc:docMk/>
            <pc:sldMk cId="2508173990" sldId="1202"/>
            <ac:picMk id="26" creationId="{7AF64B25-B458-4873-9E57-7009C6B0681E}"/>
          </ac:picMkLst>
        </pc:picChg>
        <pc:picChg chg="add del mod">
          <ac:chgData name="Subramani K" userId="bf009f75-d47a-408b-a678-4666a6eafc4c" providerId="ADAL" clId="{C9FC676C-A27E-4DE7-8DBF-52506DE52585}" dt="2022-03-16T02:17:16.106" v="16" actId="478"/>
          <ac:picMkLst>
            <pc:docMk/>
            <pc:sldMk cId="2508173990" sldId="1202"/>
            <ac:picMk id="27" creationId="{C93B414A-2684-4373-9EE1-BA916B787050}"/>
          </ac:picMkLst>
        </pc:picChg>
        <pc:picChg chg="add del mod">
          <ac:chgData name="Subramani K" userId="bf009f75-d47a-408b-a678-4666a6eafc4c" providerId="ADAL" clId="{C9FC676C-A27E-4DE7-8DBF-52506DE52585}" dt="2022-03-16T02:19:16.363" v="103"/>
          <ac:picMkLst>
            <pc:docMk/>
            <pc:sldMk cId="2508173990" sldId="1202"/>
            <ac:picMk id="32" creationId="{14D7412D-EF4A-4891-9BE1-0531B53AFCD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4" creationId="{E03B05F1-B4DF-47E5-8D5A-7331FF5B004C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7" creationId="{EBCC1E09-6CA6-47CC-B319-A733A4A10980}"/>
          </ac:picMkLst>
        </pc:picChg>
        <pc:picChg chg="add mod">
          <ac:chgData name="Subramani K" userId="bf009f75-d47a-408b-a678-4666a6eafc4c" providerId="ADAL" clId="{C9FC676C-A27E-4DE7-8DBF-52506DE52585}" dt="2022-03-16T02:20:15.916" v="121" actId="1076"/>
          <ac:picMkLst>
            <pc:docMk/>
            <pc:sldMk cId="2508173990" sldId="1202"/>
            <ac:picMk id="38" creationId="{10E80A81-23C1-4CEE-A746-2F5E8011D59A}"/>
          </ac:picMkLst>
        </pc:picChg>
        <pc:picChg chg="del">
          <ac:chgData name="Subramani K" userId="bf009f75-d47a-408b-a678-4666a6eafc4c" providerId="ADAL" clId="{C9FC676C-A27E-4DE7-8DBF-52506DE52585}" dt="2022-03-16T02:16:48.785" v="8" actId="478"/>
          <ac:picMkLst>
            <pc:docMk/>
            <pc:sldMk cId="2508173990" sldId="1202"/>
            <ac:picMk id="1028" creationId="{9D0445B4-57E7-4C53-8808-6C0E572CE173}"/>
          </ac:picMkLst>
        </pc:picChg>
      </pc:sldChg>
    </pc:docChg>
  </pc:docChgLst>
  <pc:docChgLst>
    <pc:chgData name="Subramani K" userId="bf009f75-d47a-408b-a678-4666a6eafc4c" providerId="ADAL" clId="{859A6967-D5BD-4127-9EFD-7E558684F84F}"/>
    <pc:docChg chg="undo custSel addSld delSld modSld">
      <pc:chgData name="Subramani K" userId="bf009f75-d47a-408b-a678-4666a6eafc4c" providerId="ADAL" clId="{859A6967-D5BD-4127-9EFD-7E558684F84F}" dt="2022-05-04T12:51:56.562" v="928"/>
      <pc:docMkLst>
        <pc:docMk/>
      </pc:docMkLst>
      <pc:sldChg chg="addSp delSp modSp mod">
        <pc:chgData name="Subramani K" userId="bf009f75-d47a-408b-a678-4666a6eafc4c" providerId="ADAL" clId="{859A6967-D5BD-4127-9EFD-7E558684F84F}" dt="2022-05-04T12:49:04.646" v="922" actId="20577"/>
        <pc:sldMkLst>
          <pc:docMk/>
          <pc:sldMk cId="2508173990" sldId="1202"/>
        </pc:sldMkLst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" creationId="{47694D6F-4909-4E7E-BDAC-8A668D1D2EF8}"/>
          </ac:spMkLst>
        </pc:spChg>
        <pc:spChg chg="add del mod">
          <ac:chgData name="Subramani K" userId="bf009f75-d47a-408b-a678-4666a6eafc4c" providerId="ADAL" clId="{859A6967-D5BD-4127-9EFD-7E558684F84F}" dt="2022-05-04T12:49:01.210" v="905" actId="478"/>
          <ac:spMkLst>
            <pc:docMk/>
            <pc:sldMk cId="2508173990" sldId="1202"/>
            <ac:spMk id="6" creationId="{70E137AF-AF1E-46A1-9965-90A0D23B66B5}"/>
          </ac:spMkLst>
        </pc:spChg>
        <pc:spChg chg="mod">
          <ac:chgData name="Subramani K" userId="bf009f75-d47a-408b-a678-4666a6eafc4c" providerId="ADAL" clId="{859A6967-D5BD-4127-9EFD-7E558684F84F}" dt="2022-05-04T12:49:04.646" v="922" actId="20577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859A6967-D5BD-4127-9EFD-7E558684F84F}" dt="2022-05-04T12:45:25.680" v="379"/>
          <ac:spMkLst>
            <pc:docMk/>
            <pc:sldMk cId="2508173990" sldId="1202"/>
            <ac:spMk id="22" creationId="{D75D647D-908C-424D-9F50-C136FA662E5B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24" creationId="{A65ED25C-5863-4924-A76F-7FAD18A0FB38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32" creationId="{D0EBC7F7-D4F6-4761-98B6-C3866816DF43}"/>
          </ac:spMkLst>
        </pc:spChg>
        <pc:spChg chg="del">
          <ac:chgData name="Subramani K" userId="bf009f75-d47a-408b-a678-4666a6eafc4c" providerId="ADAL" clId="{859A6967-D5BD-4127-9EFD-7E558684F84F}" dt="2022-05-03T11:14:47.950" v="97" actId="478"/>
          <ac:spMkLst>
            <pc:docMk/>
            <pc:sldMk cId="2508173990" sldId="1202"/>
            <ac:spMk id="33" creationId="{8F1E7C1B-0540-4EDC-A5C2-FBDABDCE6CBD}"/>
          </ac:spMkLst>
        </pc:spChg>
        <pc:spChg chg="add del mod">
          <ac:chgData name="Subramani K" userId="bf009f75-d47a-408b-a678-4666a6eafc4c" providerId="ADAL" clId="{859A6967-D5BD-4127-9EFD-7E558684F84F}" dt="2022-05-04T12:46:51.661" v="570" actId="478"/>
          <ac:spMkLst>
            <pc:docMk/>
            <pc:sldMk cId="2508173990" sldId="1202"/>
            <ac:spMk id="36" creationId="{F6D9E2DA-B3B3-4F16-AD70-B9A6CB74D685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39" creationId="{F522CEDB-D75F-4471-ADAC-8AC324A8BB87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0" creationId="{B7AE7565-955C-43B9-A470-5B03744FCE18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1" creationId="{D78890FC-5BB2-4AD3-8FBC-420D51C3E904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2" creationId="{A8F0388E-FC93-473A-B808-0E630C530B63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3" creationId="{5DC0D62F-7DA4-4237-9AF1-684A88E6ABE0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4" creationId="{C4441B9D-20EA-4697-8D92-39117C413BBC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5" creationId="{83DD76C8-929F-4858-96A1-D05AFA128B90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6" creationId="{DA4D62C7-C668-49BE-8838-6C8571E91032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7" creationId="{4FC96689-567A-4866-9268-35538E713D53}"/>
          </ac:spMkLst>
        </pc:spChg>
        <pc:spChg chg="add del mod">
          <ac:chgData name="Subramani K" userId="bf009f75-d47a-408b-a678-4666a6eafc4c" providerId="ADAL" clId="{859A6967-D5BD-4127-9EFD-7E558684F84F}" dt="2022-05-04T12:48:13.316" v="718" actId="478"/>
          <ac:spMkLst>
            <pc:docMk/>
            <pc:sldMk cId="2508173990" sldId="1202"/>
            <ac:spMk id="48" creationId="{3A12AB0C-2747-4365-A6F2-E8544D70A3F2}"/>
          </ac:spMkLst>
        </pc:s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25" creationId="{4172A7C8-C760-4FA9-A7DE-14DC154A229D}"/>
          </ac:grpSpMkLst>
        </pc:gr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35" creationId="{B41B7FAC-D742-4DCE-A5C1-14842676CEBA}"/>
          </ac:grpSpMkLst>
        </pc:grpChg>
        <pc:grpChg chg="del">
          <ac:chgData name="Subramani K" userId="bf009f75-d47a-408b-a678-4666a6eafc4c" providerId="ADAL" clId="{859A6967-D5BD-4127-9EFD-7E558684F84F}" dt="2022-05-03T11:14:47.950" v="97" actId="478"/>
          <ac:grpSpMkLst>
            <pc:docMk/>
            <pc:sldMk cId="2508173990" sldId="1202"/>
            <ac:grpSpMk id="57" creationId="{5464A22C-6720-4997-AFB0-FEC5992B68EC}"/>
          </ac:grpSpMkLst>
        </pc:grpChg>
        <pc:picChg chg="add del mod">
          <ac:chgData name="Subramani K" userId="bf009f75-d47a-408b-a678-4666a6eafc4c" providerId="ADAL" clId="{859A6967-D5BD-4127-9EFD-7E558684F84F}" dt="2022-05-03T11:58:01.481" v="220" actId="478"/>
          <ac:picMkLst>
            <pc:docMk/>
            <pc:sldMk cId="2508173990" sldId="1202"/>
            <ac:picMk id="3" creationId="{E8900A6A-CC32-45E6-9C8D-B8E264911965}"/>
          </ac:picMkLst>
        </pc:picChg>
        <pc:picChg chg="add del mod">
          <ac:chgData name="Subramani K" userId="bf009f75-d47a-408b-a678-4666a6eafc4c" providerId="ADAL" clId="{859A6967-D5BD-4127-9EFD-7E558684F84F}" dt="2022-05-04T12:48:59.399" v="904" actId="478"/>
          <ac:picMkLst>
            <pc:docMk/>
            <pc:sldMk cId="2508173990" sldId="1202"/>
            <ac:picMk id="3" creationId="{F48D5FD2-3933-42F1-BD2A-E1E507DC1755}"/>
          </ac:picMkLst>
        </pc:picChg>
        <pc:picChg chg="del">
          <ac:chgData name="Subramani K" userId="bf009f75-d47a-408b-a678-4666a6eafc4c" providerId="ADAL" clId="{859A6967-D5BD-4127-9EFD-7E558684F84F}" dt="2022-05-03T11:14:47.950" v="97" actId="478"/>
          <ac:picMkLst>
            <pc:docMk/>
            <pc:sldMk cId="2508173990" sldId="1202"/>
            <ac:picMk id="34" creationId="{604FC729-F14D-49C6-92A3-6654FB715167}"/>
          </ac:picMkLst>
        </pc:picChg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2285015065" sldId="1203"/>
        </pc:sldMkLst>
      </pc:sldChg>
      <pc:sldChg chg="add">
        <pc:chgData name="Subramani K" userId="bf009f75-d47a-408b-a678-4666a6eafc4c" providerId="ADAL" clId="{859A6967-D5BD-4127-9EFD-7E558684F84F}" dt="2022-05-04T12:44:47.662" v="376"/>
        <pc:sldMkLst>
          <pc:docMk/>
          <pc:sldMk cId="3262165006" sldId="1203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796193602" sldId="1204"/>
        </pc:sldMkLst>
      </pc:sldChg>
      <pc:sldChg chg="add">
        <pc:chgData name="Subramani K" userId="bf009f75-d47a-408b-a678-4666a6eafc4c" providerId="ADAL" clId="{859A6967-D5BD-4127-9EFD-7E558684F84F}" dt="2022-05-04T12:49:52.820" v="923"/>
        <pc:sldMkLst>
          <pc:docMk/>
          <pc:sldMk cId="3710689422" sldId="1204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86046281" sldId="1205"/>
        </pc:sldMkLst>
      </pc:sldChg>
      <pc:sldChg chg="add">
        <pc:chgData name="Subramani K" userId="bf009f75-d47a-408b-a678-4666a6eafc4c" providerId="ADAL" clId="{859A6967-D5BD-4127-9EFD-7E558684F84F}" dt="2022-05-04T12:50:02.155" v="924"/>
        <pc:sldMkLst>
          <pc:docMk/>
          <pc:sldMk cId="4155829196" sldId="1205"/>
        </pc:sldMkLst>
      </pc:sldChg>
      <pc:sldChg chg="add">
        <pc:chgData name="Subramani K" userId="bf009f75-d47a-408b-a678-4666a6eafc4c" providerId="ADAL" clId="{859A6967-D5BD-4127-9EFD-7E558684F84F}" dt="2022-05-04T12:50:11.248" v="925"/>
        <pc:sldMkLst>
          <pc:docMk/>
          <pc:sldMk cId="4075833085" sldId="1206"/>
        </pc:sldMkLst>
      </pc:sldChg>
      <pc:sldChg chg="add">
        <pc:chgData name="Subramani K" userId="bf009f75-d47a-408b-a678-4666a6eafc4c" providerId="ADAL" clId="{859A6967-D5BD-4127-9EFD-7E558684F84F}" dt="2022-05-04T12:50:21.122" v="926"/>
        <pc:sldMkLst>
          <pc:docMk/>
          <pc:sldMk cId="1885924325" sldId="1207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940554314" sldId="1207"/>
        </pc:sldMkLst>
      </pc:sldChg>
      <pc:sldChg chg="del">
        <pc:chgData name="Subramani K" userId="bf009f75-d47a-408b-a678-4666a6eafc4c" providerId="ADAL" clId="{859A6967-D5BD-4127-9EFD-7E558684F84F}" dt="2022-05-03T11:13:51.236" v="3" actId="47"/>
        <pc:sldMkLst>
          <pc:docMk/>
          <pc:sldMk cId="1002676839" sldId="1208"/>
        </pc:sldMkLst>
      </pc:sldChg>
      <pc:sldChg chg="add">
        <pc:chgData name="Subramani K" userId="bf009f75-d47a-408b-a678-4666a6eafc4c" providerId="ADAL" clId="{859A6967-D5BD-4127-9EFD-7E558684F84F}" dt="2022-05-04T12:50:36.753" v="927"/>
        <pc:sldMkLst>
          <pc:docMk/>
          <pc:sldMk cId="3251247309" sldId="1208"/>
        </pc:sldMkLst>
      </pc:sldChg>
      <pc:sldChg chg="add">
        <pc:chgData name="Subramani K" userId="bf009f75-d47a-408b-a678-4666a6eafc4c" providerId="ADAL" clId="{859A6967-D5BD-4127-9EFD-7E558684F84F}" dt="2022-05-04T12:51:56.562" v="928"/>
        <pc:sldMkLst>
          <pc:docMk/>
          <pc:sldMk cId="570620575" sldId="1209"/>
        </pc:sldMkLst>
      </pc:sldChg>
    </pc:docChg>
  </pc:docChgLst>
  <pc:docChgLst>
    <pc:chgData name="Subramani K" userId="bf009f75-d47a-408b-a678-4666a6eafc4c" providerId="ADAL" clId="{8E545DD7-2E36-44AD-80B8-CFF60F015629}"/>
    <pc:docChg chg="undo custSel addSld delSld modSld">
      <pc:chgData name="Subramani K" userId="bf009f75-d47a-408b-a678-4666a6eafc4c" providerId="ADAL" clId="{8E545DD7-2E36-44AD-80B8-CFF60F015629}" dt="2022-05-09T16:30:55.930" v="546" actId="1036"/>
      <pc:docMkLst>
        <pc:docMk/>
      </pc:docMkLst>
      <pc:sldChg chg="addSp delSp modSp mod">
        <pc:chgData name="Subramani K" userId="bf009f75-d47a-408b-a678-4666a6eafc4c" providerId="ADAL" clId="{8E545DD7-2E36-44AD-80B8-CFF60F015629}" dt="2022-05-04T14:26:21.425" v="272" actId="113"/>
        <pc:sldMkLst>
          <pc:docMk/>
          <pc:sldMk cId="2508173990" sldId="1202"/>
        </pc:sldMkLst>
        <pc:spChg chg="mod">
          <ac:chgData name="Subramani K" userId="bf009f75-d47a-408b-a678-4666a6eafc4c" providerId="ADAL" clId="{8E545DD7-2E36-44AD-80B8-CFF60F015629}" dt="2022-05-04T14:26:09.695" v="260" actId="113"/>
          <ac:spMkLst>
            <pc:docMk/>
            <pc:sldMk cId="2508173990" sldId="1202"/>
            <ac:spMk id="10" creationId="{BC95729D-B7AA-469F-AC09-0690AD9DD1CD}"/>
          </ac:spMkLst>
        </pc:spChg>
        <pc:spChg chg="mod">
          <ac:chgData name="Subramani K" userId="bf009f75-d47a-408b-a678-4666a6eafc4c" providerId="ADAL" clId="{8E545DD7-2E36-44AD-80B8-CFF60F015629}" dt="2022-05-04T14:26:01.173" v="257" actId="20577"/>
          <ac:spMkLst>
            <pc:docMk/>
            <pc:sldMk cId="2508173990" sldId="1202"/>
            <ac:spMk id="13" creationId="{2C74370E-959D-48EC-A26E-AF592C5083D3}"/>
          </ac:spMkLst>
        </pc:spChg>
        <pc:spChg chg="mod">
          <ac:chgData name="Subramani K" userId="bf009f75-d47a-408b-a678-4666a6eafc4c" providerId="ADAL" clId="{8E545DD7-2E36-44AD-80B8-CFF60F015629}" dt="2022-05-04T14:26:04.676" v="259" actId="20577"/>
          <ac:spMkLst>
            <pc:docMk/>
            <pc:sldMk cId="2508173990" sldId="1202"/>
            <ac:spMk id="17" creationId="{2CF9A3EF-807E-4B43-B8B9-ACCC1E7895A8}"/>
          </ac:spMkLst>
        </pc:spChg>
        <pc:spChg chg="mod">
          <ac:chgData name="Subramani K" userId="bf009f75-d47a-408b-a678-4666a6eafc4c" providerId="ADAL" clId="{8E545DD7-2E36-44AD-80B8-CFF60F015629}" dt="2022-05-04T14:25:45.965" v="244" actId="20577"/>
          <ac:spMkLst>
            <pc:docMk/>
            <pc:sldMk cId="2508173990" sldId="1202"/>
            <ac:spMk id="20" creationId="{3B379FF5-165D-472B-A88B-480B49AC32C5}"/>
          </ac:spMkLst>
        </pc:spChg>
        <pc:spChg chg="mod">
          <ac:chgData name="Subramani K" userId="bf009f75-d47a-408b-a678-4666a6eafc4c" providerId="ADAL" clId="{8E545DD7-2E36-44AD-80B8-CFF60F015629}" dt="2022-05-04T14:19:20.317" v="1" actId="20577"/>
          <ac:spMkLst>
            <pc:docMk/>
            <pc:sldMk cId="2508173990" sldId="1202"/>
            <ac:spMk id="22" creationId="{D75D647D-908C-424D-9F50-C136FA662E5B}"/>
          </ac:spMkLst>
        </pc:spChg>
        <pc:spChg chg="mod">
          <ac:chgData name="Subramani K" userId="bf009f75-d47a-408b-a678-4666a6eafc4c" providerId="ADAL" clId="{8E545DD7-2E36-44AD-80B8-CFF60F015629}" dt="2022-05-04T14:25:57.496" v="256" actId="20577"/>
          <ac:spMkLst>
            <pc:docMk/>
            <pc:sldMk cId="2508173990" sldId="1202"/>
            <ac:spMk id="25" creationId="{6727CA4B-3440-4342-90C4-4F015F44AB53}"/>
          </ac:spMkLst>
        </pc:spChg>
        <pc:spChg chg="add mod">
          <ac:chgData name="Subramani K" userId="bf009f75-d47a-408b-a678-4666a6eafc4c" providerId="ADAL" clId="{8E545DD7-2E36-44AD-80B8-CFF60F015629}" dt="2022-05-04T14:26:21.425" v="272" actId="113"/>
          <ac:spMkLst>
            <pc:docMk/>
            <pc:sldMk cId="2508173990" sldId="1202"/>
            <ac:spMk id="26" creationId="{E2643102-5478-43B7-9BDD-C248B9BD50A5}"/>
          </ac:spMkLst>
        </pc:spChg>
        <pc:grpChg chg="add mod">
          <ac:chgData name="Subramani K" userId="bf009f75-d47a-408b-a678-4666a6eafc4c" providerId="ADAL" clId="{8E545DD7-2E36-44AD-80B8-CFF60F015629}" dt="2022-05-04T14:25:05.037" v="184" actId="1076"/>
          <ac:grpSpMkLst>
            <pc:docMk/>
            <pc:sldMk cId="2508173990" sldId="1202"/>
            <ac:grpSpMk id="9" creationId="{93AA259C-22F3-46AD-ADCF-9B84C8247BA7}"/>
          </ac:grpSpMkLst>
        </pc:grpChg>
        <pc:grpChg chg="add mod">
          <ac:chgData name="Subramani K" userId="bf009f75-d47a-408b-a678-4666a6eafc4c" providerId="ADAL" clId="{8E545DD7-2E36-44AD-80B8-CFF60F015629}" dt="2022-05-04T14:25:08.001" v="186" actId="1076"/>
          <ac:grpSpMkLst>
            <pc:docMk/>
            <pc:sldMk cId="2508173990" sldId="1202"/>
            <ac:grpSpMk id="15" creationId="{17FE28A2-9F8F-4536-AAF0-D33112543A94}"/>
          </ac:grpSpMkLst>
        </pc:grpChg>
        <pc:grpChg chg="add mod">
          <ac:chgData name="Subramani K" userId="bf009f75-d47a-408b-a678-4666a6eafc4c" providerId="ADAL" clId="{8E545DD7-2E36-44AD-80B8-CFF60F015629}" dt="2022-05-04T14:25:10.300" v="188" actId="1076"/>
          <ac:grpSpMkLst>
            <pc:docMk/>
            <pc:sldMk cId="2508173990" sldId="1202"/>
            <ac:grpSpMk id="18" creationId="{FDC0795B-CFCE-43E7-815C-26A4FF960D69}"/>
          </ac:grpSpMkLst>
        </pc:grpChg>
        <pc:grpChg chg="add mod">
          <ac:chgData name="Subramani K" userId="bf009f75-d47a-408b-a678-4666a6eafc4c" providerId="ADAL" clId="{8E545DD7-2E36-44AD-80B8-CFF60F015629}" dt="2022-05-04T14:25:15.214" v="190" actId="1076"/>
          <ac:grpSpMkLst>
            <pc:docMk/>
            <pc:sldMk cId="2508173990" sldId="1202"/>
            <ac:grpSpMk id="21" creationId="{08FB5176-AD98-41BC-8EA7-BCCDDA227EF2}"/>
          </ac:grpSpMkLst>
        </pc:grpChg>
        <pc:picChg chg="add del mod">
          <ac:chgData name="Subramani K" userId="bf009f75-d47a-408b-a678-4666a6eafc4c" providerId="ADAL" clId="{8E545DD7-2E36-44AD-80B8-CFF60F015629}" dt="2022-05-04T14:24:21.846" v="121" actId="478"/>
          <ac:picMkLst>
            <pc:docMk/>
            <pc:sldMk cId="2508173990" sldId="1202"/>
            <ac:picMk id="3" creationId="{91DF9ECB-1F24-4273-BB61-F3C948B28793}"/>
          </ac:picMkLst>
        </pc:picChg>
        <pc:picChg chg="mod">
          <ac:chgData name="Subramani K" userId="bf009f75-d47a-408b-a678-4666a6eafc4c" providerId="ADAL" clId="{8E545DD7-2E36-44AD-80B8-CFF60F015629}" dt="2022-05-04T14:25:01.343" v="182"/>
          <ac:picMkLst>
            <pc:docMk/>
            <pc:sldMk cId="2508173990" sldId="1202"/>
            <ac:picMk id="12" creationId="{F3FAC774-AC17-4C36-B088-D4F22D8A262A}"/>
          </ac:picMkLst>
        </pc:picChg>
        <pc:picChg chg="mod">
          <ac:chgData name="Subramani K" userId="bf009f75-d47a-408b-a678-4666a6eafc4c" providerId="ADAL" clId="{8E545DD7-2E36-44AD-80B8-CFF60F015629}" dt="2022-05-04T14:25:05.478" v="185"/>
          <ac:picMkLst>
            <pc:docMk/>
            <pc:sldMk cId="2508173990" sldId="1202"/>
            <ac:picMk id="16" creationId="{CA43ABA1-49EB-495B-B188-FBD4D85172DB}"/>
          </ac:picMkLst>
        </pc:picChg>
        <pc:picChg chg="mod">
          <ac:chgData name="Subramani K" userId="bf009f75-d47a-408b-a678-4666a6eafc4c" providerId="ADAL" clId="{8E545DD7-2E36-44AD-80B8-CFF60F015629}" dt="2022-05-04T14:25:08.498" v="187"/>
          <ac:picMkLst>
            <pc:docMk/>
            <pc:sldMk cId="2508173990" sldId="1202"/>
            <ac:picMk id="19" creationId="{DDFFC4EF-A0C2-4959-87FA-6EBC1A68E4D7}"/>
          </ac:picMkLst>
        </pc:picChg>
        <pc:picChg chg="mod">
          <ac:chgData name="Subramani K" userId="bf009f75-d47a-408b-a678-4666a6eafc4c" providerId="ADAL" clId="{8E545DD7-2E36-44AD-80B8-CFF60F015629}" dt="2022-05-04T14:25:10.824" v="189"/>
          <ac:picMkLst>
            <pc:docMk/>
            <pc:sldMk cId="2508173990" sldId="1202"/>
            <ac:picMk id="24" creationId="{D7A55CF5-452F-44A1-8F1C-CA131E28D968}"/>
          </ac:picMkLst>
        </pc:picChg>
      </pc:sldChg>
      <pc:sldChg chg="addSp delSp modSp mod">
        <pc:chgData name="Subramani K" userId="bf009f75-d47a-408b-a678-4666a6eafc4c" providerId="ADAL" clId="{8E545DD7-2E36-44AD-80B8-CFF60F015629}" dt="2022-05-09T16:30:55.930" v="546" actId="1036"/>
        <pc:sldMkLst>
          <pc:docMk/>
          <pc:sldMk cId="3262165006" sldId="1203"/>
        </pc:sldMkLst>
        <pc:spChg chg="add mod">
          <ac:chgData name="Subramani K" userId="bf009f75-d47a-408b-a678-4666a6eafc4c" providerId="ADAL" clId="{8E545DD7-2E36-44AD-80B8-CFF60F015629}" dt="2022-05-09T16:29:03.577" v="354" actId="164"/>
          <ac:spMkLst>
            <pc:docMk/>
            <pc:sldMk cId="3262165006" sldId="1203"/>
            <ac:spMk id="4" creationId="{2B014E4D-E985-49D2-A76F-D717CC58714B}"/>
          </ac:spMkLst>
        </pc:spChg>
        <pc:spChg chg="mod">
          <ac:chgData name="Subramani K" userId="bf009f75-d47a-408b-a678-4666a6eafc4c" providerId="ADAL" clId="{8E545DD7-2E36-44AD-80B8-CFF60F015629}" dt="2022-05-09T16:27:52.767" v="311" actId="20577"/>
          <ac:spMkLst>
            <pc:docMk/>
            <pc:sldMk cId="3262165006" sldId="1203"/>
            <ac:spMk id="10" creationId="{BC95729D-B7AA-469F-AC09-0690AD9DD1CD}"/>
          </ac:spMkLst>
        </pc:spChg>
        <pc:spChg chg="add mod">
          <ac:chgData name="Subramani K" userId="bf009f75-d47a-408b-a678-4666a6eafc4c" providerId="ADAL" clId="{8E545DD7-2E36-44AD-80B8-CFF60F015629}" dt="2022-05-09T16:29:34.208" v="404" actId="113"/>
          <ac:spMkLst>
            <pc:docMk/>
            <pc:sldMk cId="3262165006" sldId="1203"/>
            <ac:spMk id="12" creationId="{E8B0020F-AC1D-4981-B856-038E5E5E6E66}"/>
          </ac:spMkLst>
        </pc:spChg>
        <pc:spChg chg="add del mod">
          <ac:chgData name="Subramani K" userId="bf009f75-d47a-408b-a678-4666a6eafc4c" providerId="ADAL" clId="{8E545DD7-2E36-44AD-80B8-CFF60F015629}" dt="2022-05-09T16:29:06.711" v="358"/>
          <ac:spMkLst>
            <pc:docMk/>
            <pc:sldMk cId="3262165006" sldId="1203"/>
            <ac:spMk id="13" creationId="{A68DD060-EC6A-4BE1-A857-4A945F4D5B13}"/>
          </ac:spMkLst>
        </pc:spChg>
        <pc:spChg chg="mod topLvl">
          <ac:chgData name="Subramani K" userId="bf009f75-d47a-408b-a678-4666a6eafc4c" providerId="ADAL" clId="{8E545DD7-2E36-44AD-80B8-CFF60F015629}" dt="2022-05-09T16:30:29.697" v="474" actId="1037"/>
          <ac:spMkLst>
            <pc:docMk/>
            <pc:sldMk cId="3262165006" sldId="1203"/>
            <ac:spMk id="16" creationId="{91EFF634-7778-4621-B16C-F69FFE002926}"/>
          </ac:spMkLst>
        </pc:spChg>
        <pc:spChg chg="mod topLvl">
          <ac:chgData name="Subramani K" userId="bf009f75-d47a-408b-a678-4666a6eafc4c" providerId="ADAL" clId="{8E545DD7-2E36-44AD-80B8-CFF60F015629}" dt="2022-05-09T16:29:52.518" v="433" actId="164"/>
          <ac:spMkLst>
            <pc:docMk/>
            <pc:sldMk cId="3262165006" sldId="1203"/>
            <ac:spMk id="17" creationId="{6EFACE1B-E5AD-4AB6-B210-A5BA679C7108}"/>
          </ac:spMkLst>
        </pc:spChg>
        <pc:spChg chg="mod topLvl">
          <ac:chgData name="Subramani K" userId="bf009f75-d47a-408b-a678-4666a6eafc4c" providerId="ADAL" clId="{8E545DD7-2E36-44AD-80B8-CFF60F015629}" dt="2022-05-09T16:30:25.154" v="472" actId="164"/>
          <ac:spMkLst>
            <pc:docMk/>
            <pc:sldMk cId="3262165006" sldId="1203"/>
            <ac:spMk id="19" creationId="{4F274C29-77F7-4BA8-81F0-1D52EB71B03B}"/>
          </ac:spMkLst>
        </pc:spChg>
        <pc:spChg chg="mod topLvl">
          <ac:chgData name="Subramani K" userId="bf009f75-d47a-408b-a678-4666a6eafc4c" providerId="ADAL" clId="{8E545DD7-2E36-44AD-80B8-CFF60F015629}" dt="2022-05-09T16:30:25.154" v="472" actId="164"/>
          <ac:spMkLst>
            <pc:docMk/>
            <pc:sldMk cId="3262165006" sldId="1203"/>
            <ac:spMk id="20" creationId="{9BD770CB-E165-4599-AFD2-BFF1B3B510CE}"/>
          </ac:spMkLst>
        </pc:spChg>
        <pc:spChg chg="add del mod">
          <ac:chgData name="Subramani K" userId="bf009f75-d47a-408b-a678-4666a6eafc4c" providerId="ADAL" clId="{8E545DD7-2E36-44AD-80B8-CFF60F015629}" dt="2022-05-09T16:30:50.951" v="527" actId="1036"/>
          <ac:spMkLst>
            <pc:docMk/>
            <pc:sldMk cId="3262165006" sldId="1203"/>
            <ac:spMk id="36" creationId="{F6D9E2DA-B3B3-4F16-AD70-B9A6CB74D685}"/>
          </ac:spMkLst>
        </pc:spChg>
        <pc:grpChg chg="add mod">
          <ac:chgData name="Subramani K" userId="bf009f75-d47a-408b-a678-4666a6eafc4c" providerId="ADAL" clId="{8E545DD7-2E36-44AD-80B8-CFF60F015629}" dt="2022-05-09T16:30:55.930" v="546" actId="1036"/>
          <ac:grpSpMkLst>
            <pc:docMk/>
            <pc:sldMk cId="3262165006" sldId="1203"/>
            <ac:grpSpMk id="5" creationId="{5CE670FA-EA8F-43D4-A9DA-A17597A70657}"/>
          </ac:grpSpMkLst>
        </pc:grpChg>
        <pc:grpChg chg="add mod">
          <ac:chgData name="Subramani K" userId="bf009f75-d47a-408b-a678-4666a6eafc4c" providerId="ADAL" clId="{8E545DD7-2E36-44AD-80B8-CFF60F015629}" dt="2022-05-09T16:30:55.930" v="546" actId="1036"/>
          <ac:grpSpMkLst>
            <pc:docMk/>
            <pc:sldMk cId="3262165006" sldId="1203"/>
            <ac:grpSpMk id="6" creationId="{FA4F7370-3752-4526-834E-905DDA3DAC99}"/>
          </ac:grpSpMkLst>
        </pc:grpChg>
        <pc:grpChg chg="add mod">
          <ac:chgData name="Subramani K" userId="bf009f75-d47a-408b-a678-4666a6eafc4c" providerId="ADAL" clId="{8E545DD7-2E36-44AD-80B8-CFF60F015629}" dt="2022-05-09T16:30:55.930" v="546" actId="1036"/>
          <ac:grpSpMkLst>
            <pc:docMk/>
            <pc:sldMk cId="3262165006" sldId="1203"/>
            <ac:grpSpMk id="7" creationId="{BA78740E-129F-4AE6-915D-7C83882FBF9D}"/>
          </ac:grpSpMkLst>
        </pc:grpChg>
        <pc:grpChg chg="add del mod">
          <ac:chgData name="Subramani K" userId="bf009f75-d47a-408b-a678-4666a6eafc4c" providerId="ADAL" clId="{8E545DD7-2E36-44AD-80B8-CFF60F015629}" dt="2022-05-09T16:29:41.417" v="405" actId="165"/>
          <ac:grpSpMkLst>
            <pc:docMk/>
            <pc:sldMk cId="3262165006" sldId="1203"/>
            <ac:grpSpMk id="15" creationId="{B79C33BE-86AB-473D-9ED7-54E9A506144E}"/>
          </ac:grpSpMkLst>
        </pc:grpChg>
        <pc:grpChg chg="add del mod">
          <ac:chgData name="Subramani K" userId="bf009f75-d47a-408b-a678-4666a6eafc4c" providerId="ADAL" clId="{8E545DD7-2E36-44AD-80B8-CFF60F015629}" dt="2022-05-09T16:30:13.224" v="454" actId="165"/>
          <ac:grpSpMkLst>
            <pc:docMk/>
            <pc:sldMk cId="3262165006" sldId="1203"/>
            <ac:grpSpMk id="18" creationId="{2F836D3B-4A30-4D79-BF4A-99770251260D}"/>
          </ac:grpSpMkLst>
        </pc:grpChg>
        <pc:picChg chg="add del mod">
          <ac:chgData name="Subramani K" userId="bf009f75-d47a-408b-a678-4666a6eafc4c" providerId="ADAL" clId="{8E545DD7-2E36-44AD-80B8-CFF60F015629}" dt="2022-05-09T16:30:35.854" v="481" actId="478"/>
          <ac:picMkLst>
            <pc:docMk/>
            <pc:sldMk cId="3262165006" sldId="1203"/>
            <ac:picMk id="3" creationId="{13EE1C40-4762-4F6D-A59E-2108F85EEA0D}"/>
          </ac:picMkLst>
        </pc:picChg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3710689422" sldId="1204"/>
        </pc:sldMkLst>
      </pc:sldChg>
      <pc:sldChg chg="add">
        <pc:chgData name="Subramani K" userId="bf009f75-d47a-408b-a678-4666a6eafc4c" providerId="ADAL" clId="{8E545DD7-2E36-44AD-80B8-CFF60F015629}" dt="2022-05-04T14:28:57.820" v="278"/>
        <pc:sldMkLst>
          <pc:docMk/>
          <pc:sldMk cId="3884639737" sldId="1204"/>
        </pc:sldMkLst>
      </pc:sldChg>
      <pc:sldChg chg="add">
        <pc:chgData name="Subramani K" userId="bf009f75-d47a-408b-a678-4666a6eafc4c" providerId="ADAL" clId="{8E545DD7-2E36-44AD-80B8-CFF60F015629}" dt="2022-05-04T14:28:04.055" v="274"/>
        <pc:sldMkLst>
          <pc:docMk/>
          <pc:sldMk cId="1007704501" sldId="1205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4155829196" sldId="1205"/>
        </pc:sldMkLst>
      </pc:sldChg>
      <pc:sldChg chg="add">
        <pc:chgData name="Subramani K" userId="bf009f75-d47a-408b-a678-4666a6eafc4c" providerId="ADAL" clId="{8E545DD7-2E36-44AD-80B8-CFF60F015629}" dt="2022-05-04T14:28:40.236" v="277"/>
        <pc:sldMkLst>
          <pc:docMk/>
          <pc:sldMk cId="3260255563" sldId="1206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4075833085" sldId="1206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1885924325" sldId="1207"/>
        </pc:sldMkLst>
      </pc:sldChg>
      <pc:sldChg chg="add">
        <pc:chgData name="Subramani K" userId="bf009f75-d47a-408b-a678-4666a6eafc4c" providerId="ADAL" clId="{8E545DD7-2E36-44AD-80B8-CFF60F015629}" dt="2022-05-04T14:28:29.445" v="276"/>
        <pc:sldMkLst>
          <pc:docMk/>
          <pc:sldMk cId="2842716048" sldId="1207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3251247309" sldId="1208"/>
        </pc:sldMkLst>
      </pc:sldChg>
      <pc:sldChg chg="add">
        <pc:chgData name="Subramani K" userId="bf009f75-d47a-408b-a678-4666a6eafc4c" providerId="ADAL" clId="{8E545DD7-2E36-44AD-80B8-CFF60F015629}" dt="2022-05-04T14:28:17.049" v="275"/>
        <pc:sldMkLst>
          <pc:docMk/>
          <pc:sldMk cId="4026595674" sldId="1208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570620575" sldId="1209"/>
        </pc:sldMkLst>
      </pc:sldChg>
      <pc:sldChg chg="add">
        <pc:chgData name="Subramani K" userId="bf009f75-d47a-408b-a678-4666a6eafc4c" providerId="ADAL" clId="{8E545DD7-2E36-44AD-80B8-CFF60F015629}" dt="2022-05-04T14:29:27.143" v="279"/>
        <pc:sldMkLst>
          <pc:docMk/>
          <pc:sldMk cId="3698711339" sldId="1209"/>
        </pc:sldMkLst>
      </pc:sldChg>
      <pc:sldChg chg="del">
        <pc:chgData name="Subramani K" userId="bf009f75-d47a-408b-a678-4666a6eafc4c" providerId="ADAL" clId="{8E545DD7-2E36-44AD-80B8-CFF60F015629}" dt="2022-05-04T14:26:30.468" v="273" actId="47"/>
        <pc:sldMkLst>
          <pc:docMk/>
          <pc:sldMk cId="1279000894" sldId="1210"/>
        </pc:sldMkLst>
      </pc:sldChg>
    </pc:docChg>
  </pc:docChgLst>
  <pc:docChgLst>
    <pc:chgData name="Subramani K" userId="bf009f75-d47a-408b-a678-4666a6eafc4c" providerId="ADAL" clId="{3C7C74F0-C3F5-47D6-80E1-9153CD92ADAB}"/>
    <pc:docChg chg="custSel modSld">
      <pc:chgData name="Subramani K" userId="bf009f75-d47a-408b-a678-4666a6eafc4c" providerId="ADAL" clId="{3C7C74F0-C3F5-47D6-80E1-9153CD92ADAB}" dt="2022-03-16T06:57:58.428" v="6" actId="1076"/>
      <pc:docMkLst>
        <pc:docMk/>
      </pc:docMkLst>
      <pc:sldChg chg="delSp modSp mod">
        <pc:chgData name="Subramani K" userId="bf009f75-d47a-408b-a678-4666a6eafc4c" providerId="ADAL" clId="{3C7C74F0-C3F5-47D6-80E1-9153CD92ADAB}" dt="2022-03-16T06:57:58.428" v="6" actId="1076"/>
        <pc:sldMkLst>
          <pc:docMk/>
          <pc:sldMk cId="2508173990" sldId="1202"/>
        </pc:sldMkLst>
        <pc:spChg chg="mod">
          <ac:chgData name="Subramani K" userId="bf009f75-d47a-408b-a678-4666a6eafc4c" providerId="ADAL" clId="{3C7C74F0-C3F5-47D6-80E1-9153CD92ADAB}" dt="2022-03-16T06:57:42.784" v="1" actId="20577"/>
          <ac:spMkLst>
            <pc:docMk/>
            <pc:sldMk cId="2508173990" sldId="1202"/>
            <ac:spMk id="9" creationId="{B7E2EC3C-9883-47AA-9BD1-48DE0A1C8C38}"/>
          </ac:spMkLst>
        </pc:spChg>
        <pc:spChg chg="mod">
          <ac:chgData name="Subramani K" userId="bf009f75-d47a-408b-a678-4666a6eafc4c" providerId="ADAL" clId="{3C7C74F0-C3F5-47D6-80E1-9153CD92ADAB}" dt="2022-03-16T06:57:54.157" v="3" actId="1076"/>
          <ac:spMkLst>
            <pc:docMk/>
            <pc:sldMk cId="2508173990" sldId="1202"/>
            <ac:spMk id="25" creationId="{F7F7CC51-E7E8-4B20-9D52-507BE6787303}"/>
          </ac:spMkLst>
        </pc:spChg>
        <pc:spChg chg="mod">
          <ac:chgData name="Subramani K" userId="bf009f75-d47a-408b-a678-4666a6eafc4c" providerId="ADAL" clId="{3C7C74F0-C3F5-47D6-80E1-9153CD92ADAB}" dt="2022-03-16T06:57:57.574" v="5" actId="1076"/>
          <ac:spMkLst>
            <pc:docMk/>
            <pc:sldMk cId="2508173990" sldId="1202"/>
            <ac:spMk id="26" creationId="{4B76F2FC-C7F9-4FB1-88E4-0C5FF9263258}"/>
          </ac:spMkLst>
        </pc:spChg>
        <pc:picChg chg="mod">
          <ac:chgData name="Subramani K" userId="bf009f75-d47a-408b-a678-4666a6eafc4c" providerId="ADAL" clId="{3C7C74F0-C3F5-47D6-80E1-9153CD92ADAB}" dt="2022-03-16T06:57:58.428" v="6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3C7C74F0-C3F5-47D6-80E1-9153CD92ADAB}" dt="2022-03-16T06:57:51.279" v="2" actId="478"/>
          <ac:picMkLst>
            <pc:docMk/>
            <pc:sldMk cId="2508173990" sldId="1202"/>
            <ac:picMk id="24" creationId="{9B7350A4-9B33-45A7-A8A2-418E3A339233}"/>
          </ac:picMkLst>
        </pc:picChg>
      </pc:sldChg>
    </pc:docChg>
  </pc:docChgLst>
  <pc:docChgLst>
    <pc:chgData name="Subramani K" userId="bf009f75-d47a-408b-a678-4666a6eafc4c" providerId="ADAL" clId="{D55B3268-946B-4E47-AB8E-5BAF053CDC5C}"/>
    <pc:docChg chg="undo custSel addSld modSld">
      <pc:chgData name="Subramani K" userId="bf009f75-d47a-408b-a678-4666a6eafc4c" providerId="ADAL" clId="{D55B3268-946B-4E47-AB8E-5BAF053CDC5C}" dt="2022-05-04T14:03:29.825" v="394" actId="478"/>
      <pc:docMkLst>
        <pc:docMk/>
      </pc:docMkLst>
      <pc:sldChg chg="addSp delSp modSp mod">
        <pc:chgData name="Subramani K" userId="bf009f75-d47a-408b-a678-4666a6eafc4c" providerId="ADAL" clId="{D55B3268-946B-4E47-AB8E-5BAF053CDC5C}" dt="2022-05-04T12:59:05.794" v="167" actId="478"/>
        <pc:sldMkLst>
          <pc:docMk/>
          <pc:sldMk cId="2508173990" sldId="1202"/>
        </pc:sldMkLst>
        <pc:spChg chg="mod">
          <ac:chgData name="Subramani K" userId="bf009f75-d47a-408b-a678-4666a6eafc4c" providerId="ADAL" clId="{D55B3268-946B-4E47-AB8E-5BAF053CDC5C}" dt="2022-05-04T12:59:03.646" v="166" actId="20577"/>
          <ac:spMkLst>
            <pc:docMk/>
            <pc:sldMk cId="2508173990" sldId="1202"/>
            <ac:spMk id="10" creationId="{BC95729D-B7AA-469F-AC09-0690AD9DD1CD}"/>
          </ac:spMkLst>
        </pc:spChg>
        <pc:picChg chg="add del mod">
          <ac:chgData name="Subramani K" userId="bf009f75-d47a-408b-a678-4666a6eafc4c" providerId="ADAL" clId="{D55B3268-946B-4E47-AB8E-5BAF053CDC5C}" dt="2022-05-04T12:59:05.794" v="167" actId="478"/>
          <ac:picMkLst>
            <pc:docMk/>
            <pc:sldMk cId="2508173990" sldId="1202"/>
            <ac:picMk id="3" creationId="{56651E91-A370-44A1-BE56-5822B5213693}"/>
          </ac:picMkLst>
        </pc:picChg>
      </pc:sldChg>
      <pc:sldChg chg="addSp delSp modSp mod">
        <pc:chgData name="Subramani K" userId="bf009f75-d47a-408b-a678-4666a6eafc4c" providerId="ADAL" clId="{D55B3268-946B-4E47-AB8E-5BAF053CDC5C}" dt="2022-05-04T14:03:29.825" v="394" actId="478"/>
        <pc:sldMkLst>
          <pc:docMk/>
          <pc:sldMk cId="3262165006" sldId="1203"/>
        </pc:sldMkLst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" creationId="{47694D6F-4909-4E7E-BDAC-8A668D1D2EF8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6" creationId="{70E137AF-AF1E-46A1-9965-90A0D23B66B5}"/>
          </ac:spMkLst>
        </pc:spChg>
        <pc:spChg chg="mod">
          <ac:chgData name="Subramani K" userId="bf009f75-d47a-408b-a678-4666a6eafc4c" providerId="ADAL" clId="{D55B3268-946B-4E47-AB8E-5BAF053CDC5C}" dt="2022-05-04T14:03:14.628" v="356" actId="403"/>
          <ac:spMkLst>
            <pc:docMk/>
            <pc:sldMk cId="3262165006" sldId="1203"/>
            <ac:spMk id="10" creationId="{BC95729D-B7AA-469F-AC09-0690AD9DD1CD}"/>
          </ac:spMkLst>
        </pc:spChg>
        <pc:spChg chg="mod">
          <ac:chgData name="Subramani K" userId="bf009f75-d47a-408b-a678-4666a6eafc4c" providerId="ADAL" clId="{D55B3268-946B-4E47-AB8E-5BAF053CDC5C}" dt="2022-05-04T14:03:25.793" v="392" actId="20577"/>
          <ac:spMkLst>
            <pc:docMk/>
            <pc:sldMk cId="3262165006" sldId="1203"/>
            <ac:spMk id="36" creationId="{F6D9E2DA-B3B3-4F16-AD70-B9A6CB74D685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39" creationId="{F522CEDB-D75F-4471-ADAC-8AC324A8BB87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0" creationId="{B7AE7565-955C-43B9-A470-5B03744FCE18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1" creationId="{D78890FC-5BB2-4AD3-8FBC-420D51C3E904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2" creationId="{A8F0388E-FC93-473A-B808-0E630C530B63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3" creationId="{5DC0D62F-7DA4-4237-9AF1-684A88E6ABE0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4" creationId="{C4441B9D-20EA-4697-8D92-39117C413BBC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5" creationId="{83DD76C8-929F-4858-96A1-D05AFA128B90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6" creationId="{DA4D62C7-C668-49BE-8838-6C8571E91032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7" creationId="{4FC96689-567A-4866-9268-35538E713D53}"/>
          </ac:spMkLst>
        </pc:spChg>
        <pc:spChg chg="del">
          <ac:chgData name="Subramani K" userId="bf009f75-d47a-408b-a678-4666a6eafc4c" providerId="ADAL" clId="{D55B3268-946B-4E47-AB8E-5BAF053CDC5C}" dt="2022-05-04T14:03:29.825" v="394" actId="478"/>
          <ac:spMkLst>
            <pc:docMk/>
            <pc:sldMk cId="3262165006" sldId="1203"/>
            <ac:spMk id="48" creationId="{3A12AB0C-2747-4365-A6F2-E8544D70A3F2}"/>
          </ac:spMkLst>
        </pc:spChg>
        <pc:picChg chg="add del mod">
          <ac:chgData name="Subramani K" userId="bf009f75-d47a-408b-a678-4666a6eafc4c" providerId="ADAL" clId="{D55B3268-946B-4E47-AB8E-5BAF053CDC5C}" dt="2022-05-04T14:03:27.614" v="393" actId="478"/>
          <ac:picMkLst>
            <pc:docMk/>
            <pc:sldMk cId="3262165006" sldId="1203"/>
            <ac:picMk id="3" creationId="{08EBF64E-8445-4218-99D7-B28BB62CEEAF}"/>
          </ac:picMkLst>
        </pc:picChg>
      </pc:sldChg>
      <pc:sldChg chg="addSp delSp modSp add mod">
        <pc:chgData name="Subramani K" userId="bf009f75-d47a-408b-a678-4666a6eafc4c" providerId="ADAL" clId="{D55B3268-946B-4E47-AB8E-5BAF053CDC5C}" dt="2022-05-04T14:00:53.044" v="279" actId="1076"/>
        <pc:sldMkLst>
          <pc:docMk/>
          <pc:sldMk cId="1279000894" sldId="1210"/>
        </pc:sldMkLst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4" creationId="{61A825A4-1167-485E-9D99-C034E8388434}"/>
          </ac:spMkLst>
        </pc:spChg>
        <pc:spChg chg="mod">
          <ac:chgData name="Subramani K" userId="bf009f75-d47a-408b-a678-4666a6eafc4c" providerId="ADAL" clId="{D55B3268-946B-4E47-AB8E-5BAF053CDC5C}" dt="2022-05-04T12:59:40.885" v="260" actId="20577"/>
          <ac:spMkLst>
            <pc:docMk/>
            <pc:sldMk cId="1279000894" sldId="1210"/>
            <ac:spMk id="10" creationId="{BC95729D-B7AA-469F-AC09-0690AD9DD1CD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2" creationId="{EEC0D22C-E9BE-42EF-9382-C5665E2777F9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3" creationId="{4EFD78ED-2EFA-48EA-B876-606EADE653D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5" creationId="{640E5F15-58D4-45EC-BCBD-E068B7DFB1F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6" creationId="{4726C570-8F0F-4BFD-916B-E400037EE798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7" creationId="{1518FE71-3B2B-4841-8656-CA142F848349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8" creationId="{3D848ABE-7A11-4AB0-9D58-CA3B37CDB6B3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19" creationId="{69871968-9901-4220-9DA7-B4EC78305F75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20" creationId="{2443371B-02E0-49C2-90F5-6F189A550F9E}"/>
          </ac:spMkLst>
        </pc:spChg>
        <pc:spChg chg="add mod">
          <ac:chgData name="Subramani K" userId="bf009f75-d47a-408b-a678-4666a6eafc4c" providerId="ADAL" clId="{D55B3268-946B-4E47-AB8E-5BAF053CDC5C}" dt="2022-05-04T14:00:53.044" v="279" actId="1076"/>
          <ac:spMkLst>
            <pc:docMk/>
            <pc:sldMk cId="1279000894" sldId="1210"/>
            <ac:spMk id="21" creationId="{FAB284CE-4A57-4E85-9499-F0779B080FF7}"/>
          </ac:spMkLst>
        </pc:spChg>
        <pc:picChg chg="add del">
          <ac:chgData name="Subramani K" userId="bf009f75-d47a-408b-a678-4666a6eafc4c" providerId="ADAL" clId="{D55B3268-946B-4E47-AB8E-5BAF053CDC5C}" dt="2022-05-04T12:59:42.923" v="261" actId="478"/>
          <ac:picMkLst>
            <pc:docMk/>
            <pc:sldMk cId="1279000894" sldId="1210"/>
            <ac:picMk id="3" creationId="{0F54F339-742C-48B2-99B0-9263E742F49C}"/>
          </ac:picMkLst>
        </pc:picChg>
      </pc:sldChg>
    </pc:docChg>
  </pc:docChgLst>
  <pc:docChgLst>
    <pc:chgData name="Subramani K" userId="bf009f75-d47a-408b-a678-4666a6eafc4c" providerId="ADAL" clId="{C788E4F0-C91F-4CED-B573-0FB7EDC9B791}"/>
    <pc:docChg chg="undo redo custSel modSld">
      <pc:chgData name="Subramani K" userId="bf009f75-d47a-408b-a678-4666a6eafc4c" providerId="ADAL" clId="{C788E4F0-C91F-4CED-B573-0FB7EDC9B791}" dt="2022-03-16T06:29:56.192" v="85" actId="20577"/>
      <pc:docMkLst>
        <pc:docMk/>
      </pc:docMkLst>
      <pc:sldChg chg="addSp delSp modSp mod">
        <pc:chgData name="Subramani K" userId="bf009f75-d47a-408b-a678-4666a6eafc4c" providerId="ADAL" clId="{C788E4F0-C91F-4CED-B573-0FB7EDC9B791}" dt="2022-03-16T06:29:56.192" v="85" actId="20577"/>
        <pc:sldMkLst>
          <pc:docMk/>
          <pc:sldMk cId="2508173990" sldId="1202"/>
        </pc:sldMkLst>
        <pc:spChg chg="del">
          <ac:chgData name="Subramani K" userId="bf009f75-d47a-408b-a678-4666a6eafc4c" providerId="ADAL" clId="{C788E4F0-C91F-4CED-B573-0FB7EDC9B791}" dt="2022-03-16T06:14:38.798" v="3" actId="478"/>
          <ac:spMkLst>
            <pc:docMk/>
            <pc:sldMk cId="2508173990" sldId="1202"/>
            <ac:spMk id="6" creationId="{225EA034-7FEC-4B55-9E47-01A2191D5A32}"/>
          </ac:spMkLst>
        </pc:spChg>
        <pc:spChg chg="mod">
          <ac:chgData name="Subramani K" userId="bf009f75-d47a-408b-a678-4666a6eafc4c" providerId="ADAL" clId="{C788E4F0-C91F-4CED-B573-0FB7EDC9B791}" dt="2022-03-16T06:29:56.192" v="85" actId="20577"/>
          <ac:spMkLst>
            <pc:docMk/>
            <pc:sldMk cId="2508173990" sldId="1202"/>
            <ac:spMk id="9" creationId="{B7E2EC3C-9883-47AA-9BD1-48DE0A1C8C3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22" creationId="{08B2B303-E3EB-42AD-B97F-4A4482E487D6}"/>
          </ac:spMkLst>
        </pc:spChg>
        <pc:spChg chg="add del mod">
          <ac:chgData name="Subramani K" userId="bf009f75-d47a-408b-a678-4666a6eafc4c" providerId="ADAL" clId="{C788E4F0-C91F-4CED-B573-0FB7EDC9B791}" dt="2022-03-16T06:26:40.220" v="81" actId="20577"/>
          <ac:spMkLst>
            <pc:docMk/>
            <pc:sldMk cId="2508173990" sldId="1202"/>
            <ac:spMk id="25" creationId="{F7F7CC51-E7E8-4B20-9D52-507BE6787303}"/>
          </ac:spMkLst>
        </pc:spChg>
        <pc:spChg chg="add mod">
          <ac:chgData name="Subramani K" userId="bf009f75-d47a-408b-a678-4666a6eafc4c" providerId="ADAL" clId="{C788E4F0-C91F-4CED-B573-0FB7EDC9B791}" dt="2022-03-16T06:29:36.874" v="83" actId="1076"/>
          <ac:spMkLst>
            <pc:docMk/>
            <pc:sldMk cId="2508173990" sldId="1202"/>
            <ac:spMk id="26" creationId="{4B76F2FC-C7F9-4FB1-88E4-0C5FF9263258}"/>
          </ac:spMkLst>
        </pc:spChg>
        <pc:spChg chg="add del mod">
          <ac:chgData name="Subramani K" userId="bf009f75-d47a-408b-a678-4666a6eafc4c" providerId="ADAL" clId="{C788E4F0-C91F-4CED-B573-0FB7EDC9B791}" dt="2022-03-16T06:25:36.579" v="58" actId="478"/>
          <ac:spMkLst>
            <pc:docMk/>
            <pc:sldMk cId="2508173990" sldId="1202"/>
            <ac:spMk id="44" creationId="{E6631364-11D8-4A99-849B-7F4C110E153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47" creationId="{CF9E73D6-20FB-4F6A-BF06-39E8C52520D3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0" creationId="{1BBB2100-0646-49CB-B787-84A43634528D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4" creationId="{9C8D4826-29E7-4FDB-B873-C0083CDDAB91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5" creationId="{F5EBB1A0-AF06-434E-9EA6-B0964CEE6498}"/>
          </ac:spMkLst>
        </pc:spChg>
        <pc:spChg chg="del">
          <ac:chgData name="Subramani K" userId="bf009f75-d47a-408b-a678-4666a6eafc4c" providerId="ADAL" clId="{C788E4F0-C91F-4CED-B573-0FB7EDC9B791}" dt="2022-03-16T06:14:16.289" v="0" actId="478"/>
          <ac:spMkLst>
            <pc:docMk/>
            <pc:sldMk cId="2508173990" sldId="1202"/>
            <ac:spMk id="56" creationId="{24F21A2C-43BD-4D9B-955A-76AB60E7ECB2}"/>
          </ac:spMkLst>
        </pc:spChg>
        <pc:picChg chg="add mod">
          <ac:chgData name="Subramani K" userId="bf009f75-d47a-408b-a678-4666a6eafc4c" providerId="ADAL" clId="{C788E4F0-C91F-4CED-B573-0FB7EDC9B791}" dt="2022-03-16T06:15:10.748" v="13" actId="1076"/>
          <ac:picMkLst>
            <pc:docMk/>
            <pc:sldMk cId="2508173990" sldId="1202"/>
            <ac:picMk id="23" creationId="{AB78B9E1-5C73-435D-9636-19AD8A9E847E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3" creationId="{7E0C7D7C-DA25-484B-8B6A-7526FDAC3741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8" creationId="{4FC33848-77E1-44A9-BDB1-4A143EC08C04}"/>
          </ac:picMkLst>
        </pc:picChg>
        <pc:picChg chg="del">
          <ac:chgData name="Subramani K" userId="bf009f75-d47a-408b-a678-4666a6eafc4c" providerId="ADAL" clId="{C788E4F0-C91F-4CED-B573-0FB7EDC9B791}" dt="2022-03-16T06:14:16.289" v="0" actId="478"/>
          <ac:picMkLst>
            <pc:docMk/>
            <pc:sldMk cId="2508173990" sldId="1202"/>
            <ac:picMk id="49" creationId="{AD6021AC-22A1-422D-AFC2-710F0CB39706}"/>
          </ac:picMkLst>
        </pc:picChg>
        <pc:cxnChg chg="add del">
          <ac:chgData name="Subramani K" userId="bf009f75-d47a-408b-a678-4666a6eafc4c" providerId="ADAL" clId="{C788E4F0-C91F-4CED-B573-0FB7EDC9B791}" dt="2022-03-16T06:14:55.519" v="8" actId="478"/>
          <ac:cxnSpMkLst>
            <pc:docMk/>
            <pc:sldMk cId="2508173990" sldId="1202"/>
            <ac:cxnSpMk id="3" creationId="{D2BAB3E4-17D6-4C40-988C-76181A47957B}"/>
          </ac:cxnSpMkLst>
        </pc:cxnChg>
        <pc:cxnChg chg="add del mod">
          <ac:chgData name="Subramani K" userId="bf009f75-d47a-408b-a678-4666a6eafc4c" providerId="ADAL" clId="{C788E4F0-C91F-4CED-B573-0FB7EDC9B791}" dt="2022-03-16T06:15:04.284" v="11" actId="478"/>
          <ac:cxnSpMkLst>
            <pc:docMk/>
            <pc:sldMk cId="2508173990" sldId="1202"/>
            <ac:cxnSpMk id="5" creationId="{3B1195A0-5F14-47AC-8AB4-2C5EE6597E66}"/>
          </ac:cxnSpMkLst>
        </pc:cxnChg>
        <pc:cxnChg chg="del">
          <ac:chgData name="Subramani K" userId="bf009f75-d47a-408b-a678-4666a6eafc4c" providerId="ADAL" clId="{C788E4F0-C91F-4CED-B573-0FB7EDC9B791}" dt="2022-03-16T06:14:18.572" v="2" actId="478"/>
          <ac:cxnSpMkLst>
            <pc:docMk/>
            <pc:sldMk cId="2508173990" sldId="1202"/>
            <ac:cxnSpMk id="52" creationId="{62CBA750-8A82-49D6-BACD-D9D93E8AB6B2}"/>
          </ac:cxnSpMkLst>
        </pc:cxnChg>
        <pc:cxnChg chg="del">
          <ac:chgData name="Subramani K" userId="bf009f75-d47a-408b-a678-4666a6eafc4c" providerId="ADAL" clId="{C788E4F0-C91F-4CED-B573-0FB7EDC9B791}" dt="2022-03-16T06:14:17.835" v="1" actId="478"/>
          <ac:cxnSpMkLst>
            <pc:docMk/>
            <pc:sldMk cId="2508173990" sldId="1202"/>
            <ac:cxnSpMk id="53" creationId="{57514183-37CE-4795-92DC-6748CEFF6737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32A59B-9CC3-41B5-A00B-4661D45AAE86}" type="datetimeFigureOut">
              <a:rPr lang="en-GB" smtClean="0"/>
              <a:t>21/07/2022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20900" y="857250"/>
            <a:ext cx="49022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AF3CD-0CB1-4656-AC50-21EED46B254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98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2283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0968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00935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9171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4434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2139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8EAF3CD-0CB1-4656-AC50-21EED46B2540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886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53336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9DA43AA0-E779-4343-B859-22F1C060878D}"/>
              </a:ext>
            </a:extLst>
          </p:cNvPr>
          <p:cNvSpPr/>
          <p:nvPr userDrawn="1"/>
        </p:nvSpPr>
        <p:spPr>
          <a:xfrm>
            <a:off x="10774" y="5752217"/>
            <a:ext cx="6480175" cy="321306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algn="l" defTabSz="97195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N" sz="1488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CyberSAFE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2EF0984-7CEB-4BD2-B22A-EF45018E6E2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408801265"/>
              </p:ext>
            </p:extLst>
          </p:nvPr>
        </p:nvGraphicFramePr>
        <p:xfrm>
          <a:off x="9678390" y="0"/>
          <a:ext cx="3281961" cy="60920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81961">
                  <a:extLst>
                    <a:ext uri="{9D8B030D-6E8A-4147-A177-3AD203B41FA5}">
                      <a16:colId xmlns:a16="http://schemas.microsoft.com/office/drawing/2014/main" val="1440731263"/>
                    </a:ext>
                  </a:extLst>
                </a:gridCol>
              </a:tblGrid>
              <a:tr h="759162">
                <a:tc>
                  <a:txBody>
                    <a:bodyPr/>
                    <a:lstStyle/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715972"/>
                  </a:ext>
                </a:extLst>
              </a:tr>
              <a:tr h="3283105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Audio Transcript:</a:t>
                      </a: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IN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97203" marR="97203">
                    <a:solidFill>
                      <a:srgbClr val="EA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8219096"/>
                  </a:ext>
                </a:extLst>
              </a:tr>
              <a:tr h="2041060">
                <a:tc>
                  <a:txBody>
                    <a:bodyPr/>
                    <a:lstStyle/>
                    <a:p>
                      <a:r>
                        <a:rPr lang="en-IN" sz="1400" b="0" dirty="0">
                          <a:solidFill>
                            <a:schemeClr val="tx1"/>
                          </a:solidFill>
                        </a:rPr>
                        <a:t>Graphic Notes and Image IDs:</a:t>
                      </a:r>
                    </a:p>
                  </a:txBody>
                  <a:tcPr marL="97203" marR="97203"/>
                </a:tc>
                <a:extLst>
                  <a:ext uri="{0D108BD9-81ED-4DB2-BD59-A6C34878D82A}">
                    <a16:rowId xmlns:a16="http://schemas.microsoft.com/office/drawing/2014/main" val="237289483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DCFA5A78-630A-4F3D-8066-ABBA4AA00A49}"/>
              </a:ext>
            </a:extLst>
          </p:cNvPr>
          <p:cNvSpPr txBox="1"/>
          <p:nvPr userDrawn="1"/>
        </p:nvSpPr>
        <p:spPr>
          <a:xfrm>
            <a:off x="9716713" y="440142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Screen ID: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B0DFBA-8794-4B6C-A49B-77E10380DD70}"/>
              </a:ext>
            </a:extLst>
          </p:cNvPr>
          <p:cNvSpPr txBox="1"/>
          <p:nvPr userDrawn="1"/>
        </p:nvSpPr>
        <p:spPr>
          <a:xfrm>
            <a:off x="9720829" y="36486"/>
            <a:ext cx="34898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Template ID:</a:t>
            </a:r>
          </a:p>
        </p:txBody>
      </p:sp>
    </p:spTree>
    <p:extLst>
      <p:ext uri="{BB962C8B-B14F-4D97-AF65-F5344CB8AC3E}">
        <p14:creationId xmlns:p14="http://schemas.microsoft.com/office/powerpoint/2010/main" val="4000528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txStyles>
    <p:titleStyle>
      <a:lvl1pPr algn="l" defTabSz="816011" rtl="0" eaLnBrk="1" latinLnBrk="0" hangingPunct="1">
        <a:lnSpc>
          <a:spcPct val="90000"/>
        </a:lnSpc>
        <a:spcBef>
          <a:spcPct val="0"/>
        </a:spcBef>
        <a:buNone/>
        <a:defRPr sz="39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003" indent="-204003" algn="l" defTabSz="816011" rtl="0" eaLnBrk="1" latinLnBrk="0" hangingPunct="1">
        <a:lnSpc>
          <a:spcPct val="90000"/>
        </a:lnSpc>
        <a:spcBef>
          <a:spcPts val="892"/>
        </a:spcBef>
        <a:buFont typeface="Arial" panose="020B0604020202020204" pitchFamily="34" charset="0"/>
        <a:buChar char="•"/>
        <a:defRPr sz="2499" kern="1200">
          <a:solidFill>
            <a:schemeClr val="tx1"/>
          </a:solidFill>
          <a:latin typeface="+mn-lt"/>
          <a:ea typeface="+mn-ea"/>
          <a:cs typeface="+mn-cs"/>
        </a:defRPr>
      </a:lvl1pPr>
      <a:lvl2pPr marL="61200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2142" kern="1200">
          <a:solidFill>
            <a:schemeClr val="tx1"/>
          </a:solidFill>
          <a:latin typeface="+mn-lt"/>
          <a:ea typeface="+mn-ea"/>
          <a:cs typeface="+mn-cs"/>
        </a:defRPr>
      </a:lvl2pPr>
      <a:lvl3pPr marL="1020013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785" kern="1200">
          <a:solidFill>
            <a:schemeClr val="tx1"/>
          </a:solidFill>
          <a:latin typeface="+mn-lt"/>
          <a:ea typeface="+mn-ea"/>
          <a:cs typeface="+mn-cs"/>
        </a:defRPr>
      </a:lvl3pPr>
      <a:lvl4pPr marL="1428018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83602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244029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652034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3060040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468045" indent="-204003" algn="l" defTabSz="816011" rtl="0" eaLnBrk="1" latinLnBrk="0" hangingPunct="1">
        <a:lnSpc>
          <a:spcPct val="90000"/>
        </a:lnSpc>
        <a:spcBef>
          <a:spcPts val="446"/>
        </a:spcBef>
        <a:buFont typeface="Arial" panose="020B0604020202020204" pitchFamily="34" charset="0"/>
        <a:buChar char="•"/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1pPr>
      <a:lvl2pPr marL="408005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2pPr>
      <a:lvl3pPr marL="81601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3pPr>
      <a:lvl4pPr marL="122401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4pPr>
      <a:lvl5pPr marL="1632021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5pPr>
      <a:lvl6pPr marL="2040026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6pPr>
      <a:lvl7pPr marL="244803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7pPr>
      <a:lvl8pPr marL="2856037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8pPr>
      <a:lvl9pPr marL="3264042" algn="l" defTabSz="816011" rtl="0" eaLnBrk="1" latinLnBrk="0" hangingPunct="1">
        <a:defRPr sz="16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5124887" y="1091249"/>
            <a:ext cx="2051788" cy="37125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Mobile first minigame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75D647D-908C-424D-9F50-C136FA662E5B}"/>
              </a:ext>
            </a:extLst>
          </p:cNvPr>
          <p:cNvSpPr txBox="1"/>
          <p:nvPr/>
        </p:nvSpPr>
        <p:spPr>
          <a:xfrm>
            <a:off x="10700498" y="41466"/>
            <a:ext cx="2259851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G06-L-Assessment-003</a:t>
            </a:r>
            <a:endParaRPr lang="en-IN" sz="1400" dirty="0">
              <a:solidFill>
                <a:srgbClr val="0070C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3F505E94-D9FD-4D29-A73E-12B889943F5E}"/>
              </a:ext>
            </a:extLst>
          </p:cNvPr>
          <p:cNvSpPr txBox="1"/>
          <p:nvPr/>
        </p:nvSpPr>
        <p:spPr>
          <a:xfrm>
            <a:off x="10544332" y="433039"/>
            <a:ext cx="14076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>
                <a:solidFill>
                  <a:srgbClr val="0070C0"/>
                </a:solidFill>
              </a:rPr>
              <a:t>Topic 1 | Page 1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E2643102-5478-43B7-9BDD-C248B9BD50A5}"/>
              </a:ext>
            </a:extLst>
          </p:cNvPr>
          <p:cNvSpPr/>
          <p:nvPr/>
        </p:nvSpPr>
        <p:spPr>
          <a:xfrm>
            <a:off x="5124886" y="2747844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PLAY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9A141F76-71FC-82A1-6145-7690FA63CAF2}"/>
              </a:ext>
            </a:extLst>
          </p:cNvPr>
          <p:cNvSpPr/>
          <p:nvPr/>
        </p:nvSpPr>
        <p:spPr>
          <a:xfrm>
            <a:off x="5124886" y="1488992"/>
            <a:ext cx="3830855" cy="15709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Get ready to enter the fun world of mini games. Nudge your cognition while you explore the questions in a variety of formats in quick succession. All set?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6100344-0D15-1821-D39C-ABD109AB62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850" y="873987"/>
            <a:ext cx="4420055" cy="4371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8173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&lt;include graphic notes here&gt;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C95729D-B7AA-469F-AC09-0690AD9DD1CD}"/>
              </a:ext>
            </a:extLst>
          </p:cNvPr>
          <p:cNvSpPr/>
          <p:nvPr/>
        </p:nvSpPr>
        <p:spPr>
          <a:xfrm>
            <a:off x="288000" y="720000"/>
            <a:ext cx="8713694" cy="979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Your Results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r>
              <a:rPr lang="en-US" sz="1600" dirty="0">
                <a:solidFill>
                  <a:schemeClr val="tx1"/>
                </a:solidFill>
              </a:rPr>
              <a:t>Here is your performance!</a:t>
            </a:r>
          </a:p>
          <a:p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F6D9E2DA-B3B3-4F16-AD70-B9A6CB74D685}"/>
              </a:ext>
            </a:extLst>
          </p:cNvPr>
          <p:cNvSpPr/>
          <p:nvPr/>
        </p:nvSpPr>
        <p:spPr>
          <a:xfrm>
            <a:off x="2703196" y="5190266"/>
            <a:ext cx="5453725" cy="5662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Download this </a:t>
            </a:r>
            <a:r>
              <a:rPr lang="en-US" sz="1600" u="sng" dirty="0">
                <a:solidFill>
                  <a:schemeClr val="tx1"/>
                </a:solidFill>
              </a:rPr>
              <a:t>checklist</a:t>
            </a:r>
            <a:r>
              <a:rPr lang="en-US" sz="1600" dirty="0">
                <a:solidFill>
                  <a:schemeClr val="tx1"/>
                </a:solidFill>
              </a:rPr>
              <a:t> to review what you learnt in the course.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5CE670FA-EA8F-43D4-A9DA-A17597A70657}"/>
              </a:ext>
            </a:extLst>
          </p:cNvPr>
          <p:cNvGrpSpPr/>
          <p:nvPr/>
        </p:nvGrpSpPr>
        <p:grpSpPr>
          <a:xfrm>
            <a:off x="1622125" y="2286782"/>
            <a:ext cx="2030506" cy="2030506"/>
            <a:chOff x="3375213" y="480686"/>
            <a:chExt cx="2030506" cy="203050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2B014E4D-E985-49D2-A76F-D717CC58714B}"/>
                </a:ext>
              </a:extLst>
            </p:cNvPr>
            <p:cNvSpPr/>
            <p:nvPr/>
          </p:nvSpPr>
          <p:spPr>
            <a:xfrm>
              <a:off x="3375213" y="480686"/>
              <a:ext cx="2030506" cy="20305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8B0020F-AC1D-4981-B856-038E5E5E6E66}"/>
                </a:ext>
              </a:extLst>
            </p:cNvPr>
            <p:cNvSpPr/>
            <p:nvPr/>
          </p:nvSpPr>
          <p:spPr>
            <a:xfrm>
              <a:off x="3741089" y="994971"/>
              <a:ext cx="1298753" cy="10638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Your score</a:t>
              </a:r>
            </a:p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200 out of 1800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FA4F7370-3752-4526-834E-905DDA3DAC99}"/>
              </a:ext>
            </a:extLst>
          </p:cNvPr>
          <p:cNvGrpSpPr/>
          <p:nvPr/>
        </p:nvGrpSpPr>
        <p:grpSpPr>
          <a:xfrm>
            <a:off x="3964624" y="2286782"/>
            <a:ext cx="2030506" cy="2030506"/>
            <a:chOff x="5798394" y="511633"/>
            <a:chExt cx="2030506" cy="2030506"/>
          </a:xfrm>
        </p:grpSpPr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91EFF634-7778-4621-B16C-F69FFE002926}"/>
                </a:ext>
              </a:extLst>
            </p:cNvPr>
            <p:cNvSpPr/>
            <p:nvPr/>
          </p:nvSpPr>
          <p:spPr>
            <a:xfrm>
              <a:off x="5798394" y="511633"/>
              <a:ext cx="2030506" cy="20305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6EFACE1B-E5AD-4AB6-B210-A5BA679C7108}"/>
                </a:ext>
              </a:extLst>
            </p:cNvPr>
            <p:cNvSpPr/>
            <p:nvPr/>
          </p:nvSpPr>
          <p:spPr>
            <a:xfrm>
              <a:off x="6191164" y="891448"/>
              <a:ext cx="1298753" cy="10638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Questions answered correctly</a:t>
              </a:r>
            </a:p>
            <a:p>
              <a:pPr algn="ctr"/>
              <a:endParaRPr lang="en-US" sz="1600" dirty="0">
                <a:solidFill>
                  <a:schemeClr val="tx1"/>
                </a:solidFill>
              </a:endParaRP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1 out of 9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BA78740E-129F-4AE6-915D-7C83882FBF9D}"/>
              </a:ext>
            </a:extLst>
          </p:cNvPr>
          <p:cNvGrpSpPr/>
          <p:nvPr/>
        </p:nvGrpSpPr>
        <p:grpSpPr>
          <a:xfrm>
            <a:off x="6277140" y="2286782"/>
            <a:ext cx="2030506" cy="2030506"/>
            <a:chOff x="8030228" y="564686"/>
            <a:chExt cx="2030506" cy="2030506"/>
          </a:xfrm>
        </p:grpSpPr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F274C29-77F7-4BA8-81F0-1D52EB71B03B}"/>
                </a:ext>
              </a:extLst>
            </p:cNvPr>
            <p:cNvSpPr/>
            <p:nvPr/>
          </p:nvSpPr>
          <p:spPr>
            <a:xfrm>
              <a:off x="8030228" y="564686"/>
              <a:ext cx="2030506" cy="203050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9BD770CB-E165-4599-AFD2-BFF1B3B510CE}"/>
                </a:ext>
              </a:extLst>
            </p:cNvPr>
            <p:cNvSpPr/>
            <p:nvPr/>
          </p:nvSpPr>
          <p:spPr>
            <a:xfrm>
              <a:off x="8422998" y="1052077"/>
              <a:ext cx="1298753" cy="106383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t" anchorCtr="0"/>
            <a:lstStyle/>
            <a:p>
              <a:pPr algn="ctr"/>
              <a:r>
                <a:rPr lang="en-US" sz="1600" dirty="0">
                  <a:solidFill>
                    <a:schemeClr val="tx1"/>
                  </a:solidFill>
                </a:rPr>
                <a:t>You are a </a:t>
              </a:r>
            </a:p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  <a:p>
              <a:pPr algn="ctr"/>
              <a:endParaRPr lang="en-US" sz="1600" b="1" dirty="0">
                <a:solidFill>
                  <a:schemeClr val="tx1"/>
                </a:solidFill>
              </a:endParaRPr>
            </a:p>
            <a:p>
              <a:pPr algn="ctr"/>
              <a:r>
                <a:rPr lang="en-US" sz="1600" b="1" dirty="0">
                  <a:solidFill>
                    <a:schemeClr val="tx1"/>
                  </a:solidFill>
                </a:rPr>
                <a:t>Novice</a:t>
              </a:r>
              <a:endParaRPr lang="en-US" sz="2000" b="1" dirty="0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FAF54AA9-EB4C-4137-72A2-B20D72059C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0150969"/>
              </p:ext>
            </p:extLst>
          </p:nvPr>
        </p:nvGraphicFramePr>
        <p:xfrm>
          <a:off x="7108003" y="3059906"/>
          <a:ext cx="399542" cy="6121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5269680" imgH="8063280" progId="">
                  <p:embed/>
                </p:oleObj>
              </mc:Choice>
              <mc:Fallback>
                <p:oleObj r:id="rId3" imgW="5269680" imgH="80632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108003" y="3059906"/>
                        <a:ext cx="399542" cy="6121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90AC6E45-071D-476B-3284-BFD26F9E2686}"/>
              </a:ext>
            </a:extLst>
          </p:cNvPr>
          <p:cNvSpPr/>
          <p:nvPr/>
        </p:nvSpPr>
        <p:spPr>
          <a:xfrm>
            <a:off x="476258" y="5134841"/>
            <a:ext cx="203050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Want another shot?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47795D5-70AB-5A3E-6E95-264FAC9A3F70}"/>
              </a:ext>
            </a:extLst>
          </p:cNvPr>
          <p:cNvSpPr/>
          <p:nvPr/>
        </p:nvSpPr>
        <p:spPr>
          <a:xfrm>
            <a:off x="8156921" y="5134840"/>
            <a:ext cx="1033031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Exit</a:t>
            </a:r>
          </a:p>
        </p:txBody>
      </p:sp>
    </p:spTree>
    <p:extLst>
      <p:ext uri="{BB962C8B-B14F-4D97-AF65-F5344CB8AC3E}">
        <p14:creationId xmlns:p14="http://schemas.microsoft.com/office/powerpoint/2010/main" val="3262165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D638333-4B26-F94A-FA80-E4FF2628E75A}"/>
              </a:ext>
            </a:extLst>
          </p:cNvPr>
          <p:cNvSpPr/>
          <p:nvPr/>
        </p:nvSpPr>
        <p:spPr>
          <a:xfrm>
            <a:off x="556940" y="1097462"/>
            <a:ext cx="6287614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i="1" dirty="0">
                <a:solidFill>
                  <a:schemeClr val="tx1"/>
                </a:solidFill>
              </a:rPr>
              <a:t>Select a character that best describes you and Continue.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B4FDD97-DEAB-F763-15CC-B818541346A2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Who are you?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7" name="Graphic 6" descr="Information outline">
            <a:extLst>
              <a:ext uri="{FF2B5EF4-FFF2-40B4-BE49-F238E27FC236}">
                <a16:creationId xmlns:a16="http://schemas.microsoft.com/office/drawing/2014/main" id="{44E0AD99-7C7A-1025-D79D-C2D4F0BEA41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87999" y="1118090"/>
            <a:ext cx="213169" cy="213169"/>
          </a:xfrm>
          <a:prstGeom prst="rect">
            <a:avLst/>
          </a:prstGeom>
        </p:spPr>
      </p:pic>
      <p:grpSp>
        <p:nvGrpSpPr>
          <p:cNvPr id="10" name="Group 9">
            <a:extLst>
              <a:ext uri="{FF2B5EF4-FFF2-40B4-BE49-F238E27FC236}">
                <a16:creationId xmlns:a16="http://schemas.microsoft.com/office/drawing/2014/main" id="{3EE77B44-B244-602B-0AD0-9DC00CEE427C}"/>
              </a:ext>
            </a:extLst>
          </p:cNvPr>
          <p:cNvGrpSpPr/>
          <p:nvPr/>
        </p:nvGrpSpPr>
        <p:grpSpPr>
          <a:xfrm>
            <a:off x="2045908" y="2185997"/>
            <a:ext cx="1149016" cy="1299949"/>
            <a:chOff x="1208430" y="1453076"/>
            <a:chExt cx="1913438" cy="2164784"/>
          </a:xfrm>
        </p:grpSpPr>
        <p:pic>
          <p:nvPicPr>
            <p:cNvPr id="11" name="Graphic 10" descr="User">
              <a:extLst>
                <a:ext uri="{FF2B5EF4-FFF2-40B4-BE49-F238E27FC236}">
                  <a16:creationId xmlns:a16="http://schemas.microsoft.com/office/drawing/2014/main" id="{A00AD484-10EC-2250-D28C-8747F3AD16A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ED5A25AB-99AF-DD67-D3D3-307F198E3347}"/>
                </a:ext>
              </a:extLst>
            </p:cNvPr>
            <p:cNvSpPr/>
            <p:nvPr/>
          </p:nvSpPr>
          <p:spPr>
            <a:xfrm>
              <a:off x="1315130" y="3105324"/>
              <a:ext cx="1674436" cy="51253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Cool cat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37816F90-BA25-1A6F-0CE4-59D544F6BE19}"/>
              </a:ext>
            </a:extLst>
          </p:cNvPr>
          <p:cNvGrpSpPr/>
          <p:nvPr/>
        </p:nvGrpSpPr>
        <p:grpSpPr>
          <a:xfrm>
            <a:off x="3394038" y="2187577"/>
            <a:ext cx="1149016" cy="1515392"/>
            <a:chOff x="1208430" y="1453076"/>
            <a:chExt cx="1913438" cy="2523558"/>
          </a:xfrm>
        </p:grpSpPr>
        <p:pic>
          <p:nvPicPr>
            <p:cNvPr id="14" name="Graphic 13" descr="User">
              <a:extLst>
                <a:ext uri="{FF2B5EF4-FFF2-40B4-BE49-F238E27FC236}">
                  <a16:creationId xmlns:a16="http://schemas.microsoft.com/office/drawing/2014/main" id="{E6D517D8-A1F1-F68F-6873-FB38A1B9F4B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EB590DC3-9658-2030-3E3D-F9177FE332C4}"/>
                </a:ext>
              </a:extLst>
            </p:cNvPr>
            <p:cNvSpPr/>
            <p:nvPr/>
          </p:nvSpPr>
          <p:spPr>
            <a:xfrm>
              <a:off x="1315130" y="3105324"/>
              <a:ext cx="1674436" cy="8713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Obedient owl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4BEE445-B4A4-50DA-03B6-B2F6256307A9}"/>
              </a:ext>
            </a:extLst>
          </p:cNvPr>
          <p:cNvGrpSpPr/>
          <p:nvPr/>
        </p:nvGrpSpPr>
        <p:grpSpPr>
          <a:xfrm>
            <a:off x="4660418" y="2208302"/>
            <a:ext cx="1149016" cy="1515392"/>
            <a:chOff x="1208430" y="1453076"/>
            <a:chExt cx="1913438" cy="2523558"/>
          </a:xfrm>
        </p:grpSpPr>
        <p:pic>
          <p:nvPicPr>
            <p:cNvPr id="17" name="Graphic 16" descr="User">
              <a:extLst>
                <a:ext uri="{FF2B5EF4-FFF2-40B4-BE49-F238E27FC236}">
                  <a16:creationId xmlns:a16="http://schemas.microsoft.com/office/drawing/2014/main" id="{7291FE80-F9D3-C4EE-9EE1-CB0A1C39175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6088596B-84ED-0AA8-2BC4-639BD2991FE8}"/>
                </a:ext>
              </a:extLst>
            </p:cNvPr>
            <p:cNvSpPr/>
            <p:nvPr/>
          </p:nvSpPr>
          <p:spPr>
            <a:xfrm>
              <a:off x="1315130" y="3105324"/>
              <a:ext cx="1674436" cy="8713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Majestic mouse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3E19ACC5-ECD7-5E9E-FB96-4533038968FA}"/>
              </a:ext>
            </a:extLst>
          </p:cNvPr>
          <p:cNvGrpSpPr/>
          <p:nvPr/>
        </p:nvGrpSpPr>
        <p:grpSpPr>
          <a:xfrm>
            <a:off x="5990616" y="2210277"/>
            <a:ext cx="1149016" cy="1515392"/>
            <a:chOff x="1208430" y="1453076"/>
            <a:chExt cx="1913438" cy="2523558"/>
          </a:xfrm>
        </p:grpSpPr>
        <p:pic>
          <p:nvPicPr>
            <p:cNvPr id="20" name="Graphic 19" descr="User">
              <a:extLst>
                <a:ext uri="{FF2B5EF4-FFF2-40B4-BE49-F238E27FC236}">
                  <a16:creationId xmlns:a16="http://schemas.microsoft.com/office/drawing/2014/main" id="{8E23FBA0-C4B9-05E8-D500-E77A8A87FD6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1208430" y="1453076"/>
              <a:ext cx="1913438" cy="1913438"/>
            </a:xfrm>
            <a:prstGeom prst="rect">
              <a:avLst/>
            </a:prstGeom>
          </p:spPr>
        </p:pic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0905B46-6702-2EED-6AA8-C1A0D23BBF25}"/>
                </a:ext>
              </a:extLst>
            </p:cNvPr>
            <p:cNvSpPr/>
            <p:nvPr/>
          </p:nvSpPr>
          <p:spPr>
            <a:xfrm>
              <a:off x="1315130" y="3105324"/>
              <a:ext cx="1674436" cy="87131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GB" sz="1400" b="1" dirty="0">
                  <a:cs typeface="Arial" panose="020B0604020202020204" pitchFamily="34" charset="0"/>
                </a:rPr>
                <a:t>Bashful bear</a:t>
              </a:r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C61C5F7-1A14-641B-C013-15125756EA86}"/>
              </a:ext>
            </a:extLst>
          </p:cNvPr>
          <p:cNvSpPr/>
          <p:nvPr/>
        </p:nvSpPr>
        <p:spPr>
          <a:xfrm>
            <a:off x="3844375" y="4218125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b="1" dirty="0">
                <a:solidFill>
                  <a:schemeClr val="tx1"/>
                </a:solidFill>
              </a:rPr>
              <a:t>Continue</a:t>
            </a:r>
          </a:p>
        </p:txBody>
      </p:sp>
    </p:spTree>
    <p:extLst>
      <p:ext uri="{BB962C8B-B14F-4D97-AF65-F5344CB8AC3E}">
        <p14:creationId xmlns:p14="http://schemas.microsoft.com/office/powerpoint/2010/main" val="2895944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rrow: Pentagon 1">
            <a:extLst>
              <a:ext uri="{FF2B5EF4-FFF2-40B4-BE49-F238E27FC236}">
                <a16:creationId xmlns:a16="http://schemas.microsoft.com/office/drawing/2014/main" id="{76DB66B8-C5BB-5471-636D-1F4DDF8EEB15}"/>
              </a:ext>
            </a:extLst>
          </p:cNvPr>
          <p:cNvSpPr/>
          <p:nvPr/>
        </p:nvSpPr>
        <p:spPr>
          <a:xfrm rot="20466358">
            <a:off x="1259173" y="3297838"/>
            <a:ext cx="1199214" cy="479685"/>
          </a:xfrm>
          <a:prstGeom prst="homePlate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8000" y="1110910"/>
            <a:ext cx="3813354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If you’re presenting to an audience who is opposed to your ideas…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9A4235F3-85F2-4A6E-BF5C-DAF0076390D7}"/>
              </a:ext>
            </a:extLst>
          </p:cNvPr>
          <p:cNvSpPr/>
          <p:nvPr/>
        </p:nvSpPr>
        <p:spPr>
          <a:xfrm>
            <a:off x="6759975" y="665885"/>
            <a:ext cx="2493316" cy="1411410"/>
          </a:xfrm>
          <a:prstGeom prst="wedgeRoundRectCallout">
            <a:avLst>
              <a:gd name="adj1" fmla="val -45642"/>
              <a:gd name="adj2" fmla="val 71252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Select the correct option. Think different. Sometimes the unusual works!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EB028C98-309A-49BA-B922-58CE30B30BBE}"/>
              </a:ext>
            </a:extLst>
          </p:cNvPr>
          <p:cNvSpPr/>
          <p:nvPr/>
        </p:nvSpPr>
        <p:spPr>
          <a:xfrm>
            <a:off x="2315512" y="1986419"/>
            <a:ext cx="4164663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Option 1 to be written here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2" name="Rectangle: Rounded Corners 31">
            <a:extLst>
              <a:ext uri="{FF2B5EF4-FFF2-40B4-BE49-F238E27FC236}">
                <a16:creationId xmlns:a16="http://schemas.microsoft.com/office/drawing/2014/main" id="{54039C12-CC68-4F3B-9B1E-C834CA2C3C84}"/>
              </a:ext>
            </a:extLst>
          </p:cNvPr>
          <p:cNvSpPr/>
          <p:nvPr/>
        </p:nvSpPr>
        <p:spPr>
          <a:xfrm>
            <a:off x="2713787" y="2926162"/>
            <a:ext cx="4164663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Option 1 to be written here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3" name="Rectangle: Rounded Corners 32">
            <a:extLst>
              <a:ext uri="{FF2B5EF4-FFF2-40B4-BE49-F238E27FC236}">
                <a16:creationId xmlns:a16="http://schemas.microsoft.com/office/drawing/2014/main" id="{88B94560-2509-497B-835F-71154247EFC4}"/>
              </a:ext>
            </a:extLst>
          </p:cNvPr>
          <p:cNvSpPr/>
          <p:nvPr/>
        </p:nvSpPr>
        <p:spPr>
          <a:xfrm>
            <a:off x="2713787" y="3865905"/>
            <a:ext cx="4164663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Option 1 to be written here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76160C7C-BCB6-49C1-9B33-CAFCB06BE226}"/>
              </a:ext>
            </a:extLst>
          </p:cNvPr>
          <p:cNvSpPr/>
          <p:nvPr/>
        </p:nvSpPr>
        <p:spPr>
          <a:xfrm>
            <a:off x="2315512" y="4805648"/>
            <a:ext cx="4164663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Option 1 to be written here</a:t>
            </a:r>
            <a:endParaRPr lang="en-IN" sz="1600" b="1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7621C82-3AF6-3F7C-2846-8098386ED93C}"/>
              </a:ext>
            </a:extLst>
          </p:cNvPr>
          <p:cNvGrpSpPr/>
          <p:nvPr/>
        </p:nvGrpSpPr>
        <p:grpSpPr>
          <a:xfrm>
            <a:off x="615657" y="3257055"/>
            <a:ext cx="1018271" cy="1018271"/>
            <a:chOff x="510726" y="3137134"/>
            <a:chExt cx="1018271" cy="1018271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92E2EBC7-0828-4DA8-8B98-DEA7B6119D73}"/>
                </a:ext>
              </a:extLst>
            </p:cNvPr>
            <p:cNvSpPr/>
            <p:nvPr/>
          </p:nvSpPr>
          <p:spPr>
            <a:xfrm>
              <a:off x="510726" y="3137134"/>
              <a:ext cx="1018271" cy="101827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AF5A2C2E-2E64-48EC-B595-ABA3A18F9253}"/>
                </a:ext>
              </a:extLst>
            </p:cNvPr>
            <p:cNvSpPr/>
            <p:nvPr/>
          </p:nvSpPr>
          <p:spPr>
            <a:xfrm>
              <a:off x="807456" y="3433864"/>
              <a:ext cx="424810" cy="424810"/>
            </a:xfrm>
            <a:prstGeom prst="ellipse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 dirty="0">
                <a:solidFill>
                  <a:schemeClr val="tx1"/>
                </a:solidFill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872558F4-42FD-40D7-B17D-3325C5F94D9A}"/>
              </a:ext>
            </a:extLst>
          </p:cNvPr>
          <p:cNvSpPr/>
          <p:nvPr/>
        </p:nvSpPr>
        <p:spPr>
          <a:xfrm>
            <a:off x="6759975" y="4933453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1007704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0CA5279-6531-7200-04F0-7918BBD34535}"/>
              </a:ext>
            </a:extLst>
          </p:cNvPr>
          <p:cNvSpPr/>
          <p:nvPr/>
        </p:nvSpPr>
        <p:spPr>
          <a:xfrm>
            <a:off x="1909482" y="1936376"/>
            <a:ext cx="5957047" cy="1990165"/>
          </a:xfrm>
          <a:prstGeom prst="roundRect">
            <a:avLst>
              <a:gd name="adj" fmla="val 6532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1CECF70-490D-821B-ED27-C8736A8EA51F}"/>
              </a:ext>
            </a:extLst>
          </p:cNvPr>
          <p:cNvSpPr txBox="1"/>
          <p:nvPr/>
        </p:nvSpPr>
        <p:spPr>
          <a:xfrm>
            <a:off x="3724834" y="2393576"/>
            <a:ext cx="41416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You're a pro! Weaving a convincing story to illustrate your ideas is the way out.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9B00C7F-EE2C-E2B7-7258-2A38AE8B4AF7}"/>
              </a:ext>
            </a:extLst>
          </p:cNvPr>
          <p:cNvSpPr/>
          <p:nvPr/>
        </p:nvSpPr>
        <p:spPr>
          <a:xfrm>
            <a:off x="3841963" y="3218893"/>
            <a:ext cx="1604096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 dirty="0">
                <a:solidFill>
                  <a:schemeClr val="tx1"/>
                </a:solidFill>
              </a:rPr>
              <a:t>Next Question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54C473-5B1B-BBED-1C53-B84A050F1A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247" y="2134472"/>
            <a:ext cx="1381125" cy="1438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6983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7999" y="1110909"/>
            <a:ext cx="8870991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What’s the best way to address challenges and ….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Speech Bubble: Rectangle with Corners Rounded 29">
            <a:extLst>
              <a:ext uri="{FF2B5EF4-FFF2-40B4-BE49-F238E27FC236}">
                <a16:creationId xmlns:a16="http://schemas.microsoft.com/office/drawing/2014/main" id="{9A4235F3-85F2-4A6E-BF5C-DAF0076390D7}"/>
              </a:ext>
            </a:extLst>
          </p:cNvPr>
          <p:cNvSpPr/>
          <p:nvPr/>
        </p:nvSpPr>
        <p:spPr>
          <a:xfrm>
            <a:off x="1227657" y="1768127"/>
            <a:ext cx="3943948" cy="866580"/>
          </a:xfrm>
          <a:prstGeom prst="wedgeRoundRectCallout">
            <a:avLst>
              <a:gd name="adj1" fmla="val -41246"/>
              <a:gd name="adj2" fmla="val 109416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>
                <a:solidFill>
                  <a:schemeClr val="tx1"/>
                </a:solidFill>
              </a:rPr>
              <a:t>Drag </a:t>
            </a:r>
            <a:r>
              <a:rPr lang="en-IN" sz="1600" b="1" dirty="0">
                <a:solidFill>
                  <a:schemeClr val="tx1"/>
                </a:solidFill>
              </a:rPr>
              <a:t>the arrow to the correct option and Submit.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28FB297-D3E8-47C5-AAA3-CEA4854E90D8}"/>
              </a:ext>
            </a:extLst>
          </p:cNvPr>
          <p:cNvCxnSpPr>
            <a:cxnSpLocks/>
          </p:cNvCxnSpPr>
          <p:nvPr/>
        </p:nvCxnSpPr>
        <p:spPr>
          <a:xfrm>
            <a:off x="559204" y="3272373"/>
            <a:ext cx="8619008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Flowchart: Merge 9">
            <a:extLst>
              <a:ext uri="{FF2B5EF4-FFF2-40B4-BE49-F238E27FC236}">
                <a16:creationId xmlns:a16="http://schemas.microsoft.com/office/drawing/2014/main" id="{B7F42591-FC2E-4450-B72A-FAE2C81C8183}"/>
              </a:ext>
            </a:extLst>
          </p:cNvPr>
          <p:cNvSpPr/>
          <p:nvPr/>
        </p:nvSpPr>
        <p:spPr>
          <a:xfrm>
            <a:off x="1234587" y="3285820"/>
            <a:ext cx="499759" cy="295835"/>
          </a:xfrm>
          <a:prstGeom prst="flowChartMerg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E17A74D-108F-42E2-8BEA-E372388907C9}"/>
              </a:ext>
            </a:extLst>
          </p:cNvPr>
          <p:cNvSpPr/>
          <p:nvPr/>
        </p:nvSpPr>
        <p:spPr>
          <a:xfrm>
            <a:off x="559204" y="4657601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709CBD05-EADF-4DD9-9CB3-89CCBE347547}"/>
              </a:ext>
            </a:extLst>
          </p:cNvPr>
          <p:cNvSpPr/>
          <p:nvPr/>
        </p:nvSpPr>
        <p:spPr>
          <a:xfrm>
            <a:off x="559204" y="3741203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C2650AA1-2D80-4904-8240-503B963A4DC7}"/>
              </a:ext>
            </a:extLst>
          </p:cNvPr>
          <p:cNvSpPr/>
          <p:nvPr/>
        </p:nvSpPr>
        <p:spPr>
          <a:xfrm>
            <a:off x="2767510" y="3741203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26FF322A-26BF-4305-95E1-9CB08B53B804}"/>
              </a:ext>
            </a:extLst>
          </p:cNvPr>
          <p:cNvSpPr/>
          <p:nvPr/>
        </p:nvSpPr>
        <p:spPr>
          <a:xfrm>
            <a:off x="4975816" y="3741203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0EA03621-0836-4475-B042-12804A0C17D2}"/>
              </a:ext>
            </a:extLst>
          </p:cNvPr>
          <p:cNvSpPr/>
          <p:nvPr/>
        </p:nvSpPr>
        <p:spPr>
          <a:xfrm>
            <a:off x="7184122" y="3741203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 dirty="0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02555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7999" y="1110909"/>
            <a:ext cx="8361325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According to your estimate, what percentage… of…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15159098-1576-4022-BDD4-A0B42DA62353}"/>
              </a:ext>
            </a:extLst>
          </p:cNvPr>
          <p:cNvSpPr/>
          <p:nvPr/>
        </p:nvSpPr>
        <p:spPr>
          <a:xfrm>
            <a:off x="1697076" y="2352719"/>
            <a:ext cx="3249678" cy="866580"/>
          </a:xfrm>
          <a:prstGeom prst="wedgeRoundRectCallout">
            <a:avLst>
              <a:gd name="adj1" fmla="val 37889"/>
              <a:gd name="adj2" fmla="val 90030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Drag the dot to the select what comes to mind.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6FE64642-3287-427D-B784-8A70B978D02F}"/>
              </a:ext>
            </a:extLst>
          </p:cNvPr>
          <p:cNvSpPr/>
          <p:nvPr/>
        </p:nvSpPr>
        <p:spPr>
          <a:xfrm>
            <a:off x="1936376" y="3762530"/>
            <a:ext cx="5983941" cy="161471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no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9418023-9750-4ED5-ADC2-B21BA5D254F1}"/>
              </a:ext>
            </a:extLst>
          </p:cNvPr>
          <p:cNvSpPr/>
          <p:nvPr/>
        </p:nvSpPr>
        <p:spPr>
          <a:xfrm>
            <a:off x="730905" y="4144880"/>
            <a:ext cx="1926847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Certainly would have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51706B0-0142-465A-A814-9A75510181F9}"/>
              </a:ext>
            </a:extLst>
          </p:cNvPr>
          <p:cNvSpPr/>
          <p:nvPr/>
        </p:nvSpPr>
        <p:spPr>
          <a:xfrm>
            <a:off x="7391682" y="4144880"/>
            <a:ext cx="1926847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Not really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9580C2F-CAD1-4B7B-8D6D-4E0B75CE4876}"/>
              </a:ext>
            </a:extLst>
          </p:cNvPr>
          <p:cNvGrpSpPr/>
          <p:nvPr/>
        </p:nvGrpSpPr>
        <p:grpSpPr>
          <a:xfrm>
            <a:off x="4615278" y="3605078"/>
            <a:ext cx="480448" cy="480448"/>
            <a:chOff x="7648409" y="3622977"/>
            <a:chExt cx="480448" cy="480448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5DF56D24-DE90-4B8B-8DA0-222A2EAFAE98}"/>
                </a:ext>
              </a:extLst>
            </p:cNvPr>
            <p:cNvSpPr/>
            <p:nvPr/>
          </p:nvSpPr>
          <p:spPr>
            <a:xfrm>
              <a:off x="7648409" y="3622977"/>
              <a:ext cx="480448" cy="480448"/>
            </a:xfrm>
            <a:prstGeom prst="ellipse">
              <a:avLst/>
            </a:prstGeom>
            <a:solidFill>
              <a:schemeClr val="bg1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23" name="L-Shape 22">
              <a:extLst>
                <a:ext uri="{FF2B5EF4-FFF2-40B4-BE49-F238E27FC236}">
                  <a16:creationId xmlns:a16="http://schemas.microsoft.com/office/drawing/2014/main" id="{C5FAA4A7-C38F-431C-8C24-79DF6387173C}"/>
                </a:ext>
              </a:extLst>
            </p:cNvPr>
            <p:cNvSpPr/>
            <p:nvPr/>
          </p:nvSpPr>
          <p:spPr>
            <a:xfrm rot="13500000">
              <a:off x="7886385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  <p:sp>
          <p:nvSpPr>
            <p:cNvPr id="24" name="L-Shape 23">
              <a:extLst>
                <a:ext uri="{FF2B5EF4-FFF2-40B4-BE49-F238E27FC236}">
                  <a16:creationId xmlns:a16="http://schemas.microsoft.com/office/drawing/2014/main" id="{FBF6643A-26AA-4F83-B7F1-191B92F5DC4B}"/>
                </a:ext>
              </a:extLst>
            </p:cNvPr>
            <p:cNvSpPr/>
            <p:nvPr/>
          </p:nvSpPr>
          <p:spPr>
            <a:xfrm rot="8100000" flipH="1">
              <a:off x="7776524" y="3822770"/>
              <a:ext cx="118539" cy="118539"/>
            </a:xfrm>
            <a:prstGeom prst="corner">
              <a:avLst>
                <a:gd name="adj1" fmla="val 20036"/>
                <a:gd name="adj2" fmla="val 18783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lIns="144000" tIns="144000" rIns="288000" bIns="144000" rtlCol="0" anchor="t" anchorCtr="0">
              <a:spAutoFit/>
            </a:bodyPr>
            <a:lstStyle/>
            <a:p>
              <a:pPr algn="r"/>
              <a:endParaRPr lang="en-IN" sz="1600">
                <a:solidFill>
                  <a:schemeClr val="tx1"/>
                </a:solidFill>
              </a:endParaRPr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B67E81-A768-4EAF-85F8-8F431B065BB5}"/>
              </a:ext>
            </a:extLst>
          </p:cNvPr>
          <p:cNvSpPr/>
          <p:nvPr/>
        </p:nvSpPr>
        <p:spPr>
          <a:xfrm>
            <a:off x="892529" y="4948177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4026595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288000" y="5214473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8000" y="1110910"/>
            <a:ext cx="3813354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You’re scheduled to present your….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4CEDBC01-EF5E-45F5-83E0-4E0E486A2F8F}"/>
              </a:ext>
            </a:extLst>
          </p:cNvPr>
          <p:cNvSpPr/>
          <p:nvPr/>
        </p:nvSpPr>
        <p:spPr>
          <a:xfrm>
            <a:off x="288000" y="2005063"/>
            <a:ext cx="3566823" cy="5432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Depict complexity of the project through visuals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76764BB-12B0-453B-BE64-18E19FE83C8E}"/>
              </a:ext>
            </a:extLst>
          </p:cNvPr>
          <p:cNvCxnSpPr/>
          <p:nvPr/>
        </p:nvCxnSpPr>
        <p:spPr>
          <a:xfrm>
            <a:off x="288000" y="2689411"/>
            <a:ext cx="873497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66A7DB05-049F-41BC-AA4A-4D5101A539FE}"/>
              </a:ext>
            </a:extLst>
          </p:cNvPr>
          <p:cNvCxnSpPr/>
          <p:nvPr/>
        </p:nvCxnSpPr>
        <p:spPr>
          <a:xfrm>
            <a:off x="288000" y="3420035"/>
            <a:ext cx="873497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292DDA71-4D64-4DA1-AC5D-054C6EF406F5}"/>
              </a:ext>
            </a:extLst>
          </p:cNvPr>
          <p:cNvCxnSpPr/>
          <p:nvPr/>
        </p:nvCxnSpPr>
        <p:spPr>
          <a:xfrm>
            <a:off x="288000" y="4167450"/>
            <a:ext cx="873497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EE5A6F56-D79B-4D79-983C-E860674CD1A8}"/>
              </a:ext>
            </a:extLst>
          </p:cNvPr>
          <p:cNvCxnSpPr/>
          <p:nvPr/>
        </p:nvCxnSpPr>
        <p:spPr>
          <a:xfrm>
            <a:off x="288000" y="4938415"/>
            <a:ext cx="8734978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E45D812-219D-4F99-B828-928D02F16454}"/>
              </a:ext>
            </a:extLst>
          </p:cNvPr>
          <p:cNvCxnSpPr>
            <a:cxnSpLocks/>
          </p:cNvCxnSpPr>
          <p:nvPr/>
        </p:nvCxnSpPr>
        <p:spPr>
          <a:xfrm>
            <a:off x="3877603" y="2080015"/>
            <a:ext cx="0" cy="3391395"/>
          </a:xfrm>
          <a:prstGeom prst="line">
            <a:avLst/>
          </a:prstGeom>
          <a:ln w="127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Speech Bubble: Rectangle with Corners Rounded 36">
            <a:extLst>
              <a:ext uri="{FF2B5EF4-FFF2-40B4-BE49-F238E27FC236}">
                <a16:creationId xmlns:a16="http://schemas.microsoft.com/office/drawing/2014/main" id="{D1C9A0B5-69D7-4676-A70E-00F8CF704D3F}"/>
              </a:ext>
            </a:extLst>
          </p:cNvPr>
          <p:cNvSpPr/>
          <p:nvPr/>
        </p:nvSpPr>
        <p:spPr>
          <a:xfrm>
            <a:off x="5963426" y="1173963"/>
            <a:ext cx="2493316" cy="866580"/>
          </a:xfrm>
          <a:prstGeom prst="wedgeRoundRectCallout">
            <a:avLst>
              <a:gd name="adj1" fmla="val -45624"/>
              <a:gd name="adj2" fmla="val 105928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Rate each option on a scale of 1-5</a:t>
            </a: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ACFC4089-26F7-465B-92CF-1D14AF9C45AC}"/>
              </a:ext>
            </a:extLst>
          </p:cNvPr>
          <p:cNvSpPr/>
          <p:nvPr/>
        </p:nvSpPr>
        <p:spPr>
          <a:xfrm>
            <a:off x="5728006" y="2532577"/>
            <a:ext cx="309278" cy="30927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FD9B89C7-1C6E-40CD-8967-0DD11233EE49}"/>
              </a:ext>
            </a:extLst>
          </p:cNvPr>
          <p:cNvSpPr/>
          <p:nvPr/>
        </p:nvSpPr>
        <p:spPr>
          <a:xfrm>
            <a:off x="7526827" y="3241847"/>
            <a:ext cx="309278" cy="30927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39" name="Oval 38">
            <a:extLst>
              <a:ext uri="{FF2B5EF4-FFF2-40B4-BE49-F238E27FC236}">
                <a16:creationId xmlns:a16="http://schemas.microsoft.com/office/drawing/2014/main" id="{7BA67DAA-D7C9-443E-932E-C21F23BC4571}"/>
              </a:ext>
            </a:extLst>
          </p:cNvPr>
          <p:cNvSpPr/>
          <p:nvPr/>
        </p:nvSpPr>
        <p:spPr>
          <a:xfrm>
            <a:off x="4948518" y="4036361"/>
            <a:ext cx="309278" cy="30927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58BAD204-95B2-4D61-89C7-DE2BD002D9AD}"/>
              </a:ext>
            </a:extLst>
          </p:cNvPr>
          <p:cNvSpPr/>
          <p:nvPr/>
        </p:nvSpPr>
        <p:spPr>
          <a:xfrm>
            <a:off x="4199010" y="4760226"/>
            <a:ext cx="309278" cy="309278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1160AF66-93D2-4DB4-903D-1E5494904D86}"/>
              </a:ext>
            </a:extLst>
          </p:cNvPr>
          <p:cNvSpPr/>
          <p:nvPr/>
        </p:nvSpPr>
        <p:spPr>
          <a:xfrm>
            <a:off x="5049369" y="5171707"/>
            <a:ext cx="672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1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D4ECE98-AC4B-4203-AE70-994DE20015DB}"/>
              </a:ext>
            </a:extLst>
          </p:cNvPr>
          <p:cNvSpPr/>
          <p:nvPr/>
        </p:nvSpPr>
        <p:spPr>
          <a:xfrm>
            <a:off x="5927053" y="5171707"/>
            <a:ext cx="672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2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1CD38A20-ECD3-46F1-BE0D-A30E8EE7D74A}"/>
              </a:ext>
            </a:extLst>
          </p:cNvPr>
          <p:cNvSpPr/>
          <p:nvPr/>
        </p:nvSpPr>
        <p:spPr>
          <a:xfrm>
            <a:off x="8531267" y="5171707"/>
            <a:ext cx="672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5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AB72DAA1-EBAE-443E-9CA7-B1EA7E4FC1BE}"/>
              </a:ext>
            </a:extLst>
          </p:cNvPr>
          <p:cNvSpPr/>
          <p:nvPr/>
        </p:nvSpPr>
        <p:spPr>
          <a:xfrm>
            <a:off x="7704276" y="5171707"/>
            <a:ext cx="672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4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B530B084-FA3A-42C4-B4B4-25FF99EB2E24}"/>
              </a:ext>
            </a:extLst>
          </p:cNvPr>
          <p:cNvSpPr/>
          <p:nvPr/>
        </p:nvSpPr>
        <p:spPr>
          <a:xfrm>
            <a:off x="6811852" y="5171707"/>
            <a:ext cx="672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3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81CA10E8-8E05-4123-8A47-D07903B1BBDF}"/>
              </a:ext>
            </a:extLst>
          </p:cNvPr>
          <p:cNvSpPr/>
          <p:nvPr/>
        </p:nvSpPr>
        <p:spPr>
          <a:xfrm>
            <a:off x="4293943" y="5171707"/>
            <a:ext cx="672352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0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3F020A5E-F102-CB41-5722-E3B6C0347A6B}"/>
              </a:ext>
            </a:extLst>
          </p:cNvPr>
          <p:cNvSpPr/>
          <p:nvPr/>
        </p:nvSpPr>
        <p:spPr>
          <a:xfrm>
            <a:off x="288000" y="2906972"/>
            <a:ext cx="3566823" cy="3309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Aim for maximum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0D493D6-DE77-2259-FB47-409068506213}"/>
              </a:ext>
            </a:extLst>
          </p:cNvPr>
          <p:cNvSpPr/>
          <p:nvPr/>
        </p:nvSpPr>
        <p:spPr>
          <a:xfrm>
            <a:off x="288000" y="3703949"/>
            <a:ext cx="3566823" cy="3733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Avoid answering..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B8E76BE7-D7AB-9FE1-BB07-D24DB25B2296}"/>
              </a:ext>
            </a:extLst>
          </p:cNvPr>
          <p:cNvSpPr/>
          <p:nvPr/>
        </p:nvSpPr>
        <p:spPr>
          <a:xfrm>
            <a:off x="288000" y="4452079"/>
            <a:ext cx="3566823" cy="2877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Write down….</a:t>
            </a:r>
          </a:p>
        </p:txBody>
      </p:sp>
    </p:spTree>
    <p:extLst>
      <p:ext uri="{BB962C8B-B14F-4D97-AF65-F5344CB8AC3E}">
        <p14:creationId xmlns:p14="http://schemas.microsoft.com/office/powerpoint/2010/main" val="3884639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8000" y="1110909"/>
            <a:ext cx="9590518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According to your estimate, what percentage… of…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1406329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19" name="Speech Bubble: Rectangle with Corners Rounded 18">
            <a:extLst>
              <a:ext uri="{FF2B5EF4-FFF2-40B4-BE49-F238E27FC236}">
                <a16:creationId xmlns:a16="http://schemas.microsoft.com/office/drawing/2014/main" id="{15159098-1576-4022-BDD4-A0B42DA62353}"/>
              </a:ext>
            </a:extLst>
          </p:cNvPr>
          <p:cNvSpPr/>
          <p:nvPr/>
        </p:nvSpPr>
        <p:spPr>
          <a:xfrm>
            <a:off x="288000" y="1903014"/>
            <a:ext cx="2493316" cy="594165"/>
          </a:xfrm>
          <a:prstGeom prst="wedgeRoundRectCallout">
            <a:avLst>
              <a:gd name="adj1" fmla="val 32463"/>
              <a:gd name="adj2" fmla="val 153608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 dirty="0">
                <a:solidFill>
                  <a:schemeClr val="tx1"/>
                </a:solidFill>
              </a:rPr>
              <a:t>Drag the dot to answer. </a:t>
            </a:r>
          </a:p>
        </p:txBody>
      </p:sp>
      <p:sp>
        <p:nvSpPr>
          <p:cNvPr id="6" name="Flowchart: Alternate Process 5">
            <a:extLst>
              <a:ext uri="{FF2B5EF4-FFF2-40B4-BE49-F238E27FC236}">
                <a16:creationId xmlns:a16="http://schemas.microsoft.com/office/drawing/2014/main" id="{6FE64642-3287-427D-B784-8A70B978D02F}"/>
              </a:ext>
            </a:extLst>
          </p:cNvPr>
          <p:cNvSpPr/>
          <p:nvPr/>
        </p:nvSpPr>
        <p:spPr>
          <a:xfrm>
            <a:off x="1936376" y="3387777"/>
            <a:ext cx="5983941" cy="104177"/>
          </a:xfrm>
          <a:prstGeom prst="flowChartAlternateProcess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no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DD5C63A-E601-489A-AFBB-76BCA47BDEE6}"/>
              </a:ext>
            </a:extLst>
          </p:cNvPr>
          <p:cNvSpPr/>
          <p:nvPr/>
        </p:nvSpPr>
        <p:spPr>
          <a:xfrm>
            <a:off x="2214847" y="3290428"/>
            <a:ext cx="277144" cy="277144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r"/>
            <a:endParaRPr lang="en-IN" sz="1600" dirty="0">
              <a:solidFill>
                <a:schemeClr val="tx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A71A455-BB40-48CA-B2E3-34EC229B3A96}"/>
              </a:ext>
            </a:extLst>
          </p:cNvPr>
          <p:cNvCxnSpPr>
            <a:cxnSpLocks/>
          </p:cNvCxnSpPr>
          <p:nvPr/>
        </p:nvCxnSpPr>
        <p:spPr>
          <a:xfrm>
            <a:off x="1361805" y="3472228"/>
            <a:ext cx="372600" cy="0"/>
          </a:xfrm>
          <a:prstGeom prst="line">
            <a:avLst/>
          </a:prstGeom>
          <a:ln w="571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2D90C8D0-5775-4B2B-BB2C-CF2C9F386CD9}"/>
              </a:ext>
            </a:extLst>
          </p:cNvPr>
          <p:cNvSpPr/>
          <p:nvPr/>
        </p:nvSpPr>
        <p:spPr>
          <a:xfrm>
            <a:off x="8122289" y="3132944"/>
            <a:ext cx="497056" cy="6745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4000" b="1" dirty="0">
                <a:solidFill>
                  <a:schemeClr val="bg1">
                    <a:lumMod val="50000"/>
                  </a:schemeClr>
                </a:solidFill>
              </a:rPr>
              <a:t>+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943720EA-C4AC-428F-84FF-A93FE0708824}"/>
              </a:ext>
            </a:extLst>
          </p:cNvPr>
          <p:cNvSpPr/>
          <p:nvPr/>
        </p:nvSpPr>
        <p:spPr>
          <a:xfrm>
            <a:off x="4622436" y="2700102"/>
            <a:ext cx="1132906" cy="5048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3600" dirty="0">
                <a:solidFill>
                  <a:schemeClr val="tx1"/>
                </a:solidFill>
              </a:rPr>
              <a:t>0%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E861B44-37BD-45DA-96EF-A12372D628DD}"/>
              </a:ext>
            </a:extLst>
          </p:cNvPr>
          <p:cNvSpPr/>
          <p:nvPr/>
        </p:nvSpPr>
        <p:spPr>
          <a:xfrm>
            <a:off x="892529" y="4948177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</p:spTree>
    <p:extLst>
      <p:ext uri="{BB962C8B-B14F-4D97-AF65-F5344CB8AC3E}">
        <p14:creationId xmlns:p14="http://schemas.microsoft.com/office/powerpoint/2010/main" val="28427160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A7B00251-C2D9-4A67-B8BF-963F0B8C8DFD}"/>
              </a:ext>
            </a:extLst>
          </p:cNvPr>
          <p:cNvSpPr txBox="1"/>
          <p:nvPr/>
        </p:nvSpPr>
        <p:spPr>
          <a:xfrm>
            <a:off x="9706595" y="1091249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&lt;write voice over text here&gt;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4C948DF-669C-42CA-B0CC-3EF35C283FEC}"/>
              </a:ext>
            </a:extLst>
          </p:cNvPr>
          <p:cNvSpPr txBox="1"/>
          <p:nvPr/>
        </p:nvSpPr>
        <p:spPr>
          <a:xfrm>
            <a:off x="9706596" y="4407552"/>
            <a:ext cx="325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1400" dirty="0"/>
              <a:t>Background image ID &lt;&gt;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FC30419-8508-4324-9CB5-DFFA9EA8B04A}"/>
              </a:ext>
            </a:extLst>
          </p:cNvPr>
          <p:cNvSpPr/>
          <p:nvPr/>
        </p:nvSpPr>
        <p:spPr>
          <a:xfrm>
            <a:off x="386834" y="4663514"/>
            <a:ext cx="1238464" cy="338554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0" rIns="0" rtlCol="0" anchor="ctr">
            <a:noAutofit/>
          </a:bodyPr>
          <a:lstStyle/>
          <a:p>
            <a:pPr algn="ctr"/>
            <a:r>
              <a:rPr lang="en-IN" sz="1600">
                <a:solidFill>
                  <a:schemeClr val="tx1"/>
                </a:solidFill>
              </a:rPr>
              <a:t>Submit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5CF72782-2F33-49F1-9BBD-C80300A222D1}"/>
              </a:ext>
            </a:extLst>
          </p:cNvPr>
          <p:cNvSpPr/>
          <p:nvPr/>
        </p:nvSpPr>
        <p:spPr>
          <a:xfrm>
            <a:off x="287999" y="1110910"/>
            <a:ext cx="8181443" cy="7078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dirty="0">
                <a:solidFill>
                  <a:schemeClr val="tx1"/>
                </a:solidFill>
              </a:rPr>
              <a:t>Which famous personality is making this impressive speech? </a:t>
            </a: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1B0A2085-1E87-489C-AFE8-0D0EB28AC13C}"/>
              </a:ext>
            </a:extLst>
          </p:cNvPr>
          <p:cNvSpPr/>
          <p:nvPr/>
        </p:nvSpPr>
        <p:spPr>
          <a:xfrm>
            <a:off x="288000" y="720000"/>
            <a:ext cx="5862916" cy="34430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en-US" sz="1600" b="1" dirty="0">
                <a:solidFill>
                  <a:schemeClr val="tx1"/>
                </a:solidFill>
              </a:rPr>
              <a:t>Page Title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7DF0742B-32A9-48DF-A85F-4CB8689A1732}"/>
              </a:ext>
            </a:extLst>
          </p:cNvPr>
          <p:cNvSpPr/>
          <p:nvPr/>
        </p:nvSpPr>
        <p:spPr>
          <a:xfrm>
            <a:off x="273008" y="2413571"/>
            <a:ext cx="3204709" cy="594165"/>
          </a:xfrm>
          <a:prstGeom prst="wedgeRoundRectCallout">
            <a:avLst>
              <a:gd name="adj1" fmla="val -10051"/>
              <a:gd name="adj2" fmla="val 116593"/>
              <a:gd name="adj3" fmla="val 16667"/>
            </a:avLst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r>
              <a:rPr lang="en-IN" sz="1600" b="1">
                <a:solidFill>
                  <a:schemeClr val="tx1"/>
                </a:solidFill>
              </a:rPr>
              <a:t>Select the correct option.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F6BB2876-5857-4823-815C-FE559CD1CABD}"/>
              </a:ext>
            </a:extLst>
          </p:cNvPr>
          <p:cNvSpPr/>
          <p:nvPr/>
        </p:nvSpPr>
        <p:spPr>
          <a:xfrm>
            <a:off x="407337" y="3643252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950B1A66-DFB2-401D-8137-CA86AB33F789}"/>
              </a:ext>
            </a:extLst>
          </p:cNvPr>
          <p:cNvSpPr/>
          <p:nvPr/>
        </p:nvSpPr>
        <p:spPr>
          <a:xfrm>
            <a:off x="2615643" y="3643252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60" name="Rectangle: Rounded Corners 59">
            <a:extLst>
              <a:ext uri="{FF2B5EF4-FFF2-40B4-BE49-F238E27FC236}">
                <a16:creationId xmlns:a16="http://schemas.microsoft.com/office/drawing/2014/main" id="{9467AD3F-F9F3-44B5-8BDA-4D7A973C1E88}"/>
              </a:ext>
            </a:extLst>
          </p:cNvPr>
          <p:cNvSpPr/>
          <p:nvPr/>
        </p:nvSpPr>
        <p:spPr>
          <a:xfrm>
            <a:off x="4823949" y="3643252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1638F060-C305-4D75-881E-FF58562E76F6}"/>
              </a:ext>
            </a:extLst>
          </p:cNvPr>
          <p:cNvSpPr/>
          <p:nvPr/>
        </p:nvSpPr>
        <p:spPr>
          <a:xfrm>
            <a:off x="7032255" y="3643252"/>
            <a:ext cx="1963271" cy="594165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144000" tIns="144000" rIns="288000" bIns="144000" rtlCol="0" anchor="t" anchorCtr="0">
            <a:spAutoFit/>
          </a:bodyPr>
          <a:lstStyle/>
          <a:p>
            <a:pPr algn="ctr"/>
            <a:r>
              <a:rPr lang="en-US" sz="1600" b="1">
                <a:solidFill>
                  <a:schemeClr val="tx1"/>
                </a:solidFill>
              </a:rPr>
              <a:t>Title one</a:t>
            </a:r>
            <a:endParaRPr lang="en-IN" sz="1600" b="1" dirty="0">
              <a:solidFill>
                <a:schemeClr val="tx1"/>
              </a:solidFill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590E02D4-7366-33CD-0956-DBEE9633B682}"/>
              </a:ext>
            </a:extLst>
          </p:cNvPr>
          <p:cNvGrpSpPr/>
          <p:nvPr/>
        </p:nvGrpSpPr>
        <p:grpSpPr>
          <a:xfrm>
            <a:off x="5906125" y="1579862"/>
            <a:ext cx="3223881" cy="1637734"/>
            <a:chOff x="5906125" y="1579862"/>
            <a:chExt cx="3223881" cy="1637734"/>
          </a:xfrm>
        </p:grpSpPr>
        <p:sp>
          <p:nvSpPr>
            <p:cNvPr id="64" name="Rectangle 63">
              <a:extLst>
                <a:ext uri="{FF2B5EF4-FFF2-40B4-BE49-F238E27FC236}">
                  <a16:creationId xmlns:a16="http://schemas.microsoft.com/office/drawing/2014/main" id="{2445E848-2F63-442C-8AD7-CA72058D5A46}"/>
                </a:ext>
              </a:extLst>
            </p:cNvPr>
            <p:cNvSpPr/>
            <p:nvPr/>
          </p:nvSpPr>
          <p:spPr>
            <a:xfrm>
              <a:off x="5906125" y="1579862"/>
              <a:ext cx="3223881" cy="163773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  <p:grpSp>
          <p:nvGrpSpPr>
            <p:cNvPr id="2" name="Group 1">
              <a:extLst>
                <a:ext uri="{FF2B5EF4-FFF2-40B4-BE49-F238E27FC236}">
                  <a16:creationId xmlns:a16="http://schemas.microsoft.com/office/drawing/2014/main" id="{584032E9-C2C0-7572-F9EA-9EB8FBFCA56B}"/>
                </a:ext>
              </a:extLst>
            </p:cNvPr>
            <p:cNvGrpSpPr/>
            <p:nvPr/>
          </p:nvGrpSpPr>
          <p:grpSpPr>
            <a:xfrm>
              <a:off x="7226335" y="2031800"/>
              <a:ext cx="680113" cy="680113"/>
              <a:chOff x="6686688" y="2061780"/>
              <a:chExt cx="850900" cy="850900"/>
            </a:xfrm>
          </p:grpSpPr>
          <p:sp>
            <p:nvSpPr>
              <p:cNvPr id="65" name="Oval 64">
                <a:extLst>
                  <a:ext uri="{FF2B5EF4-FFF2-40B4-BE49-F238E27FC236}">
                    <a16:creationId xmlns:a16="http://schemas.microsoft.com/office/drawing/2014/main" id="{5DBB473C-228A-4555-98EB-46936ACC00D7}"/>
                  </a:ext>
                </a:extLst>
              </p:cNvPr>
              <p:cNvSpPr/>
              <p:nvPr/>
            </p:nvSpPr>
            <p:spPr>
              <a:xfrm>
                <a:off x="6686688" y="2061780"/>
                <a:ext cx="850900" cy="850900"/>
              </a:xfrm>
              <a:prstGeom prst="ellips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  <p:sp>
            <p:nvSpPr>
              <p:cNvPr id="66" name="Isosceles Triangle 65">
                <a:extLst>
                  <a:ext uri="{FF2B5EF4-FFF2-40B4-BE49-F238E27FC236}">
                    <a16:creationId xmlns:a16="http://schemas.microsoft.com/office/drawing/2014/main" id="{5CB2EF72-BC52-4D37-B59F-DB691E082D29}"/>
                  </a:ext>
                </a:extLst>
              </p:cNvPr>
              <p:cNvSpPr/>
              <p:nvPr/>
            </p:nvSpPr>
            <p:spPr>
              <a:xfrm rot="5400000">
                <a:off x="7007871" y="2329935"/>
                <a:ext cx="353568" cy="304800"/>
              </a:xfrm>
              <a:prstGeom prst="triangle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lIns="144000" tIns="144000" rIns="288000" bIns="144000" rtlCol="0" anchor="t" anchorCtr="0">
                <a:spAutoFit/>
              </a:bodyPr>
              <a:lstStyle/>
              <a:p>
                <a:pPr algn="r"/>
                <a:endParaRPr lang="en-IN" sz="1600">
                  <a:solidFill>
                    <a:schemeClr val="tx1"/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9871133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>
            <a:lumMod val="85000"/>
          </a:schemeClr>
        </a:solidFill>
        <a:ln>
          <a:solidFill>
            <a:schemeClr val="tx1"/>
          </a:solidFill>
        </a:ln>
      </a:spPr>
      <a:bodyPr wrap="square" lIns="144000" tIns="144000" rIns="288000" bIns="144000" rtlCol="0" anchor="t" anchorCtr="0">
        <a:spAutoFit/>
      </a:bodyPr>
      <a:lstStyle>
        <a:defPPr algn="r">
          <a:defRPr sz="1600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17389</TotalTime>
  <Words>421</Words>
  <Application>Microsoft Office PowerPoint</Application>
  <PresentationFormat>Custom</PresentationFormat>
  <Paragraphs>104</Paragraphs>
  <Slides>10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Donagh Hourihan</dc:creator>
  <cp:lastModifiedBy>Balaji P.</cp:lastModifiedBy>
  <cp:revision>2438</cp:revision>
  <dcterms:created xsi:type="dcterms:W3CDTF">2017-07-21T05:01:19Z</dcterms:created>
  <dcterms:modified xsi:type="dcterms:W3CDTF">2022-07-21T07:52:58Z</dcterms:modified>
</cp:coreProperties>
</file>