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1202" r:id="rId2"/>
    <p:sldId id="1205" r:id="rId3"/>
    <p:sldId id="1206" r:id="rId4"/>
    <p:sldId id="1208" r:id="rId5"/>
    <p:sldId id="1204" r:id="rId6"/>
    <p:sldId id="1207" r:id="rId7"/>
    <p:sldId id="1209" r:id="rId8"/>
    <p:sldId id="1203" r:id="rId9"/>
    <p:sldId id="1210" r:id="rId10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90F5F-E707-4926-9659-ABA0392A200D}" v="18" dt="2022-05-04T14:42:30.788"/>
    <p1510:client id="{859A6967-D5BD-4127-9EFD-7E558684F84F}" v="16" dt="2022-05-04T12:51:56.562"/>
    <p1510:client id="{8E545DD7-2E36-44AD-80B8-CFF60F015629}" v="11" dt="2022-05-04T14:29:27.143"/>
    <p1510:client id="{D55B3268-946B-4E47-AB8E-5BAF053CDC5C}" v="6" dt="2022-05-04T14:00:47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2:51:56.562" v="928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859A6967-D5BD-4127-9EFD-7E558684F84F}" dt="2022-05-04T12:44:47.662" v="376"/>
        <pc:sldMkLst>
          <pc:docMk/>
          <pc:sldMk cId="3262165006" sldId="1203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</pc:docChg>
  </pc:docChgLst>
  <pc:docChgLst>
    <pc:chgData name="Subramani K" userId="bf009f75-d47a-408b-a678-4666a6eafc4c" providerId="ADAL" clId="{8E545DD7-2E36-44AD-80B8-CFF60F015629}"/>
    <pc:docChg chg="undo custSel addSld delSld modSld">
      <pc:chgData name="Subramani K" userId="bf009f75-d47a-408b-a678-4666a6eafc4c" providerId="ADAL" clId="{8E545DD7-2E36-44AD-80B8-CFF60F015629}" dt="2022-05-04T14:29:27.143" v="279"/>
      <pc:docMkLst>
        <pc:docMk/>
      </pc:docMkLst>
      <pc:sldChg chg="addSp delSp modSp mod">
        <pc:chgData name="Subramani K" userId="bf009f75-d47a-408b-a678-4666a6eafc4c" providerId="ADAL" clId="{8E545DD7-2E36-44AD-80B8-CFF60F015629}" dt="2022-05-04T14:26:21.425" v="272" actId="113"/>
        <pc:sldMkLst>
          <pc:docMk/>
          <pc:sldMk cId="2508173990" sldId="1202"/>
        </pc:sldMkLst>
        <pc:spChg chg="mod">
          <ac:chgData name="Subramani K" userId="bf009f75-d47a-408b-a678-4666a6eafc4c" providerId="ADAL" clId="{8E545DD7-2E36-44AD-80B8-CFF60F015629}" dt="2022-05-04T14:26:09.695" v="260" actId="11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E545DD7-2E36-44AD-80B8-CFF60F015629}" dt="2022-05-04T14:26:01.173" v="257" actId="20577"/>
          <ac:spMkLst>
            <pc:docMk/>
            <pc:sldMk cId="2508173990" sldId="1202"/>
            <ac:spMk id="13" creationId="{2C74370E-959D-48EC-A26E-AF592C5083D3}"/>
          </ac:spMkLst>
        </pc:spChg>
        <pc:spChg chg="mod">
          <ac:chgData name="Subramani K" userId="bf009f75-d47a-408b-a678-4666a6eafc4c" providerId="ADAL" clId="{8E545DD7-2E36-44AD-80B8-CFF60F015629}" dt="2022-05-04T14:26:04.676" v="259" actId="20577"/>
          <ac:spMkLst>
            <pc:docMk/>
            <pc:sldMk cId="2508173990" sldId="1202"/>
            <ac:spMk id="17" creationId="{2CF9A3EF-807E-4B43-B8B9-ACCC1E7895A8}"/>
          </ac:spMkLst>
        </pc:spChg>
        <pc:spChg chg="mod">
          <ac:chgData name="Subramani K" userId="bf009f75-d47a-408b-a678-4666a6eafc4c" providerId="ADAL" clId="{8E545DD7-2E36-44AD-80B8-CFF60F015629}" dt="2022-05-04T14:25:45.965" v="244" actId="20577"/>
          <ac:spMkLst>
            <pc:docMk/>
            <pc:sldMk cId="2508173990" sldId="1202"/>
            <ac:spMk id="20" creationId="{3B379FF5-165D-472B-A88B-480B49AC32C5}"/>
          </ac:spMkLst>
        </pc:spChg>
        <pc:spChg chg="mod">
          <ac:chgData name="Subramani K" userId="bf009f75-d47a-408b-a678-4666a6eafc4c" providerId="ADAL" clId="{8E545DD7-2E36-44AD-80B8-CFF60F015629}" dt="2022-05-04T14:19:20.317" v="1" actId="20577"/>
          <ac:spMkLst>
            <pc:docMk/>
            <pc:sldMk cId="2508173990" sldId="1202"/>
            <ac:spMk id="22" creationId="{D75D647D-908C-424D-9F50-C136FA662E5B}"/>
          </ac:spMkLst>
        </pc:spChg>
        <pc:spChg chg="mod">
          <ac:chgData name="Subramani K" userId="bf009f75-d47a-408b-a678-4666a6eafc4c" providerId="ADAL" clId="{8E545DD7-2E36-44AD-80B8-CFF60F015629}" dt="2022-05-04T14:25:57.496" v="256" actId="20577"/>
          <ac:spMkLst>
            <pc:docMk/>
            <pc:sldMk cId="2508173990" sldId="1202"/>
            <ac:spMk id="25" creationId="{6727CA4B-3440-4342-90C4-4F015F44AB53}"/>
          </ac:spMkLst>
        </pc:spChg>
        <pc:spChg chg="add mod">
          <ac:chgData name="Subramani K" userId="bf009f75-d47a-408b-a678-4666a6eafc4c" providerId="ADAL" clId="{8E545DD7-2E36-44AD-80B8-CFF60F015629}" dt="2022-05-04T14:26:21.425" v="272" actId="113"/>
          <ac:spMkLst>
            <pc:docMk/>
            <pc:sldMk cId="2508173990" sldId="1202"/>
            <ac:spMk id="26" creationId="{E2643102-5478-43B7-9BDD-C248B9BD50A5}"/>
          </ac:spMkLst>
        </pc:spChg>
        <pc:grpChg chg="add mod">
          <ac:chgData name="Subramani K" userId="bf009f75-d47a-408b-a678-4666a6eafc4c" providerId="ADAL" clId="{8E545DD7-2E36-44AD-80B8-CFF60F015629}" dt="2022-05-04T14:25:05.037" v="184" actId="1076"/>
          <ac:grpSpMkLst>
            <pc:docMk/>
            <pc:sldMk cId="2508173990" sldId="1202"/>
            <ac:grpSpMk id="9" creationId="{93AA259C-22F3-46AD-ADCF-9B84C8247BA7}"/>
          </ac:grpSpMkLst>
        </pc:grpChg>
        <pc:grpChg chg="add mod">
          <ac:chgData name="Subramani K" userId="bf009f75-d47a-408b-a678-4666a6eafc4c" providerId="ADAL" clId="{8E545DD7-2E36-44AD-80B8-CFF60F015629}" dt="2022-05-04T14:25:08.001" v="186" actId="1076"/>
          <ac:grpSpMkLst>
            <pc:docMk/>
            <pc:sldMk cId="2508173990" sldId="1202"/>
            <ac:grpSpMk id="15" creationId="{17FE28A2-9F8F-4536-AAF0-D33112543A94}"/>
          </ac:grpSpMkLst>
        </pc:grpChg>
        <pc:grpChg chg="add mod">
          <ac:chgData name="Subramani K" userId="bf009f75-d47a-408b-a678-4666a6eafc4c" providerId="ADAL" clId="{8E545DD7-2E36-44AD-80B8-CFF60F015629}" dt="2022-05-04T14:25:10.300" v="188" actId="1076"/>
          <ac:grpSpMkLst>
            <pc:docMk/>
            <pc:sldMk cId="2508173990" sldId="1202"/>
            <ac:grpSpMk id="18" creationId="{FDC0795B-CFCE-43E7-815C-26A4FF960D69}"/>
          </ac:grpSpMkLst>
        </pc:grpChg>
        <pc:grpChg chg="add mod">
          <ac:chgData name="Subramani K" userId="bf009f75-d47a-408b-a678-4666a6eafc4c" providerId="ADAL" clId="{8E545DD7-2E36-44AD-80B8-CFF60F015629}" dt="2022-05-04T14:25:15.214" v="190" actId="1076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8E545DD7-2E36-44AD-80B8-CFF60F015629}" dt="2022-05-04T14:24:21.846" v="121" actId="478"/>
          <ac:picMkLst>
            <pc:docMk/>
            <pc:sldMk cId="2508173990" sldId="1202"/>
            <ac:picMk id="3" creationId="{91DF9ECB-1F24-4273-BB61-F3C948B28793}"/>
          </ac:picMkLst>
        </pc:picChg>
        <pc:picChg chg="mod">
          <ac:chgData name="Subramani K" userId="bf009f75-d47a-408b-a678-4666a6eafc4c" providerId="ADAL" clId="{8E545DD7-2E36-44AD-80B8-CFF60F015629}" dt="2022-05-04T14:25:01.343" v="182"/>
          <ac:picMkLst>
            <pc:docMk/>
            <pc:sldMk cId="2508173990" sldId="1202"/>
            <ac:picMk id="12" creationId="{F3FAC774-AC17-4C36-B088-D4F22D8A262A}"/>
          </ac:picMkLst>
        </pc:picChg>
        <pc:picChg chg="mod">
          <ac:chgData name="Subramani K" userId="bf009f75-d47a-408b-a678-4666a6eafc4c" providerId="ADAL" clId="{8E545DD7-2E36-44AD-80B8-CFF60F015629}" dt="2022-05-04T14:25:05.478" v="185"/>
          <ac:picMkLst>
            <pc:docMk/>
            <pc:sldMk cId="2508173990" sldId="1202"/>
            <ac:picMk id="16" creationId="{CA43ABA1-49EB-495B-B188-FBD4D85172DB}"/>
          </ac:picMkLst>
        </pc:picChg>
        <pc:picChg chg="mod">
          <ac:chgData name="Subramani K" userId="bf009f75-d47a-408b-a678-4666a6eafc4c" providerId="ADAL" clId="{8E545DD7-2E36-44AD-80B8-CFF60F015629}" dt="2022-05-04T14:25:08.498" v="187"/>
          <ac:picMkLst>
            <pc:docMk/>
            <pc:sldMk cId="2508173990" sldId="1202"/>
            <ac:picMk id="19" creationId="{DDFFC4EF-A0C2-4959-87FA-6EBC1A68E4D7}"/>
          </ac:picMkLst>
        </pc:picChg>
        <pc:picChg chg="mod">
          <ac:chgData name="Subramani K" userId="bf009f75-d47a-408b-a678-4666a6eafc4c" providerId="ADAL" clId="{8E545DD7-2E36-44AD-80B8-CFF60F015629}" dt="2022-05-04T14:25:10.824" v="189"/>
          <ac:picMkLst>
            <pc:docMk/>
            <pc:sldMk cId="2508173990" sldId="1202"/>
            <ac:picMk id="24" creationId="{D7A55CF5-452F-44A1-8F1C-CA131E28D968}"/>
          </ac:picMkLst>
        </pc:picChg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710689422" sldId="1204"/>
        </pc:sldMkLst>
      </pc:sldChg>
      <pc:sldChg chg="add">
        <pc:chgData name="Subramani K" userId="bf009f75-d47a-408b-a678-4666a6eafc4c" providerId="ADAL" clId="{8E545DD7-2E36-44AD-80B8-CFF60F015629}" dt="2022-05-04T14:28:57.820" v="278"/>
        <pc:sldMkLst>
          <pc:docMk/>
          <pc:sldMk cId="3884639737" sldId="1204"/>
        </pc:sldMkLst>
      </pc:sldChg>
      <pc:sldChg chg="add">
        <pc:chgData name="Subramani K" userId="bf009f75-d47a-408b-a678-4666a6eafc4c" providerId="ADAL" clId="{8E545DD7-2E36-44AD-80B8-CFF60F015629}" dt="2022-05-04T14:28:04.055" v="274"/>
        <pc:sldMkLst>
          <pc:docMk/>
          <pc:sldMk cId="1007704501" sldId="1205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E545DD7-2E36-44AD-80B8-CFF60F015629}" dt="2022-05-04T14:28:40.236" v="277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075833085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885924325" sldId="1207"/>
        </pc:sldMkLst>
      </pc:sldChg>
      <pc:sldChg chg="add">
        <pc:chgData name="Subramani K" userId="bf009f75-d47a-408b-a678-4666a6eafc4c" providerId="ADAL" clId="{8E545DD7-2E36-44AD-80B8-CFF60F015629}" dt="2022-05-04T14:28:29.445" v="276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E545DD7-2E36-44AD-80B8-CFF60F015629}" dt="2022-05-04T14:28:17.049" v="275"/>
        <pc:sldMkLst>
          <pc:docMk/>
          <pc:sldMk cId="4026595674" sldId="1208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570620575" sldId="1209"/>
        </pc:sldMkLst>
      </pc:sldChg>
      <pc:sldChg chg="add">
        <pc:chgData name="Subramani K" userId="bf009f75-d47a-408b-a678-4666a6eafc4c" providerId="ADAL" clId="{8E545DD7-2E36-44AD-80B8-CFF60F015629}" dt="2022-05-04T14:29:27.143" v="279"/>
        <pc:sldMkLst>
          <pc:docMk/>
          <pc:sldMk cId="3698711339" sldId="1209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279000894" sldId="1210"/>
        </pc:sldMkLst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D55B3268-946B-4E47-AB8E-5BAF053CDC5C}"/>
    <pc:docChg chg="undo custSel addSld modSld">
      <pc:chgData name="Subramani K" userId="bf009f75-d47a-408b-a678-4666a6eafc4c" providerId="ADAL" clId="{D55B3268-946B-4E47-AB8E-5BAF053CDC5C}" dt="2022-05-04T14:03:29.825" v="394" actId="478"/>
      <pc:docMkLst>
        <pc:docMk/>
      </pc:docMkLst>
      <pc:sldChg chg="addSp delSp modSp mod">
        <pc:chgData name="Subramani K" userId="bf009f75-d47a-408b-a678-4666a6eafc4c" providerId="ADAL" clId="{D55B3268-946B-4E47-AB8E-5BAF053CDC5C}" dt="2022-05-04T12:59:05.794" v="167" actId="478"/>
        <pc:sldMkLst>
          <pc:docMk/>
          <pc:sldMk cId="2508173990" sldId="1202"/>
        </pc:sldMkLst>
        <pc:spChg chg="mod">
          <ac:chgData name="Subramani K" userId="bf009f75-d47a-408b-a678-4666a6eafc4c" providerId="ADAL" clId="{D55B3268-946B-4E47-AB8E-5BAF053CDC5C}" dt="2022-05-04T12:59:03.646" v="166" actId="20577"/>
          <ac:spMkLst>
            <pc:docMk/>
            <pc:sldMk cId="2508173990" sldId="1202"/>
            <ac:spMk id="10" creationId="{BC95729D-B7AA-469F-AC09-0690AD9DD1CD}"/>
          </ac:spMkLst>
        </pc:spChg>
        <pc:picChg chg="add del mod">
          <ac:chgData name="Subramani K" userId="bf009f75-d47a-408b-a678-4666a6eafc4c" providerId="ADAL" clId="{D55B3268-946B-4E47-AB8E-5BAF053CDC5C}" dt="2022-05-04T12:59:05.794" v="167" actId="478"/>
          <ac:picMkLst>
            <pc:docMk/>
            <pc:sldMk cId="2508173990" sldId="1202"/>
            <ac:picMk id="3" creationId="{56651E91-A370-44A1-BE56-5822B5213693}"/>
          </ac:picMkLst>
        </pc:picChg>
      </pc:sldChg>
      <pc:sldChg chg="addSp delSp modSp mod">
        <pc:chgData name="Subramani K" userId="bf009f75-d47a-408b-a678-4666a6eafc4c" providerId="ADAL" clId="{D55B3268-946B-4E47-AB8E-5BAF053CDC5C}" dt="2022-05-04T14:03:29.825" v="394" actId="478"/>
        <pc:sldMkLst>
          <pc:docMk/>
          <pc:sldMk cId="3262165006" sldId="1203"/>
        </pc:sldMkLst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" creationId="{47694D6F-4909-4E7E-BDAC-8A668D1D2EF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6" creationId="{70E137AF-AF1E-46A1-9965-90A0D23B66B5}"/>
          </ac:spMkLst>
        </pc:spChg>
        <pc:spChg chg="mod">
          <ac:chgData name="Subramani K" userId="bf009f75-d47a-408b-a678-4666a6eafc4c" providerId="ADAL" clId="{D55B3268-946B-4E47-AB8E-5BAF053CDC5C}" dt="2022-05-04T14:03:14.628" v="356" actId="403"/>
          <ac:spMkLst>
            <pc:docMk/>
            <pc:sldMk cId="3262165006" sldId="1203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03:25.793" v="392" actId="20577"/>
          <ac:spMkLst>
            <pc:docMk/>
            <pc:sldMk cId="3262165006" sldId="1203"/>
            <ac:spMk id="36" creationId="{F6D9E2DA-B3B3-4F16-AD70-B9A6CB74D685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39" creationId="{F522CEDB-D75F-4471-ADAC-8AC324A8BB87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0" creationId="{B7AE7565-955C-43B9-A470-5B03744FCE1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1" creationId="{D78890FC-5BB2-4AD3-8FBC-420D51C3E904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2" creationId="{A8F0388E-FC93-473A-B808-0E630C530B6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3" creationId="{5DC0D62F-7DA4-4237-9AF1-684A88E6ABE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4" creationId="{C4441B9D-20EA-4697-8D92-39117C413BBC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5" creationId="{83DD76C8-929F-4858-96A1-D05AFA128B9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6" creationId="{DA4D62C7-C668-49BE-8838-6C8571E91032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7" creationId="{4FC96689-567A-4866-9268-35538E713D5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D55B3268-946B-4E47-AB8E-5BAF053CDC5C}" dt="2022-05-04T14:03:27.614" v="393" actId="478"/>
          <ac:picMkLst>
            <pc:docMk/>
            <pc:sldMk cId="3262165006" sldId="1203"/>
            <ac:picMk id="3" creationId="{08EBF64E-8445-4218-99D7-B28BB62CEEAF}"/>
          </ac:picMkLst>
        </pc:picChg>
      </pc:sldChg>
      <pc:sldChg chg="addSp delSp modSp add mod">
        <pc:chgData name="Subramani K" userId="bf009f75-d47a-408b-a678-4666a6eafc4c" providerId="ADAL" clId="{D55B3268-946B-4E47-AB8E-5BAF053CDC5C}" dt="2022-05-04T14:00:53.044" v="279" actId="1076"/>
        <pc:sldMkLst>
          <pc:docMk/>
          <pc:sldMk cId="1279000894" sldId="1210"/>
        </pc:sldMkLst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4" creationId="{61A825A4-1167-485E-9D99-C034E8388434}"/>
          </ac:spMkLst>
        </pc:spChg>
        <pc:spChg chg="mod">
          <ac:chgData name="Subramani K" userId="bf009f75-d47a-408b-a678-4666a6eafc4c" providerId="ADAL" clId="{D55B3268-946B-4E47-AB8E-5BAF053CDC5C}" dt="2022-05-04T12:59:40.885" v="260" actId="20577"/>
          <ac:spMkLst>
            <pc:docMk/>
            <pc:sldMk cId="1279000894" sldId="1210"/>
            <ac:spMk id="10" creationId="{BC95729D-B7AA-469F-AC09-0690AD9DD1CD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2" creationId="{EEC0D22C-E9BE-42EF-9382-C5665E2777F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3" creationId="{4EFD78ED-2EFA-48EA-B876-606EADE653D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5" creationId="{640E5F15-58D4-45EC-BCBD-E068B7DFB1F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6" creationId="{4726C570-8F0F-4BFD-916B-E400037EE798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7" creationId="{1518FE71-3B2B-4841-8656-CA142F84834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8" creationId="{3D848ABE-7A11-4AB0-9D58-CA3B37CDB6B3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9" creationId="{69871968-9901-4220-9DA7-B4EC78305F7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0" creationId="{2443371B-02E0-49C2-90F5-6F189A550F9E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1" creationId="{FAB284CE-4A57-4E85-9499-F0779B080FF7}"/>
          </ac:spMkLst>
        </pc:spChg>
        <pc:picChg chg="add del">
          <ac:chgData name="Subramani K" userId="bf009f75-d47a-408b-a678-4666a6eafc4c" providerId="ADAL" clId="{D55B3268-946B-4E47-AB8E-5BAF053CDC5C}" dt="2022-05-04T12:59:42.923" v="261" actId="478"/>
          <ac:picMkLst>
            <pc:docMk/>
            <pc:sldMk cId="1279000894" sldId="1210"/>
            <ac:picMk id="3" creationId="{0F54F339-742C-48B2-99B0-9263E742F49C}"/>
          </ac:picMkLst>
        </pc:picChg>
      </pc:sldChg>
    </pc:docChg>
  </pc:docChgLst>
  <pc:docChgLst>
    <pc:chgData name="Subramani K" userId="bf009f75-d47a-408b-a678-4666a6eafc4c" providerId="ADAL" clId="{22C90F5F-E707-4926-9659-ABA0392A200D}"/>
    <pc:docChg chg="undo custSel modSld">
      <pc:chgData name="Subramani K" userId="bf009f75-d47a-408b-a678-4666a6eafc4c" providerId="ADAL" clId="{22C90F5F-E707-4926-9659-ABA0392A200D}" dt="2022-05-04T14:44:45.741" v="241" actId="20577"/>
      <pc:docMkLst>
        <pc:docMk/>
      </pc:docMkLst>
      <pc:sldChg chg="addSp delSp modSp mod">
        <pc:chgData name="Subramani K" userId="bf009f75-d47a-408b-a678-4666a6eafc4c" providerId="ADAL" clId="{22C90F5F-E707-4926-9659-ABA0392A200D}" dt="2022-05-04T14:44:45.741" v="241" actId="20577"/>
        <pc:sldMkLst>
          <pc:docMk/>
          <pc:sldMk cId="2508173990" sldId="1202"/>
        </pc:sldMkLst>
        <pc:spChg chg="mod">
          <ac:chgData name="Subramani K" userId="bf009f75-d47a-408b-a678-4666a6eafc4c" providerId="ADAL" clId="{22C90F5F-E707-4926-9659-ABA0392A200D}" dt="2022-05-04T14:44:45.741" v="241" actId="20577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22C90F5F-E707-4926-9659-ABA0392A200D}" dt="2022-05-04T14:37:57.607" v="92" actId="478"/>
          <ac:spMkLst>
            <pc:docMk/>
            <pc:sldMk cId="2508173990" sldId="1202"/>
            <ac:spMk id="26" creationId="{E2643102-5478-43B7-9BDD-C248B9BD50A5}"/>
          </ac:spMkLst>
        </pc:spChg>
        <pc:spChg chg="add del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39" creationId="{78C6848B-8359-4E94-A37A-2D70E8FBEE50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0" creationId="{29E9A227-458C-41FE-A3B4-884D560F62F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1" creationId="{429080CC-3033-46CF-ABEC-0E50A27F990B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2" creationId="{CC0B5222-2CED-45A3-BC8D-E251066872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3" creationId="{7FCC3455-F83F-4598-80E7-CDF7A409E69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4" creationId="{B5903DC1-26DD-422B-82B3-0121B431FD3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5" creationId="{D6D43D7D-2E57-4C43-BFF8-985DBF7E3E7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6" creationId="{85812A95-F750-4E95-95C3-4B0D5E506B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7" creationId="{76AE441E-B41B-49C9-BC30-C875A969DC4F}"/>
          </ac:spMkLst>
        </pc:spChg>
        <pc:spChg chg="add del mod">
          <ac:chgData name="Subramani K" userId="bf009f75-d47a-408b-a678-4666a6eafc4c" providerId="ADAL" clId="{22C90F5F-E707-4926-9659-ABA0392A200D}" dt="2022-05-04T14:42:13.846" v="197"/>
          <ac:spMkLst>
            <pc:docMk/>
            <pc:sldMk cId="2508173990" sldId="1202"/>
            <ac:spMk id="48" creationId="{ECA5B11E-D6C2-4265-B315-98DC357E69BA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9" creationId="{C6D00AB9-9865-4C86-AF87-D6263CB93945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50" creationId="{7B1138F4-B636-430A-ACF4-C85C581F6E47}"/>
          </ac:spMkLst>
        </pc:s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9" creationId="{93AA259C-22F3-46AD-ADCF-9B84C8247BA7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5" creationId="{17FE28A2-9F8F-4536-AAF0-D33112543A94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8" creationId="{FDC0795B-CFCE-43E7-815C-26A4FF960D69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22C90F5F-E707-4926-9659-ABA0392A200D}" dt="2022-05-04T14:37:53.065" v="91" actId="478"/>
          <ac:picMkLst>
            <pc:docMk/>
            <pc:sldMk cId="2508173990" sldId="1202"/>
            <ac:picMk id="3" creationId="{595793D3-0311-495E-985F-C2EA22D0FD24}"/>
          </ac:picMkLst>
        </pc:pic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5" creationId="{31EF3517-0126-44F6-9A88-03B8EA3EBAFE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27" creationId="{8BC9AEEA-7F6B-4DBD-9F71-30442738054A}"/>
          </ac:cxnSpMkLst>
        </pc:cxnChg>
        <pc:cxnChg chg="add del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0" creationId="{38D7BF05-CE31-4952-AB7F-AAA1D0AA6BA6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3" creationId="{A7D95AF9-F836-40BC-BC7F-6370F3560E23}"/>
          </ac:cxnSpMkLst>
        </pc:cxnChg>
        <pc:cxnChg chg="add del mod">
          <ac:chgData name="Subramani K" userId="bf009f75-d47a-408b-a678-4666a6eafc4c" providerId="ADAL" clId="{22C90F5F-E707-4926-9659-ABA0392A200D}" dt="2022-05-04T14:39:16.436" v="130"/>
          <ac:cxnSpMkLst>
            <pc:docMk/>
            <pc:sldMk cId="2508173990" sldId="1202"/>
            <ac:cxnSpMk id="34" creationId="{948E321F-8CCD-4DA7-8567-46100339C553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5" creationId="{997A921D-50B5-4D31-82BD-3B7F9F35954C}"/>
          </ac:cxnSpMkLst>
        </pc:cxnChg>
      </pc:sldChg>
      <pc:sldChg chg="addSp modSp mod">
        <pc:chgData name="Subramani K" userId="bf009f75-d47a-408b-a678-4666a6eafc4c" providerId="ADAL" clId="{22C90F5F-E707-4926-9659-ABA0392A200D}" dt="2022-05-04T14:44:06.422" v="231" actId="1076"/>
        <pc:sldMkLst>
          <pc:docMk/>
          <pc:sldMk cId="3262165006" sldId="1203"/>
        </pc:sldMkLst>
        <pc:picChg chg="add mod">
          <ac:chgData name="Subramani K" userId="bf009f75-d47a-408b-a678-4666a6eafc4c" providerId="ADAL" clId="{22C90F5F-E707-4926-9659-ABA0392A200D}" dt="2022-05-04T14:44:06.422" v="231" actId="1076"/>
          <ac:picMkLst>
            <pc:docMk/>
            <pc:sldMk cId="3262165006" sldId="1203"/>
            <ac:picMk id="3" creationId="{66AB5093-DB0D-412A-9E9C-7C74C69F07FD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283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096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09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171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34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19999"/>
            <a:ext cx="8713694" cy="97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Final Assessment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Select each question to </a:t>
            </a:r>
            <a:r>
              <a:rPr lang="en-US" sz="1600">
                <a:solidFill>
                  <a:schemeClr val="tx1"/>
                </a:solidFill>
              </a:rPr>
              <a:t>attempt and </a:t>
            </a:r>
            <a:r>
              <a:rPr lang="en-US" sz="1600" dirty="0">
                <a:solidFill>
                  <a:schemeClr val="tx1"/>
                </a:solidFill>
              </a:rPr>
              <a:t>complete your journey.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5D647D-908C-424D-9F50-C136FA662E5B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G06-L-Assessment-004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505E94-D9FD-4D29-A73E-12B889943F5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07CE5ED-8775-F44D-922A-ABD27C95707F}"/>
              </a:ext>
            </a:extLst>
          </p:cNvPr>
          <p:cNvGrpSpPr/>
          <p:nvPr/>
        </p:nvGrpSpPr>
        <p:grpSpPr>
          <a:xfrm>
            <a:off x="282388" y="2421318"/>
            <a:ext cx="8135471" cy="2137318"/>
            <a:chOff x="282388" y="2421318"/>
            <a:chExt cx="8135471" cy="2137318"/>
          </a:xfrm>
        </p:grpSpPr>
        <p:cxnSp>
          <p:nvCxnSpPr>
            <p:cNvPr id="5" name="Connector: Elbow 4">
              <a:extLst>
                <a:ext uri="{FF2B5EF4-FFF2-40B4-BE49-F238E27FC236}">
                  <a16:creationId xmlns:a16="http://schemas.microsoft.com/office/drawing/2014/main" id="{31EF3517-0126-44F6-9A88-03B8EA3EBAFE}"/>
                </a:ext>
              </a:extLst>
            </p:cNvPr>
            <p:cNvCxnSpPr/>
            <p:nvPr/>
          </p:nvCxnSpPr>
          <p:spPr>
            <a:xfrm>
              <a:off x="282388" y="2458008"/>
              <a:ext cx="1855694" cy="874059"/>
            </a:xfrm>
            <a:prstGeom prst="bentConnector3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8BC9AEEA-7F6B-4DBD-9F71-30442738054A}"/>
                </a:ext>
              </a:extLst>
            </p:cNvPr>
            <p:cNvCxnSpPr>
              <a:cxnSpLocks/>
            </p:cNvCxnSpPr>
            <p:nvPr/>
          </p:nvCxnSpPr>
          <p:spPr>
            <a:xfrm>
              <a:off x="2124635" y="3332067"/>
              <a:ext cx="1726835" cy="1226569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or: Elbow 29">
              <a:extLst>
                <a:ext uri="{FF2B5EF4-FFF2-40B4-BE49-F238E27FC236}">
                  <a16:creationId xmlns:a16="http://schemas.microsoft.com/office/drawing/2014/main" id="{38D7BF05-CE31-4952-AB7F-AAA1D0AA6BA6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3270824" y="3001966"/>
              <a:ext cx="2137317" cy="976024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or: Elbow 32">
              <a:extLst>
                <a:ext uri="{FF2B5EF4-FFF2-40B4-BE49-F238E27FC236}">
                  <a16:creationId xmlns:a16="http://schemas.microsoft.com/office/drawing/2014/main" id="{A7D95AF9-F836-40BC-BC7F-6370F3560E23}"/>
                </a:ext>
              </a:extLst>
            </p:cNvPr>
            <p:cNvCxnSpPr>
              <a:cxnSpLocks/>
            </p:cNvCxnSpPr>
            <p:nvPr/>
          </p:nvCxnSpPr>
          <p:spPr>
            <a:xfrm>
              <a:off x="4827495" y="2421319"/>
              <a:ext cx="2205317" cy="2137317"/>
            </a:xfrm>
            <a:prstGeom prst="bentConnector3">
              <a:avLst/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or: Elbow 34">
              <a:extLst>
                <a:ext uri="{FF2B5EF4-FFF2-40B4-BE49-F238E27FC236}">
                  <a16:creationId xmlns:a16="http://schemas.microsoft.com/office/drawing/2014/main" id="{997A921D-50B5-4D31-82BD-3B7F9F35954C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6652758" y="2793535"/>
              <a:ext cx="2137318" cy="1392884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78C6848B-8359-4E94-A37A-2D70E8FBEE50}"/>
              </a:ext>
            </a:extLst>
          </p:cNvPr>
          <p:cNvSpPr/>
          <p:nvPr/>
        </p:nvSpPr>
        <p:spPr>
          <a:xfrm>
            <a:off x="632012" y="2383866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9E9A227-458C-41FE-A3B4-884D560F62FE}"/>
              </a:ext>
            </a:extLst>
          </p:cNvPr>
          <p:cNvSpPr/>
          <p:nvPr/>
        </p:nvSpPr>
        <p:spPr>
          <a:xfrm>
            <a:off x="2083594" y="3244845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29080CC-3033-46CF-ABEC-0E50A27F990B}"/>
              </a:ext>
            </a:extLst>
          </p:cNvPr>
          <p:cNvSpPr/>
          <p:nvPr/>
        </p:nvSpPr>
        <p:spPr>
          <a:xfrm>
            <a:off x="3361766" y="4453172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C0B5222-2CED-45A3-BC8D-E251066872C4}"/>
              </a:ext>
            </a:extLst>
          </p:cNvPr>
          <p:cNvSpPr/>
          <p:nvPr/>
        </p:nvSpPr>
        <p:spPr>
          <a:xfrm>
            <a:off x="4380743" y="3406209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FCC3455-F83F-4598-80E7-CDF7A409E69E}"/>
              </a:ext>
            </a:extLst>
          </p:cNvPr>
          <p:cNvSpPr/>
          <p:nvPr/>
        </p:nvSpPr>
        <p:spPr>
          <a:xfrm>
            <a:off x="5301449" y="2345964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5903DC1-26DD-422B-82B3-0121B431FD34}"/>
              </a:ext>
            </a:extLst>
          </p:cNvPr>
          <p:cNvSpPr/>
          <p:nvPr/>
        </p:nvSpPr>
        <p:spPr>
          <a:xfrm>
            <a:off x="6397948" y="4470511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6D43D7D-2E57-4C43-BFF8-985DBF7E3E74}"/>
              </a:ext>
            </a:extLst>
          </p:cNvPr>
          <p:cNvSpPr/>
          <p:nvPr/>
        </p:nvSpPr>
        <p:spPr>
          <a:xfrm>
            <a:off x="7754503" y="3406209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5812A95-F750-4E95-95C3-4B0D5E506BC4}"/>
              </a:ext>
            </a:extLst>
          </p:cNvPr>
          <p:cNvSpPr/>
          <p:nvPr/>
        </p:nvSpPr>
        <p:spPr>
          <a:xfrm>
            <a:off x="8359975" y="2340635"/>
            <a:ext cx="161364" cy="16136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6AE441E-B41B-49C9-BC30-C875A969DC4F}"/>
              </a:ext>
            </a:extLst>
          </p:cNvPr>
          <p:cNvSpPr/>
          <p:nvPr/>
        </p:nvSpPr>
        <p:spPr>
          <a:xfrm>
            <a:off x="299811" y="1947500"/>
            <a:ext cx="858179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6D00AB9-9865-4C86-AF87-D6263CB93945}"/>
              </a:ext>
            </a:extLst>
          </p:cNvPr>
          <p:cNvSpPr/>
          <p:nvPr/>
        </p:nvSpPr>
        <p:spPr>
          <a:xfrm>
            <a:off x="1844106" y="2909711"/>
            <a:ext cx="814661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Q2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B1138F4-B636-430A-ACF4-C85C581F6E47}"/>
              </a:ext>
            </a:extLst>
          </p:cNvPr>
          <p:cNvSpPr/>
          <p:nvPr/>
        </p:nvSpPr>
        <p:spPr>
          <a:xfrm>
            <a:off x="2978640" y="4703195"/>
            <a:ext cx="814661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A8389B-CA75-DE83-7BA6-E2991CB94D0B}"/>
              </a:ext>
            </a:extLst>
          </p:cNvPr>
          <p:cNvSpPr/>
          <p:nvPr/>
        </p:nvSpPr>
        <p:spPr>
          <a:xfrm>
            <a:off x="4027952" y="3683863"/>
            <a:ext cx="814661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AA3C7B-CB16-6887-2769-DBBBEE71476F}"/>
              </a:ext>
            </a:extLst>
          </p:cNvPr>
          <p:cNvSpPr/>
          <p:nvPr/>
        </p:nvSpPr>
        <p:spPr>
          <a:xfrm>
            <a:off x="4972333" y="2619561"/>
            <a:ext cx="814661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4A3D5E6-04AF-2E9F-E8D4-1D20636006D5}"/>
              </a:ext>
            </a:extLst>
          </p:cNvPr>
          <p:cNvSpPr/>
          <p:nvPr/>
        </p:nvSpPr>
        <p:spPr>
          <a:xfrm>
            <a:off x="6096596" y="4733174"/>
            <a:ext cx="814661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E93C89F-FC72-BA4D-2664-B598F3BD41A6}"/>
              </a:ext>
            </a:extLst>
          </p:cNvPr>
          <p:cNvSpPr/>
          <p:nvPr/>
        </p:nvSpPr>
        <p:spPr>
          <a:xfrm>
            <a:off x="7433219" y="3641390"/>
            <a:ext cx="814661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Q7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0A20D4-98F6-ABFF-4545-F33D7F698DBB}"/>
              </a:ext>
            </a:extLst>
          </p:cNvPr>
          <p:cNvSpPr/>
          <p:nvPr/>
        </p:nvSpPr>
        <p:spPr>
          <a:xfrm>
            <a:off x="8017836" y="1947500"/>
            <a:ext cx="814661" cy="307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Q8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Pentagon 1">
            <a:extLst>
              <a:ext uri="{FF2B5EF4-FFF2-40B4-BE49-F238E27FC236}">
                <a16:creationId xmlns:a16="http://schemas.microsoft.com/office/drawing/2014/main" id="{76DB66B8-C5BB-5471-636D-1F4DDF8EEB15}"/>
              </a:ext>
            </a:extLst>
          </p:cNvPr>
          <p:cNvSpPr/>
          <p:nvPr/>
        </p:nvSpPr>
        <p:spPr>
          <a:xfrm rot="20466358">
            <a:off x="1259173" y="3297838"/>
            <a:ext cx="1199214" cy="479685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G05-L-SAMC-005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10"/>
            <a:ext cx="381335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If you’re presenting to an audience who is opposed to your ideas…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9A4235F3-85F2-4A6E-BF5C-DAF0076390D7}"/>
              </a:ext>
            </a:extLst>
          </p:cNvPr>
          <p:cNvSpPr/>
          <p:nvPr/>
        </p:nvSpPr>
        <p:spPr>
          <a:xfrm>
            <a:off x="6759975" y="665885"/>
            <a:ext cx="2493316" cy="1411410"/>
          </a:xfrm>
          <a:prstGeom prst="wedgeRoundRectCallout">
            <a:avLst>
              <a:gd name="adj1" fmla="val -45642"/>
              <a:gd name="adj2" fmla="val 7125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Select the correct option. Think different. Sometimes the unusual works!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B028C98-309A-49BA-B922-58CE30B30BBE}"/>
              </a:ext>
            </a:extLst>
          </p:cNvPr>
          <p:cNvSpPr/>
          <p:nvPr/>
        </p:nvSpPr>
        <p:spPr>
          <a:xfrm>
            <a:off x="2315512" y="1986419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4039C12-CC68-4F3B-9B1E-C834CA2C3C84}"/>
              </a:ext>
            </a:extLst>
          </p:cNvPr>
          <p:cNvSpPr/>
          <p:nvPr/>
        </p:nvSpPr>
        <p:spPr>
          <a:xfrm>
            <a:off x="2713787" y="2926162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8B94560-2509-497B-835F-71154247EFC4}"/>
              </a:ext>
            </a:extLst>
          </p:cNvPr>
          <p:cNvSpPr/>
          <p:nvPr/>
        </p:nvSpPr>
        <p:spPr>
          <a:xfrm>
            <a:off x="2713787" y="3865905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6160C7C-BCB6-49C1-9B33-CAFCB06BE226}"/>
              </a:ext>
            </a:extLst>
          </p:cNvPr>
          <p:cNvSpPr/>
          <p:nvPr/>
        </p:nvSpPr>
        <p:spPr>
          <a:xfrm>
            <a:off x="2315512" y="4805648"/>
            <a:ext cx="4164663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Option 1 to be written here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621C82-3AF6-3F7C-2846-8098386ED93C}"/>
              </a:ext>
            </a:extLst>
          </p:cNvPr>
          <p:cNvGrpSpPr/>
          <p:nvPr/>
        </p:nvGrpSpPr>
        <p:grpSpPr>
          <a:xfrm>
            <a:off x="615657" y="3257055"/>
            <a:ext cx="1018271" cy="1018271"/>
            <a:chOff x="510726" y="3137134"/>
            <a:chExt cx="1018271" cy="101827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2E2EBC7-0828-4DA8-8B98-DEA7B6119D73}"/>
                </a:ext>
              </a:extLst>
            </p:cNvPr>
            <p:cNvSpPr/>
            <p:nvPr/>
          </p:nvSpPr>
          <p:spPr>
            <a:xfrm>
              <a:off x="510726" y="3137134"/>
              <a:ext cx="1018271" cy="101827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F5A2C2E-2E64-48EC-B595-ABA3A18F9253}"/>
                </a:ext>
              </a:extLst>
            </p:cNvPr>
            <p:cNvSpPr/>
            <p:nvPr/>
          </p:nvSpPr>
          <p:spPr>
            <a:xfrm>
              <a:off x="807456" y="3433864"/>
              <a:ext cx="424810" cy="42481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872558F4-42FD-40D7-B17D-3325C5F94D9A}"/>
              </a:ext>
            </a:extLst>
          </p:cNvPr>
          <p:cNvSpPr/>
          <p:nvPr/>
        </p:nvSpPr>
        <p:spPr>
          <a:xfrm>
            <a:off x="6759975" y="493345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100770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09"/>
            <a:ext cx="8870991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What’s the best way to address challenges and ….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9A4235F3-85F2-4A6E-BF5C-DAF0076390D7}"/>
              </a:ext>
            </a:extLst>
          </p:cNvPr>
          <p:cNvSpPr/>
          <p:nvPr/>
        </p:nvSpPr>
        <p:spPr>
          <a:xfrm>
            <a:off x="1227657" y="1768127"/>
            <a:ext cx="3943948" cy="866580"/>
          </a:xfrm>
          <a:prstGeom prst="wedgeRoundRectCallout">
            <a:avLst>
              <a:gd name="adj1" fmla="val -41246"/>
              <a:gd name="adj2" fmla="val 10941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>
                <a:solidFill>
                  <a:schemeClr val="tx1"/>
                </a:solidFill>
              </a:rPr>
              <a:t>Drag </a:t>
            </a:r>
            <a:r>
              <a:rPr lang="en-IN" sz="1600" b="1" dirty="0">
                <a:solidFill>
                  <a:schemeClr val="tx1"/>
                </a:solidFill>
              </a:rPr>
              <a:t>the arrow to the correct option and Submit.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28FB297-D3E8-47C5-AAA3-CEA4854E90D8}"/>
              </a:ext>
            </a:extLst>
          </p:cNvPr>
          <p:cNvCxnSpPr>
            <a:cxnSpLocks/>
          </p:cNvCxnSpPr>
          <p:nvPr/>
        </p:nvCxnSpPr>
        <p:spPr>
          <a:xfrm>
            <a:off x="559204" y="3272373"/>
            <a:ext cx="8619008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erge 9">
            <a:extLst>
              <a:ext uri="{FF2B5EF4-FFF2-40B4-BE49-F238E27FC236}">
                <a16:creationId xmlns:a16="http://schemas.microsoft.com/office/drawing/2014/main" id="{B7F42591-FC2E-4450-B72A-FAE2C81C8183}"/>
              </a:ext>
            </a:extLst>
          </p:cNvPr>
          <p:cNvSpPr/>
          <p:nvPr/>
        </p:nvSpPr>
        <p:spPr>
          <a:xfrm>
            <a:off x="1234587" y="3285820"/>
            <a:ext cx="499759" cy="295835"/>
          </a:xfrm>
          <a:prstGeom prst="flowChartMerg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17A74D-108F-42E2-8BEA-E372388907C9}"/>
              </a:ext>
            </a:extLst>
          </p:cNvPr>
          <p:cNvSpPr/>
          <p:nvPr/>
        </p:nvSpPr>
        <p:spPr>
          <a:xfrm>
            <a:off x="559204" y="4657601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09CBD05-EADF-4DD9-9CB3-89CCBE347547}"/>
              </a:ext>
            </a:extLst>
          </p:cNvPr>
          <p:cNvSpPr/>
          <p:nvPr/>
        </p:nvSpPr>
        <p:spPr>
          <a:xfrm>
            <a:off x="559204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2650AA1-2D80-4904-8240-503B963A4DC7}"/>
              </a:ext>
            </a:extLst>
          </p:cNvPr>
          <p:cNvSpPr/>
          <p:nvPr/>
        </p:nvSpPr>
        <p:spPr>
          <a:xfrm>
            <a:off x="2767510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6FF322A-26BF-4305-95E1-9CB08B53B804}"/>
              </a:ext>
            </a:extLst>
          </p:cNvPr>
          <p:cNvSpPr/>
          <p:nvPr/>
        </p:nvSpPr>
        <p:spPr>
          <a:xfrm>
            <a:off x="4975816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EA03621-0836-4475-B042-12804A0C17D2}"/>
              </a:ext>
            </a:extLst>
          </p:cNvPr>
          <p:cNvSpPr/>
          <p:nvPr/>
        </p:nvSpPr>
        <p:spPr>
          <a:xfrm>
            <a:off x="7184122" y="3741203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25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09"/>
            <a:ext cx="8361325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According to your estimate, what percentage… of…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15159098-1576-4022-BDD4-A0B42DA62353}"/>
              </a:ext>
            </a:extLst>
          </p:cNvPr>
          <p:cNvSpPr/>
          <p:nvPr/>
        </p:nvSpPr>
        <p:spPr>
          <a:xfrm>
            <a:off x="1697076" y="2352719"/>
            <a:ext cx="3249678" cy="866580"/>
          </a:xfrm>
          <a:prstGeom prst="wedgeRoundRectCallout">
            <a:avLst>
              <a:gd name="adj1" fmla="val 37889"/>
              <a:gd name="adj2" fmla="val 90030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Drag the dot to the select what comes to mind.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6FE64642-3287-427D-B784-8A70B978D02F}"/>
              </a:ext>
            </a:extLst>
          </p:cNvPr>
          <p:cNvSpPr/>
          <p:nvPr/>
        </p:nvSpPr>
        <p:spPr>
          <a:xfrm>
            <a:off x="1936376" y="3762530"/>
            <a:ext cx="5983941" cy="161471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418023-9750-4ED5-ADC2-B21BA5D254F1}"/>
              </a:ext>
            </a:extLst>
          </p:cNvPr>
          <p:cNvSpPr/>
          <p:nvPr/>
        </p:nvSpPr>
        <p:spPr>
          <a:xfrm>
            <a:off x="730905" y="4144880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Certainly would have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1706B0-0142-465A-A814-9A75510181F9}"/>
              </a:ext>
            </a:extLst>
          </p:cNvPr>
          <p:cNvSpPr/>
          <p:nvPr/>
        </p:nvSpPr>
        <p:spPr>
          <a:xfrm>
            <a:off x="7391682" y="4144880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Not really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9580C2F-CAD1-4B7B-8D6D-4E0B75CE4876}"/>
              </a:ext>
            </a:extLst>
          </p:cNvPr>
          <p:cNvGrpSpPr/>
          <p:nvPr/>
        </p:nvGrpSpPr>
        <p:grpSpPr>
          <a:xfrm>
            <a:off x="4615278" y="3605078"/>
            <a:ext cx="480448" cy="480448"/>
            <a:chOff x="7648409" y="3622977"/>
            <a:chExt cx="480448" cy="48044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DF56D24-DE90-4B8B-8DA0-222A2EAFAE98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23" name="L-Shape 22">
              <a:extLst>
                <a:ext uri="{FF2B5EF4-FFF2-40B4-BE49-F238E27FC236}">
                  <a16:creationId xmlns:a16="http://schemas.microsoft.com/office/drawing/2014/main" id="{C5FAA4A7-C38F-431C-8C24-79DF6387173C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24" name="L-Shape 23">
              <a:extLst>
                <a:ext uri="{FF2B5EF4-FFF2-40B4-BE49-F238E27FC236}">
                  <a16:creationId xmlns:a16="http://schemas.microsoft.com/office/drawing/2014/main" id="{FBF6643A-26AA-4F83-B7F1-191B92F5DC4B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B67E81-A768-4EAF-85F8-8F431B065BB5}"/>
              </a:ext>
            </a:extLst>
          </p:cNvPr>
          <p:cNvSpPr/>
          <p:nvPr/>
        </p:nvSpPr>
        <p:spPr>
          <a:xfrm>
            <a:off x="892529" y="494817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4026595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G03-H-Slider-Activity-009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288000" y="521447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10"/>
            <a:ext cx="381335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You’re scheduled to present your….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EDBC01-EF5E-45F5-83E0-4E0E486A2F8F}"/>
              </a:ext>
            </a:extLst>
          </p:cNvPr>
          <p:cNvSpPr/>
          <p:nvPr/>
        </p:nvSpPr>
        <p:spPr>
          <a:xfrm>
            <a:off x="288000" y="2005063"/>
            <a:ext cx="3566823" cy="543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Depict complexity of the project through visuals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6764BB-12B0-453B-BE64-18E19FE83C8E}"/>
              </a:ext>
            </a:extLst>
          </p:cNvPr>
          <p:cNvCxnSpPr/>
          <p:nvPr/>
        </p:nvCxnSpPr>
        <p:spPr>
          <a:xfrm>
            <a:off x="288000" y="2689411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6A7DB05-049F-41BC-AA4A-4D5101A539FE}"/>
              </a:ext>
            </a:extLst>
          </p:cNvPr>
          <p:cNvCxnSpPr/>
          <p:nvPr/>
        </p:nvCxnSpPr>
        <p:spPr>
          <a:xfrm>
            <a:off x="288000" y="3420035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92DDA71-4D64-4DA1-AC5D-054C6EF406F5}"/>
              </a:ext>
            </a:extLst>
          </p:cNvPr>
          <p:cNvCxnSpPr/>
          <p:nvPr/>
        </p:nvCxnSpPr>
        <p:spPr>
          <a:xfrm>
            <a:off x="288000" y="4167450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5A6F56-D79B-4D79-983C-E860674CD1A8}"/>
              </a:ext>
            </a:extLst>
          </p:cNvPr>
          <p:cNvCxnSpPr/>
          <p:nvPr/>
        </p:nvCxnSpPr>
        <p:spPr>
          <a:xfrm>
            <a:off x="288000" y="4938415"/>
            <a:ext cx="87349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45D812-219D-4F99-B828-928D02F16454}"/>
              </a:ext>
            </a:extLst>
          </p:cNvPr>
          <p:cNvCxnSpPr>
            <a:cxnSpLocks/>
          </p:cNvCxnSpPr>
          <p:nvPr/>
        </p:nvCxnSpPr>
        <p:spPr>
          <a:xfrm>
            <a:off x="3877603" y="2080015"/>
            <a:ext cx="0" cy="339139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peech Bubble: Rectangle with Corners Rounded 36">
            <a:extLst>
              <a:ext uri="{FF2B5EF4-FFF2-40B4-BE49-F238E27FC236}">
                <a16:creationId xmlns:a16="http://schemas.microsoft.com/office/drawing/2014/main" id="{D1C9A0B5-69D7-4676-A70E-00F8CF704D3F}"/>
              </a:ext>
            </a:extLst>
          </p:cNvPr>
          <p:cNvSpPr/>
          <p:nvPr/>
        </p:nvSpPr>
        <p:spPr>
          <a:xfrm>
            <a:off x="5963426" y="1173963"/>
            <a:ext cx="2493316" cy="866580"/>
          </a:xfrm>
          <a:prstGeom prst="wedgeRoundRectCallout">
            <a:avLst>
              <a:gd name="adj1" fmla="val -45624"/>
              <a:gd name="adj2" fmla="val 105928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Rate each option on a scale of 1-5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FC4089-26F7-465B-92CF-1D14AF9C45AC}"/>
              </a:ext>
            </a:extLst>
          </p:cNvPr>
          <p:cNvSpPr/>
          <p:nvPr/>
        </p:nvSpPr>
        <p:spPr>
          <a:xfrm>
            <a:off x="5728006" y="2532577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D9B89C7-1C6E-40CD-8967-0DD11233EE49}"/>
              </a:ext>
            </a:extLst>
          </p:cNvPr>
          <p:cNvSpPr/>
          <p:nvPr/>
        </p:nvSpPr>
        <p:spPr>
          <a:xfrm>
            <a:off x="7526827" y="3241847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BA67DAA-D7C9-443E-932E-C21F23BC4571}"/>
              </a:ext>
            </a:extLst>
          </p:cNvPr>
          <p:cNvSpPr/>
          <p:nvPr/>
        </p:nvSpPr>
        <p:spPr>
          <a:xfrm>
            <a:off x="4948518" y="4036361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8BAD204-95B2-4D61-89C7-DE2BD002D9AD}"/>
              </a:ext>
            </a:extLst>
          </p:cNvPr>
          <p:cNvSpPr/>
          <p:nvPr/>
        </p:nvSpPr>
        <p:spPr>
          <a:xfrm>
            <a:off x="4199010" y="4760226"/>
            <a:ext cx="309278" cy="30927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60AF66-93D2-4DB4-903D-1E5494904D86}"/>
              </a:ext>
            </a:extLst>
          </p:cNvPr>
          <p:cNvSpPr/>
          <p:nvPr/>
        </p:nvSpPr>
        <p:spPr>
          <a:xfrm>
            <a:off x="5049369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D4ECE98-AC4B-4203-AE70-994DE20015DB}"/>
              </a:ext>
            </a:extLst>
          </p:cNvPr>
          <p:cNvSpPr/>
          <p:nvPr/>
        </p:nvSpPr>
        <p:spPr>
          <a:xfrm>
            <a:off x="5927053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CD38A20-ECD3-46F1-BE0D-A30E8EE7D74A}"/>
              </a:ext>
            </a:extLst>
          </p:cNvPr>
          <p:cNvSpPr/>
          <p:nvPr/>
        </p:nvSpPr>
        <p:spPr>
          <a:xfrm>
            <a:off x="8531267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B72DAA1-EBAE-443E-9CA7-B1EA7E4FC1BE}"/>
              </a:ext>
            </a:extLst>
          </p:cNvPr>
          <p:cNvSpPr/>
          <p:nvPr/>
        </p:nvSpPr>
        <p:spPr>
          <a:xfrm>
            <a:off x="7704276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530B084-FA3A-42C4-B4B4-25FF99EB2E24}"/>
              </a:ext>
            </a:extLst>
          </p:cNvPr>
          <p:cNvSpPr/>
          <p:nvPr/>
        </p:nvSpPr>
        <p:spPr>
          <a:xfrm>
            <a:off x="6811852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1CA10E8-8E05-4123-8A47-D07903B1BBDF}"/>
              </a:ext>
            </a:extLst>
          </p:cNvPr>
          <p:cNvSpPr/>
          <p:nvPr/>
        </p:nvSpPr>
        <p:spPr>
          <a:xfrm>
            <a:off x="4293943" y="5171707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020A5E-F102-CB41-5722-E3B6C0347A6B}"/>
              </a:ext>
            </a:extLst>
          </p:cNvPr>
          <p:cNvSpPr/>
          <p:nvPr/>
        </p:nvSpPr>
        <p:spPr>
          <a:xfrm>
            <a:off x="288000" y="2906972"/>
            <a:ext cx="3566823" cy="330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Aim for maximum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D493D6-DE77-2259-FB47-409068506213}"/>
              </a:ext>
            </a:extLst>
          </p:cNvPr>
          <p:cNvSpPr/>
          <p:nvPr/>
        </p:nvSpPr>
        <p:spPr>
          <a:xfrm>
            <a:off x="288000" y="3703949"/>
            <a:ext cx="3566823" cy="373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Avoid answering..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8E76BE7-D7AB-9FE1-BB07-D24DB25B2296}"/>
              </a:ext>
            </a:extLst>
          </p:cNvPr>
          <p:cNvSpPr/>
          <p:nvPr/>
        </p:nvSpPr>
        <p:spPr>
          <a:xfrm>
            <a:off x="288000" y="4452079"/>
            <a:ext cx="3566823" cy="287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Write down….</a:t>
            </a:r>
          </a:p>
        </p:txBody>
      </p:sp>
    </p:spTree>
    <p:extLst>
      <p:ext uri="{BB962C8B-B14F-4D97-AF65-F5344CB8AC3E}">
        <p14:creationId xmlns:p14="http://schemas.microsoft.com/office/powerpoint/2010/main" val="388463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G05-L-MAMC-010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09"/>
            <a:ext cx="9590518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According to your estimate, what percentage… of…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15159098-1576-4022-BDD4-A0B42DA62353}"/>
              </a:ext>
            </a:extLst>
          </p:cNvPr>
          <p:cNvSpPr/>
          <p:nvPr/>
        </p:nvSpPr>
        <p:spPr>
          <a:xfrm>
            <a:off x="288000" y="1903014"/>
            <a:ext cx="2493316" cy="594165"/>
          </a:xfrm>
          <a:prstGeom prst="wedgeRoundRectCallout">
            <a:avLst>
              <a:gd name="adj1" fmla="val 32463"/>
              <a:gd name="adj2" fmla="val 153608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Drag the dot to answer. 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6FE64642-3287-427D-B784-8A70B978D02F}"/>
              </a:ext>
            </a:extLst>
          </p:cNvPr>
          <p:cNvSpPr/>
          <p:nvPr/>
        </p:nvSpPr>
        <p:spPr>
          <a:xfrm>
            <a:off x="1936376" y="3387777"/>
            <a:ext cx="5983941" cy="104177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no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DD5C63A-E601-489A-AFBB-76BCA47BDEE6}"/>
              </a:ext>
            </a:extLst>
          </p:cNvPr>
          <p:cNvSpPr/>
          <p:nvPr/>
        </p:nvSpPr>
        <p:spPr>
          <a:xfrm>
            <a:off x="2214847" y="3290428"/>
            <a:ext cx="277144" cy="27714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71A455-BB40-48CA-B2E3-34EC229B3A96}"/>
              </a:ext>
            </a:extLst>
          </p:cNvPr>
          <p:cNvCxnSpPr>
            <a:cxnSpLocks/>
          </p:cNvCxnSpPr>
          <p:nvPr/>
        </p:nvCxnSpPr>
        <p:spPr>
          <a:xfrm>
            <a:off x="1361805" y="3472228"/>
            <a:ext cx="3726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2D90C8D0-5775-4B2B-BB2C-CF2C9F386CD9}"/>
              </a:ext>
            </a:extLst>
          </p:cNvPr>
          <p:cNvSpPr/>
          <p:nvPr/>
        </p:nvSpPr>
        <p:spPr>
          <a:xfrm>
            <a:off x="8122289" y="3132944"/>
            <a:ext cx="497056" cy="674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4000" b="1" dirty="0">
                <a:solidFill>
                  <a:schemeClr val="bg1">
                    <a:lumMod val="50000"/>
                  </a:schemeClr>
                </a:solidFill>
              </a:rPr>
              <a:t>+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3720EA-C4AC-428F-84FF-A93FE0708824}"/>
              </a:ext>
            </a:extLst>
          </p:cNvPr>
          <p:cNvSpPr/>
          <p:nvPr/>
        </p:nvSpPr>
        <p:spPr>
          <a:xfrm>
            <a:off x="4622436" y="2700102"/>
            <a:ext cx="1132906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3600" dirty="0">
                <a:solidFill>
                  <a:schemeClr val="tx1"/>
                </a:solidFill>
              </a:rPr>
              <a:t>0%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861B44-37BD-45DA-96EF-A12372D628DD}"/>
              </a:ext>
            </a:extLst>
          </p:cNvPr>
          <p:cNvSpPr/>
          <p:nvPr/>
        </p:nvSpPr>
        <p:spPr>
          <a:xfrm>
            <a:off x="892529" y="494817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284271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386834" y="4663514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Which famous personality is making this impressive speech?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7DF0742B-32A9-48DF-A85F-4CB8689A1732}"/>
              </a:ext>
            </a:extLst>
          </p:cNvPr>
          <p:cNvSpPr/>
          <p:nvPr/>
        </p:nvSpPr>
        <p:spPr>
          <a:xfrm>
            <a:off x="273008" y="2413571"/>
            <a:ext cx="3204709" cy="594165"/>
          </a:xfrm>
          <a:prstGeom prst="wedgeRoundRectCallout">
            <a:avLst>
              <a:gd name="adj1" fmla="val -10051"/>
              <a:gd name="adj2" fmla="val 116593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>
                <a:solidFill>
                  <a:schemeClr val="tx1"/>
                </a:solidFill>
              </a:rPr>
              <a:t>Select the correct option.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BB2876-5857-4823-815C-FE559CD1CABD}"/>
              </a:ext>
            </a:extLst>
          </p:cNvPr>
          <p:cNvSpPr/>
          <p:nvPr/>
        </p:nvSpPr>
        <p:spPr>
          <a:xfrm>
            <a:off x="407337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950B1A66-DFB2-401D-8137-CA86AB33F789}"/>
              </a:ext>
            </a:extLst>
          </p:cNvPr>
          <p:cNvSpPr/>
          <p:nvPr/>
        </p:nvSpPr>
        <p:spPr>
          <a:xfrm>
            <a:off x="2615643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467AD3F-F9F3-44B5-8BDA-4D7A973C1E88}"/>
              </a:ext>
            </a:extLst>
          </p:cNvPr>
          <p:cNvSpPr/>
          <p:nvPr/>
        </p:nvSpPr>
        <p:spPr>
          <a:xfrm>
            <a:off x="4823949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1638F060-C305-4D75-881E-FF58562E76F6}"/>
              </a:ext>
            </a:extLst>
          </p:cNvPr>
          <p:cNvSpPr/>
          <p:nvPr/>
        </p:nvSpPr>
        <p:spPr>
          <a:xfrm>
            <a:off x="7032255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90E02D4-7366-33CD-0956-DBEE9633B682}"/>
              </a:ext>
            </a:extLst>
          </p:cNvPr>
          <p:cNvGrpSpPr/>
          <p:nvPr/>
        </p:nvGrpSpPr>
        <p:grpSpPr>
          <a:xfrm>
            <a:off x="5906125" y="1579862"/>
            <a:ext cx="3223881" cy="1637734"/>
            <a:chOff x="5906125" y="1579862"/>
            <a:chExt cx="3223881" cy="1637734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445E848-2F63-442C-8AD7-CA72058D5A46}"/>
                </a:ext>
              </a:extLst>
            </p:cNvPr>
            <p:cNvSpPr/>
            <p:nvPr/>
          </p:nvSpPr>
          <p:spPr>
            <a:xfrm>
              <a:off x="5906125" y="1579862"/>
              <a:ext cx="3223881" cy="16377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84032E9-C2C0-7572-F9EA-9EB8FBFCA56B}"/>
                </a:ext>
              </a:extLst>
            </p:cNvPr>
            <p:cNvGrpSpPr/>
            <p:nvPr/>
          </p:nvGrpSpPr>
          <p:grpSpPr>
            <a:xfrm>
              <a:off x="7226335" y="2031800"/>
              <a:ext cx="680113" cy="680113"/>
              <a:chOff x="6686688" y="2061780"/>
              <a:chExt cx="850900" cy="850900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5DBB473C-228A-4555-98EB-46936ACC00D7}"/>
                  </a:ext>
                </a:extLst>
              </p:cNvPr>
              <p:cNvSpPr/>
              <p:nvPr/>
            </p:nvSpPr>
            <p:spPr>
              <a:xfrm>
                <a:off x="6686688" y="2061780"/>
                <a:ext cx="850900" cy="8509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5CB2EF72-BC52-4D37-B59F-DB691E082D29}"/>
                  </a:ext>
                </a:extLst>
              </p:cNvPr>
              <p:cNvSpPr/>
              <p:nvPr/>
            </p:nvSpPr>
            <p:spPr>
              <a:xfrm rot="5400000">
                <a:off x="7007871" y="2329935"/>
                <a:ext cx="353568" cy="304800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871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Congratulations! You have passed the assessment.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Total score: </a:t>
            </a:r>
            <a:r>
              <a:rPr lang="en-US" sz="2000" dirty="0">
                <a:solidFill>
                  <a:schemeClr val="tx1"/>
                </a:solidFill>
              </a:rPr>
              <a:t>80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D9E2DA-B3B3-4F16-AD70-B9A6CB74D685}"/>
              </a:ext>
            </a:extLst>
          </p:cNvPr>
          <p:cNvSpPr/>
          <p:nvPr/>
        </p:nvSpPr>
        <p:spPr>
          <a:xfrm>
            <a:off x="288000" y="2265087"/>
            <a:ext cx="8713694" cy="566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 the Certificate button to view certificate or you can exit the course.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AB5093-DB0D-412A-9E9C-7C74C69F0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365" y="1114213"/>
            <a:ext cx="3714750" cy="11144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450BD2E-2107-5ED1-C2D4-CA211AFD6D81}"/>
              </a:ext>
            </a:extLst>
          </p:cNvPr>
          <p:cNvSpPr/>
          <p:nvPr/>
        </p:nvSpPr>
        <p:spPr>
          <a:xfrm>
            <a:off x="288000" y="272135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Certificate</a:t>
            </a:r>
          </a:p>
        </p:txBody>
      </p:sp>
    </p:spTree>
    <p:extLst>
      <p:ext uri="{BB962C8B-B14F-4D97-AF65-F5344CB8AC3E}">
        <p14:creationId xmlns:p14="http://schemas.microsoft.com/office/powerpoint/2010/main" val="326216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Sorry, you have not passed the assessment.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Total score: </a:t>
            </a:r>
            <a:r>
              <a:rPr lang="en-US" sz="2000" dirty="0">
                <a:solidFill>
                  <a:schemeClr val="tx1"/>
                </a:solidFill>
              </a:rPr>
              <a:t>20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D9E2DA-B3B3-4F16-AD70-B9A6CB74D685}"/>
              </a:ext>
            </a:extLst>
          </p:cNvPr>
          <p:cNvSpPr/>
          <p:nvPr/>
        </p:nvSpPr>
        <p:spPr>
          <a:xfrm>
            <a:off x="288000" y="2265087"/>
            <a:ext cx="8713694" cy="566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 the Retake assessment button to retake the assessment.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AB5093-DB0D-412A-9E9C-7C74C69F0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365" y="1114213"/>
            <a:ext cx="3714750" cy="11144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B647B6-4BD8-82A5-D51B-A54FC04FACAE}"/>
              </a:ext>
            </a:extLst>
          </p:cNvPr>
          <p:cNvSpPr/>
          <p:nvPr/>
        </p:nvSpPr>
        <p:spPr>
          <a:xfrm>
            <a:off x="288000" y="2721351"/>
            <a:ext cx="2158020" cy="56625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Retake assessment</a:t>
            </a:r>
          </a:p>
        </p:txBody>
      </p:sp>
    </p:spTree>
    <p:extLst>
      <p:ext uri="{BB962C8B-B14F-4D97-AF65-F5344CB8AC3E}">
        <p14:creationId xmlns:p14="http://schemas.microsoft.com/office/powerpoint/2010/main" val="6597306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17368</TotalTime>
  <Words>427</Words>
  <Application>Microsoft Office PowerPoint</Application>
  <PresentationFormat>Custom</PresentationFormat>
  <Paragraphs>113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2432</cp:revision>
  <dcterms:created xsi:type="dcterms:W3CDTF">2017-07-21T05:01:19Z</dcterms:created>
  <dcterms:modified xsi:type="dcterms:W3CDTF">2022-07-22T13:31:48Z</dcterms:modified>
</cp:coreProperties>
</file>