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4" r:id="rId3"/>
    <p:sldId id="1205" r:id="rId4"/>
    <p:sldId id="1203" r:id="rId5"/>
    <p:sldId id="1206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4444" autoAdjust="0"/>
  </p:normalViewPr>
  <p:slideViewPr>
    <p:cSldViewPr snapToGrid="0">
      <p:cViewPr varScale="1">
        <p:scale>
          <a:sx n="73" d="100"/>
          <a:sy n="73" d="100"/>
        </p:scale>
        <p:origin x="546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Subramani K" userId="bf009f75-d47a-408b-a678-4666a6eafc4c" providerId="ADAL" clId="{8E545DD7-2E36-44AD-80B8-CFF60F015629}"/>
    <pc:docChg chg="undo custSel addSld delSld modSld">
      <pc:chgData name="Subramani K" userId="bf009f75-d47a-408b-a678-4666a6eafc4c" providerId="ADAL" clId="{8E545DD7-2E36-44AD-80B8-CFF60F015629}" dt="2022-05-04T14:29:27.143" v="279"/>
      <pc:docMkLst>
        <pc:docMk/>
      </pc:docMkLst>
      <pc:sldChg chg="addSp delSp modSp mod">
        <pc:chgData name="Subramani K" userId="bf009f75-d47a-408b-a678-4666a6eafc4c" providerId="ADAL" clId="{8E545DD7-2E36-44AD-80B8-CFF60F015629}" dt="2022-05-04T14:26:21.425" v="272" actId="113"/>
        <pc:sldMkLst>
          <pc:docMk/>
          <pc:sldMk cId="2508173990" sldId="1202"/>
        </pc:sldMkLst>
        <pc:spChg chg="mod">
          <ac:chgData name="Subramani K" userId="bf009f75-d47a-408b-a678-4666a6eafc4c" providerId="ADAL" clId="{8E545DD7-2E36-44AD-80B8-CFF60F015629}" dt="2022-05-04T14:26:09.695" v="260" actId="11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E545DD7-2E36-44AD-80B8-CFF60F015629}" dt="2022-05-04T14:26:01.173" v="257" actId="20577"/>
          <ac:spMkLst>
            <pc:docMk/>
            <pc:sldMk cId="2508173990" sldId="1202"/>
            <ac:spMk id="13" creationId="{2C74370E-959D-48EC-A26E-AF592C5083D3}"/>
          </ac:spMkLst>
        </pc:spChg>
        <pc:spChg chg="mod">
          <ac:chgData name="Subramani K" userId="bf009f75-d47a-408b-a678-4666a6eafc4c" providerId="ADAL" clId="{8E545DD7-2E36-44AD-80B8-CFF60F015629}" dt="2022-05-04T14:26:04.676" v="259" actId="20577"/>
          <ac:spMkLst>
            <pc:docMk/>
            <pc:sldMk cId="2508173990" sldId="1202"/>
            <ac:spMk id="17" creationId="{2CF9A3EF-807E-4B43-B8B9-ACCC1E7895A8}"/>
          </ac:spMkLst>
        </pc:spChg>
        <pc:spChg chg="mod">
          <ac:chgData name="Subramani K" userId="bf009f75-d47a-408b-a678-4666a6eafc4c" providerId="ADAL" clId="{8E545DD7-2E36-44AD-80B8-CFF60F015629}" dt="2022-05-04T14:25:45.965" v="244" actId="20577"/>
          <ac:spMkLst>
            <pc:docMk/>
            <pc:sldMk cId="2508173990" sldId="1202"/>
            <ac:spMk id="20" creationId="{3B379FF5-165D-472B-A88B-480B49AC32C5}"/>
          </ac:spMkLst>
        </pc:spChg>
        <pc:spChg chg="mod">
          <ac:chgData name="Subramani K" userId="bf009f75-d47a-408b-a678-4666a6eafc4c" providerId="ADAL" clId="{8E545DD7-2E36-44AD-80B8-CFF60F015629}" dt="2022-05-04T14:19:20.317" v="1" actId="20577"/>
          <ac:spMkLst>
            <pc:docMk/>
            <pc:sldMk cId="2508173990" sldId="1202"/>
            <ac:spMk id="22" creationId="{D75D647D-908C-424D-9F50-C136FA662E5B}"/>
          </ac:spMkLst>
        </pc:spChg>
        <pc:spChg chg="mod">
          <ac:chgData name="Subramani K" userId="bf009f75-d47a-408b-a678-4666a6eafc4c" providerId="ADAL" clId="{8E545DD7-2E36-44AD-80B8-CFF60F015629}" dt="2022-05-04T14:25:57.496" v="256" actId="20577"/>
          <ac:spMkLst>
            <pc:docMk/>
            <pc:sldMk cId="2508173990" sldId="1202"/>
            <ac:spMk id="25" creationId="{6727CA4B-3440-4342-90C4-4F015F44AB53}"/>
          </ac:spMkLst>
        </pc:spChg>
        <pc:spChg chg="add mod">
          <ac:chgData name="Subramani K" userId="bf009f75-d47a-408b-a678-4666a6eafc4c" providerId="ADAL" clId="{8E545DD7-2E36-44AD-80B8-CFF60F015629}" dt="2022-05-04T14:26:21.425" v="272" actId="113"/>
          <ac:spMkLst>
            <pc:docMk/>
            <pc:sldMk cId="2508173990" sldId="1202"/>
            <ac:spMk id="26" creationId="{E2643102-5478-43B7-9BDD-C248B9BD50A5}"/>
          </ac:spMkLst>
        </pc:spChg>
        <pc:grpChg chg="add mod">
          <ac:chgData name="Subramani K" userId="bf009f75-d47a-408b-a678-4666a6eafc4c" providerId="ADAL" clId="{8E545DD7-2E36-44AD-80B8-CFF60F015629}" dt="2022-05-04T14:25:05.037" v="184" actId="1076"/>
          <ac:grpSpMkLst>
            <pc:docMk/>
            <pc:sldMk cId="2508173990" sldId="1202"/>
            <ac:grpSpMk id="9" creationId="{93AA259C-22F3-46AD-ADCF-9B84C8247BA7}"/>
          </ac:grpSpMkLst>
        </pc:grpChg>
        <pc:grpChg chg="add mod">
          <ac:chgData name="Subramani K" userId="bf009f75-d47a-408b-a678-4666a6eafc4c" providerId="ADAL" clId="{8E545DD7-2E36-44AD-80B8-CFF60F015629}" dt="2022-05-04T14:25:08.001" v="186" actId="1076"/>
          <ac:grpSpMkLst>
            <pc:docMk/>
            <pc:sldMk cId="2508173990" sldId="1202"/>
            <ac:grpSpMk id="15" creationId="{17FE28A2-9F8F-4536-AAF0-D33112543A94}"/>
          </ac:grpSpMkLst>
        </pc:grpChg>
        <pc:grpChg chg="add mod">
          <ac:chgData name="Subramani K" userId="bf009f75-d47a-408b-a678-4666a6eafc4c" providerId="ADAL" clId="{8E545DD7-2E36-44AD-80B8-CFF60F015629}" dt="2022-05-04T14:25:10.300" v="188" actId="1076"/>
          <ac:grpSpMkLst>
            <pc:docMk/>
            <pc:sldMk cId="2508173990" sldId="1202"/>
            <ac:grpSpMk id="18" creationId="{FDC0795B-CFCE-43E7-815C-26A4FF960D69}"/>
          </ac:grpSpMkLst>
        </pc:grpChg>
        <pc:grpChg chg="add mod">
          <ac:chgData name="Subramani K" userId="bf009f75-d47a-408b-a678-4666a6eafc4c" providerId="ADAL" clId="{8E545DD7-2E36-44AD-80B8-CFF60F015629}" dt="2022-05-04T14:25:15.214" v="190" actId="1076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8E545DD7-2E36-44AD-80B8-CFF60F015629}" dt="2022-05-04T14:24:21.846" v="121" actId="478"/>
          <ac:picMkLst>
            <pc:docMk/>
            <pc:sldMk cId="2508173990" sldId="1202"/>
            <ac:picMk id="3" creationId="{91DF9ECB-1F24-4273-BB61-F3C948B28793}"/>
          </ac:picMkLst>
        </pc:picChg>
        <pc:picChg chg="mod">
          <ac:chgData name="Subramani K" userId="bf009f75-d47a-408b-a678-4666a6eafc4c" providerId="ADAL" clId="{8E545DD7-2E36-44AD-80B8-CFF60F015629}" dt="2022-05-04T14:25:01.343" v="182"/>
          <ac:picMkLst>
            <pc:docMk/>
            <pc:sldMk cId="2508173990" sldId="1202"/>
            <ac:picMk id="12" creationId="{F3FAC774-AC17-4C36-B088-D4F22D8A262A}"/>
          </ac:picMkLst>
        </pc:picChg>
        <pc:picChg chg="mod">
          <ac:chgData name="Subramani K" userId="bf009f75-d47a-408b-a678-4666a6eafc4c" providerId="ADAL" clId="{8E545DD7-2E36-44AD-80B8-CFF60F015629}" dt="2022-05-04T14:25:05.478" v="185"/>
          <ac:picMkLst>
            <pc:docMk/>
            <pc:sldMk cId="2508173990" sldId="1202"/>
            <ac:picMk id="16" creationId="{CA43ABA1-49EB-495B-B188-FBD4D85172DB}"/>
          </ac:picMkLst>
        </pc:picChg>
        <pc:picChg chg="mod">
          <ac:chgData name="Subramani K" userId="bf009f75-d47a-408b-a678-4666a6eafc4c" providerId="ADAL" clId="{8E545DD7-2E36-44AD-80B8-CFF60F015629}" dt="2022-05-04T14:25:08.498" v="187"/>
          <ac:picMkLst>
            <pc:docMk/>
            <pc:sldMk cId="2508173990" sldId="1202"/>
            <ac:picMk id="19" creationId="{DDFFC4EF-A0C2-4959-87FA-6EBC1A68E4D7}"/>
          </ac:picMkLst>
        </pc:picChg>
        <pc:picChg chg="mod">
          <ac:chgData name="Subramani K" userId="bf009f75-d47a-408b-a678-4666a6eafc4c" providerId="ADAL" clId="{8E545DD7-2E36-44AD-80B8-CFF60F015629}" dt="2022-05-04T14:25:10.824" v="189"/>
          <ac:picMkLst>
            <pc:docMk/>
            <pc:sldMk cId="2508173990" sldId="1202"/>
            <ac:picMk id="24" creationId="{D7A55CF5-452F-44A1-8F1C-CA131E28D968}"/>
          </ac:picMkLst>
        </pc:picChg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710689422" sldId="1204"/>
        </pc:sldMkLst>
      </pc:sldChg>
      <pc:sldChg chg="add">
        <pc:chgData name="Subramani K" userId="bf009f75-d47a-408b-a678-4666a6eafc4c" providerId="ADAL" clId="{8E545DD7-2E36-44AD-80B8-CFF60F015629}" dt="2022-05-04T14:28:57.820" v="278"/>
        <pc:sldMkLst>
          <pc:docMk/>
          <pc:sldMk cId="3884639737" sldId="1204"/>
        </pc:sldMkLst>
      </pc:sldChg>
      <pc:sldChg chg="add">
        <pc:chgData name="Subramani K" userId="bf009f75-d47a-408b-a678-4666a6eafc4c" providerId="ADAL" clId="{8E545DD7-2E36-44AD-80B8-CFF60F015629}" dt="2022-05-04T14:28:04.055" v="274"/>
        <pc:sldMkLst>
          <pc:docMk/>
          <pc:sldMk cId="1007704501" sldId="1205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E545DD7-2E36-44AD-80B8-CFF60F015629}" dt="2022-05-04T14:28:40.236" v="277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075833085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885924325" sldId="1207"/>
        </pc:sldMkLst>
      </pc:sldChg>
      <pc:sldChg chg="add">
        <pc:chgData name="Subramani K" userId="bf009f75-d47a-408b-a678-4666a6eafc4c" providerId="ADAL" clId="{8E545DD7-2E36-44AD-80B8-CFF60F015629}" dt="2022-05-04T14:28:29.445" v="27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E545DD7-2E36-44AD-80B8-CFF60F015629}" dt="2022-05-04T14:28:17.049" v="275"/>
        <pc:sldMkLst>
          <pc:docMk/>
          <pc:sldMk cId="4026595674" sldId="1208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570620575" sldId="1209"/>
        </pc:sldMkLst>
      </pc:sldChg>
      <pc:sldChg chg="add">
        <pc:chgData name="Subramani K" userId="bf009f75-d47a-408b-a678-4666a6eafc4c" providerId="ADAL" clId="{8E545DD7-2E36-44AD-80B8-CFF60F015629}" dt="2022-05-04T14:29:27.143" v="279"/>
        <pc:sldMkLst>
          <pc:docMk/>
          <pc:sldMk cId="3698711339" sldId="1209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279000894" sldId="1210"/>
        </pc:sldMkLst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03:29.825" v="394" actId="478"/>
      <pc:docMkLst>
        <pc:docMk/>
      </pc:docMkLst>
      <pc:sldChg chg="addSp delSp modSp mod">
        <pc:chgData name="Subramani K" userId="bf009f75-d47a-408b-a678-4666a6eafc4c" providerId="ADAL" clId="{D55B3268-946B-4E47-AB8E-5BAF053CDC5C}" dt="2022-05-04T12:59:05.794" v="167" actId="478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Balaji P." userId="ba4046ed-d6ed-4f8a-b33b-fec4378fc225" providerId="ADAL" clId="{6F5DA996-A365-42A8-AE3C-F32216873090}"/>
    <pc:docChg chg="modSld">
      <pc:chgData name="Balaji P." userId="ba4046ed-d6ed-4f8a-b33b-fec4378fc225" providerId="ADAL" clId="{6F5DA996-A365-42A8-AE3C-F32216873090}" dt="2022-05-16T13:24:01.477" v="0"/>
      <pc:docMkLst>
        <pc:docMk/>
      </pc:docMkLst>
      <pc:sldChg chg="modSp mod">
        <pc:chgData name="Balaji P." userId="ba4046ed-d6ed-4f8a-b33b-fec4378fc225" providerId="ADAL" clId="{6F5DA996-A365-42A8-AE3C-F32216873090}" dt="2022-05-16T13:24:01.477" v="0"/>
        <pc:sldMkLst>
          <pc:docMk/>
          <pc:sldMk cId="2508173990" sldId="1202"/>
        </pc:sldMkLst>
        <pc:spChg chg="mod">
          <ac:chgData name="Balaji P." userId="ba4046ed-d6ed-4f8a-b33b-fec4378fc225" providerId="ADAL" clId="{6F5DA996-A365-42A8-AE3C-F32216873090}" dt="2022-05-16T13:24:01.477" v="0"/>
          <ac:spMkLst>
            <pc:docMk/>
            <pc:sldMk cId="2508173990" sldId="1202"/>
            <ac:spMk id="22" creationId="{D75D647D-908C-424D-9F50-C136FA662E5B}"/>
          </ac:spMkLst>
        </pc:spChg>
      </pc:sldChg>
    </pc:docChg>
  </pc:docChgLst>
  <pc:docChgLst>
    <pc:chgData name="Subramani K" userId="bf009f75-d47a-408b-a678-4666a6eafc4c" providerId="ADAL" clId="{22C90F5F-E707-4926-9659-ABA0392A200D}"/>
    <pc:docChg chg="undo custSel modSld">
      <pc:chgData name="Subramani K" userId="bf009f75-d47a-408b-a678-4666a6eafc4c" providerId="ADAL" clId="{22C90F5F-E707-4926-9659-ABA0392A200D}" dt="2022-05-04T14:44:45.741" v="241" actId="20577"/>
      <pc:docMkLst>
        <pc:docMk/>
      </pc:docMkLst>
      <pc:sldChg chg="addSp delSp modSp mod">
        <pc:chgData name="Subramani K" userId="bf009f75-d47a-408b-a678-4666a6eafc4c" providerId="ADAL" clId="{22C90F5F-E707-4926-9659-ABA0392A200D}" dt="2022-05-04T14:44:45.741" v="241" actId="20577"/>
        <pc:sldMkLst>
          <pc:docMk/>
          <pc:sldMk cId="2508173990" sldId="1202"/>
        </pc:sldMkLst>
        <pc:spChg chg="mod">
          <ac:chgData name="Subramani K" userId="bf009f75-d47a-408b-a678-4666a6eafc4c" providerId="ADAL" clId="{22C90F5F-E707-4926-9659-ABA0392A200D}" dt="2022-05-04T14:44:45.741" v="241" actId="20577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22C90F5F-E707-4926-9659-ABA0392A200D}" dt="2022-05-04T14:37:57.607" v="92" actId="478"/>
          <ac:spMkLst>
            <pc:docMk/>
            <pc:sldMk cId="2508173990" sldId="1202"/>
            <ac:spMk id="26" creationId="{E2643102-5478-43B7-9BDD-C248B9BD50A5}"/>
          </ac:spMkLst>
        </pc:spChg>
        <pc:spChg chg="add del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39" creationId="{78C6848B-8359-4E94-A37A-2D70E8FBEE50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0" creationId="{29E9A227-458C-41FE-A3B4-884D560F62F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1" creationId="{429080CC-3033-46CF-ABEC-0E50A27F990B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2" creationId="{CC0B5222-2CED-45A3-BC8D-E251066872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3" creationId="{7FCC3455-F83F-4598-80E7-CDF7A409E69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4" creationId="{B5903DC1-26DD-422B-82B3-0121B431FD3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5" creationId="{D6D43D7D-2E57-4C43-BFF8-985DBF7E3E7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6" creationId="{85812A95-F750-4E95-95C3-4B0D5E506B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7" creationId="{76AE441E-B41B-49C9-BC30-C875A969DC4F}"/>
          </ac:spMkLst>
        </pc:spChg>
        <pc:spChg chg="add del mod">
          <ac:chgData name="Subramani K" userId="bf009f75-d47a-408b-a678-4666a6eafc4c" providerId="ADAL" clId="{22C90F5F-E707-4926-9659-ABA0392A200D}" dt="2022-05-04T14:42:13.846" v="197"/>
          <ac:spMkLst>
            <pc:docMk/>
            <pc:sldMk cId="2508173990" sldId="1202"/>
            <ac:spMk id="48" creationId="{ECA5B11E-D6C2-4265-B315-98DC357E69BA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9" creationId="{C6D00AB9-9865-4C86-AF87-D6263CB93945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50" creationId="{7B1138F4-B636-430A-ACF4-C85C581F6E47}"/>
          </ac:spMkLst>
        </pc:s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9" creationId="{93AA259C-22F3-46AD-ADCF-9B84C8247BA7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5" creationId="{17FE28A2-9F8F-4536-AAF0-D33112543A94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8" creationId="{FDC0795B-CFCE-43E7-815C-26A4FF960D69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22C90F5F-E707-4926-9659-ABA0392A200D}" dt="2022-05-04T14:37:53.065" v="91" actId="478"/>
          <ac:picMkLst>
            <pc:docMk/>
            <pc:sldMk cId="2508173990" sldId="1202"/>
            <ac:picMk id="3" creationId="{595793D3-0311-495E-985F-C2EA22D0FD24}"/>
          </ac:picMkLst>
        </pc:pic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5" creationId="{31EF3517-0126-44F6-9A88-03B8EA3EBAFE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27" creationId="{8BC9AEEA-7F6B-4DBD-9F71-30442738054A}"/>
          </ac:cxnSpMkLst>
        </pc:cxnChg>
        <pc:cxnChg chg="add del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0" creationId="{38D7BF05-CE31-4952-AB7F-AAA1D0AA6BA6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3" creationId="{A7D95AF9-F836-40BC-BC7F-6370F3560E23}"/>
          </ac:cxnSpMkLst>
        </pc:cxnChg>
        <pc:cxnChg chg="add del mod">
          <ac:chgData name="Subramani K" userId="bf009f75-d47a-408b-a678-4666a6eafc4c" providerId="ADAL" clId="{22C90F5F-E707-4926-9659-ABA0392A200D}" dt="2022-05-04T14:39:16.436" v="130"/>
          <ac:cxnSpMkLst>
            <pc:docMk/>
            <pc:sldMk cId="2508173990" sldId="1202"/>
            <ac:cxnSpMk id="34" creationId="{948E321F-8CCD-4DA7-8567-46100339C553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5" creationId="{997A921D-50B5-4D31-82BD-3B7F9F35954C}"/>
          </ac:cxnSpMkLst>
        </pc:cxnChg>
      </pc:sldChg>
      <pc:sldChg chg="addSp modSp mod">
        <pc:chgData name="Subramani K" userId="bf009f75-d47a-408b-a678-4666a6eafc4c" providerId="ADAL" clId="{22C90F5F-E707-4926-9659-ABA0392A200D}" dt="2022-05-04T14:44:06.422" v="231" actId="1076"/>
        <pc:sldMkLst>
          <pc:docMk/>
          <pc:sldMk cId="3262165006" sldId="1203"/>
        </pc:sldMkLst>
        <pc:picChg chg="add mod">
          <ac:chgData name="Subramani K" userId="bf009f75-d47a-408b-a678-4666a6eafc4c" providerId="ADAL" clId="{22C90F5F-E707-4926-9659-ABA0392A200D}" dt="2022-05-04T14:44:06.422" v="231" actId="1076"/>
          <ac:picMkLst>
            <pc:docMk/>
            <pc:sldMk cId="3262165006" sldId="1203"/>
            <ac:picMk id="3" creationId="{66AB5093-DB0D-412A-9E9C-7C74C69F07FD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480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66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2012288" cy="371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Final Assessment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5D647D-908C-424D-9F50-C136FA662E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G06-L-Assessment-005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505E94-D9FD-4D29-A73E-12B889943F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49A1912-F663-D40D-33C6-8ACE1CF64107}"/>
              </a:ext>
            </a:extLst>
          </p:cNvPr>
          <p:cNvSpPr/>
          <p:nvPr/>
        </p:nvSpPr>
        <p:spPr>
          <a:xfrm>
            <a:off x="263520" y="1171459"/>
            <a:ext cx="5174753" cy="528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Select each level to answer the question.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4E0449-4C7F-6520-1BF7-656DE73A6073}"/>
              </a:ext>
            </a:extLst>
          </p:cNvPr>
          <p:cNvSpPr/>
          <p:nvPr/>
        </p:nvSpPr>
        <p:spPr>
          <a:xfrm>
            <a:off x="600075" y="2465904"/>
            <a:ext cx="4014788" cy="2034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CCB3564-ABBD-CE18-673D-D7C3AC5BA0B8}"/>
              </a:ext>
            </a:extLst>
          </p:cNvPr>
          <p:cNvSpPr/>
          <p:nvPr/>
        </p:nvSpPr>
        <p:spPr>
          <a:xfrm>
            <a:off x="754857" y="2679373"/>
            <a:ext cx="3705225" cy="16070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8188A14-6E91-1291-45EA-63512E2EE7D3}"/>
              </a:ext>
            </a:extLst>
          </p:cNvPr>
          <p:cNvSpPr/>
          <p:nvPr/>
        </p:nvSpPr>
        <p:spPr>
          <a:xfrm>
            <a:off x="1397182" y="4504604"/>
            <a:ext cx="148478" cy="821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5B23BC0-EFE9-32EE-C358-7843127C64D7}"/>
              </a:ext>
            </a:extLst>
          </p:cNvPr>
          <p:cNvSpPr/>
          <p:nvPr/>
        </p:nvSpPr>
        <p:spPr>
          <a:xfrm>
            <a:off x="3625516" y="4504604"/>
            <a:ext cx="148478" cy="821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0F5CDD5-80BE-6E5D-78CD-351B690A14EA}"/>
              </a:ext>
            </a:extLst>
          </p:cNvPr>
          <p:cNvSpPr/>
          <p:nvPr/>
        </p:nvSpPr>
        <p:spPr>
          <a:xfrm>
            <a:off x="1888813" y="1792911"/>
            <a:ext cx="1608767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SCORE: 100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D7C65D1-2DE9-607F-CC45-C0280D2EE11F}"/>
              </a:ext>
            </a:extLst>
          </p:cNvPr>
          <p:cNvSpPr/>
          <p:nvPr/>
        </p:nvSpPr>
        <p:spPr>
          <a:xfrm>
            <a:off x="1842433" y="2956038"/>
            <a:ext cx="1600515" cy="368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IMAGE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808ECA2-5674-01A3-1B06-7C4C2598D12D}"/>
              </a:ext>
            </a:extLst>
          </p:cNvPr>
          <p:cNvSpPr/>
          <p:nvPr/>
        </p:nvSpPr>
        <p:spPr>
          <a:xfrm>
            <a:off x="1644377" y="3519758"/>
            <a:ext cx="1926184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 Instructions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9BC6BD0-1D31-F520-A5AD-1221B13E6F9E}"/>
              </a:ext>
            </a:extLst>
          </p:cNvPr>
          <p:cNvGrpSpPr/>
          <p:nvPr/>
        </p:nvGrpSpPr>
        <p:grpSpPr>
          <a:xfrm>
            <a:off x="6087961" y="832294"/>
            <a:ext cx="2054857" cy="4525769"/>
            <a:chOff x="5735034" y="719999"/>
            <a:chExt cx="2451704" cy="53998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1DBD8E6-EAEB-25DC-A87A-147F5FE90055}"/>
                </a:ext>
              </a:extLst>
            </p:cNvPr>
            <p:cNvSpPr/>
            <p:nvPr/>
          </p:nvSpPr>
          <p:spPr>
            <a:xfrm>
              <a:off x="7343775" y="928688"/>
              <a:ext cx="457200" cy="51911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E79D74E-D86B-56DD-4FED-75A40875ED61}"/>
                </a:ext>
              </a:extLst>
            </p:cNvPr>
            <p:cNvSpPr/>
            <p:nvPr/>
          </p:nvSpPr>
          <p:spPr>
            <a:xfrm>
              <a:off x="6958013" y="719999"/>
              <a:ext cx="1228725" cy="2086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F18359C-AD27-817D-4F1D-0E6853E40E7A}"/>
                </a:ext>
              </a:extLst>
            </p:cNvPr>
            <p:cNvGrpSpPr/>
            <p:nvPr/>
          </p:nvGrpSpPr>
          <p:grpSpPr>
            <a:xfrm>
              <a:off x="5735034" y="4914900"/>
              <a:ext cx="1608741" cy="528621"/>
              <a:chOff x="5735034" y="4914900"/>
              <a:chExt cx="1608741" cy="528621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9E15274B-8468-D3CA-3DFE-45C6EE08CD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00738" y="4914900"/>
                <a:ext cx="144303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Parallelogram 8">
                <a:extLst>
                  <a:ext uri="{FF2B5EF4-FFF2-40B4-BE49-F238E27FC236}">
                    <a16:creationId xmlns:a16="http://schemas.microsoft.com/office/drawing/2014/main" id="{FFB0B212-83C1-C806-249F-92A9723D2B5D}"/>
                  </a:ext>
                </a:extLst>
              </p:cNvPr>
              <p:cNvSpPr/>
              <p:nvPr/>
            </p:nvSpPr>
            <p:spPr>
              <a:xfrm>
                <a:off x="5772147" y="4914900"/>
                <a:ext cx="771525" cy="528621"/>
              </a:xfrm>
              <a:prstGeom prst="parallelogram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76AE441E-B41B-49C9-BC30-C875A969DC4F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E024BDD-6C17-6ACE-E13F-AB3AE9EDA74E}"/>
                </a:ext>
              </a:extLst>
            </p:cNvPr>
            <p:cNvGrpSpPr/>
            <p:nvPr/>
          </p:nvGrpSpPr>
          <p:grpSpPr>
            <a:xfrm>
              <a:off x="5764536" y="4073599"/>
              <a:ext cx="1608741" cy="528621"/>
              <a:chOff x="5735034" y="4914900"/>
              <a:chExt cx="1608741" cy="528621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2BC2ED5D-989D-6F4B-3059-54E7B8AE6FC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00738" y="4914900"/>
                <a:ext cx="144303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Parallelogram 37">
                <a:extLst>
                  <a:ext uri="{FF2B5EF4-FFF2-40B4-BE49-F238E27FC236}">
                    <a16:creationId xmlns:a16="http://schemas.microsoft.com/office/drawing/2014/main" id="{EF9BBC4E-545D-64B6-6370-C914C41AB693}"/>
                  </a:ext>
                </a:extLst>
              </p:cNvPr>
              <p:cNvSpPr/>
              <p:nvPr/>
            </p:nvSpPr>
            <p:spPr>
              <a:xfrm>
                <a:off x="5772147" y="4914900"/>
                <a:ext cx="771525" cy="528621"/>
              </a:xfrm>
              <a:prstGeom prst="parallelogram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2C1ED57-4972-E03B-FBCE-4B70149F6D97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0380F14-7746-4CFD-19D7-3688D1C68498}"/>
                </a:ext>
              </a:extLst>
            </p:cNvPr>
            <p:cNvGrpSpPr/>
            <p:nvPr/>
          </p:nvGrpSpPr>
          <p:grpSpPr>
            <a:xfrm>
              <a:off x="5735034" y="3252797"/>
              <a:ext cx="1608741" cy="528621"/>
              <a:chOff x="5735034" y="4914900"/>
              <a:chExt cx="1608741" cy="528621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6708DDB-5D80-ECF3-99EC-70647FCC493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00738" y="4914900"/>
                <a:ext cx="144303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Parallelogram 52">
                <a:extLst>
                  <a:ext uri="{FF2B5EF4-FFF2-40B4-BE49-F238E27FC236}">
                    <a16:creationId xmlns:a16="http://schemas.microsoft.com/office/drawing/2014/main" id="{88544C7A-BDB4-ADEA-C813-50EF511E9027}"/>
                  </a:ext>
                </a:extLst>
              </p:cNvPr>
              <p:cNvSpPr/>
              <p:nvPr/>
            </p:nvSpPr>
            <p:spPr>
              <a:xfrm>
                <a:off x="5772147" y="4914900"/>
                <a:ext cx="771525" cy="528621"/>
              </a:xfrm>
              <a:prstGeom prst="parallelogram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BD0C453-395C-1DDA-BF68-2C9BAB83AA84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Q3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4A76C0A-B78A-83EA-286F-9EB9653E571D}"/>
                </a:ext>
              </a:extLst>
            </p:cNvPr>
            <p:cNvGrpSpPr/>
            <p:nvPr/>
          </p:nvGrpSpPr>
          <p:grpSpPr>
            <a:xfrm>
              <a:off x="5739301" y="2465904"/>
              <a:ext cx="1608741" cy="528621"/>
              <a:chOff x="5735034" y="4914900"/>
              <a:chExt cx="1608741" cy="528621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D3E7E47F-EC69-29F2-16A9-EC47D936A5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00738" y="4914900"/>
                <a:ext cx="144303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Parallelogram 56">
                <a:extLst>
                  <a:ext uri="{FF2B5EF4-FFF2-40B4-BE49-F238E27FC236}">
                    <a16:creationId xmlns:a16="http://schemas.microsoft.com/office/drawing/2014/main" id="{B05DE8E5-195F-7EB0-E6B7-99A20689BECC}"/>
                  </a:ext>
                </a:extLst>
              </p:cNvPr>
              <p:cNvSpPr/>
              <p:nvPr/>
            </p:nvSpPr>
            <p:spPr>
              <a:xfrm>
                <a:off x="5772147" y="4914900"/>
                <a:ext cx="771525" cy="528621"/>
              </a:xfrm>
              <a:prstGeom prst="parallelogram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11134C8-3B97-660E-C1BF-B061B8EE738A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Q4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14914C5-A042-5256-47C9-CE722864B495}"/>
                </a:ext>
              </a:extLst>
            </p:cNvPr>
            <p:cNvGrpSpPr/>
            <p:nvPr/>
          </p:nvGrpSpPr>
          <p:grpSpPr>
            <a:xfrm>
              <a:off x="5735034" y="1666963"/>
              <a:ext cx="1608741" cy="528621"/>
              <a:chOff x="5735034" y="4914900"/>
              <a:chExt cx="1608741" cy="528621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4FCB57FB-E11D-B643-317C-20F5457B10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900738" y="4914900"/>
                <a:ext cx="144303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Parallelogram 60">
                <a:extLst>
                  <a:ext uri="{FF2B5EF4-FFF2-40B4-BE49-F238E27FC236}">
                    <a16:creationId xmlns:a16="http://schemas.microsoft.com/office/drawing/2014/main" id="{4EB2D4DB-0DCF-4DBA-A210-875CAC07C708}"/>
                  </a:ext>
                </a:extLst>
              </p:cNvPr>
              <p:cNvSpPr/>
              <p:nvPr/>
            </p:nvSpPr>
            <p:spPr>
              <a:xfrm>
                <a:off x="5772147" y="4914900"/>
                <a:ext cx="771525" cy="528621"/>
              </a:xfrm>
              <a:prstGeom prst="parallelogram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755C782B-58F0-425D-A79E-1203D297FF9D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Q5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41169D9-6AFC-0746-417B-72AB3E25F570}"/>
                </a:ext>
              </a:extLst>
            </p:cNvPr>
            <p:cNvSpPr/>
            <p:nvPr/>
          </p:nvSpPr>
          <p:spPr>
            <a:xfrm>
              <a:off x="6973024" y="5757864"/>
              <a:ext cx="1170849" cy="2086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17" name="Graphic 16" descr="Group success with solid fill">
              <a:extLst>
                <a:ext uri="{FF2B5EF4-FFF2-40B4-BE49-F238E27FC236}">
                  <a16:creationId xmlns:a16="http://schemas.microsoft.com/office/drawing/2014/main" id="{FD25E0D8-6F5D-2BCA-ADE8-55E75D899B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b="55029"/>
            <a:stretch/>
          </p:blipFill>
          <p:spPr>
            <a:xfrm>
              <a:off x="7115175" y="5348237"/>
              <a:ext cx="914400" cy="4112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A0C482-271D-D61E-99FE-E60F92905EAA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B86BE0-6722-F398-669B-DD7DA815015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57331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072033-3436-36CE-2FDF-9AFBACC98431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FD133E-C876-EDB7-1FBE-54489DB19C9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03019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3223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Congratulations!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have passed the assessment.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have scored 80% and have earned a badge!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Select exit to leave the module.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88000" y="3650987"/>
            <a:ext cx="8713694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Graphic 3" descr="Trophy with solid fill">
            <a:extLst>
              <a:ext uri="{FF2B5EF4-FFF2-40B4-BE49-F238E27FC236}">
                <a16:creationId xmlns:a16="http://schemas.microsoft.com/office/drawing/2014/main" id="{BA9BF56D-6EC1-C387-354C-706CD6D16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51299" y="109124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6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3223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Sorry!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need to retake the assessment to score at least 80%.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AE6B55-047E-4C59-F7A8-93530464EAA3}"/>
              </a:ext>
            </a:extLst>
          </p:cNvPr>
          <p:cNvSpPr/>
          <p:nvPr/>
        </p:nvSpPr>
        <p:spPr>
          <a:xfrm>
            <a:off x="3829050" y="3406316"/>
            <a:ext cx="1643063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Retake</a:t>
            </a:r>
          </a:p>
        </p:txBody>
      </p:sp>
    </p:spTree>
    <p:extLst>
      <p:ext uri="{BB962C8B-B14F-4D97-AF65-F5344CB8AC3E}">
        <p14:creationId xmlns:p14="http://schemas.microsoft.com/office/powerpoint/2010/main" val="13028133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17389</TotalTime>
  <Words>238</Words>
  <Application>Microsoft Office PowerPoint</Application>
  <PresentationFormat>Custom</PresentationFormat>
  <Paragraphs>58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2436</cp:revision>
  <dcterms:created xsi:type="dcterms:W3CDTF">2017-07-21T05:01:19Z</dcterms:created>
  <dcterms:modified xsi:type="dcterms:W3CDTF">2022-05-25T14:38:39Z</dcterms:modified>
</cp:coreProperties>
</file>