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1207" r:id="rId2"/>
    <p:sldId id="1208" r:id="rId3"/>
    <p:sldId id="1204" r:id="rId4"/>
    <p:sldId id="1205" r:id="rId5"/>
    <p:sldId id="1209" r:id="rId6"/>
    <p:sldId id="1210" r:id="rId7"/>
    <p:sldId id="1211" r:id="rId8"/>
    <p:sldId id="1206" r:id="rId9"/>
    <p:sldId id="1203" r:id="rId10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  <a:srgbClr val="E2E2E2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9D59F9-2D18-48A0-B048-71706D1F523B}" v="7" dt="2022-08-17T15:23:55.2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54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Balaji P." userId="ba4046ed-d6ed-4f8a-b33b-fec4378fc225" providerId="ADAL" clId="{08A0A981-175A-4828-AD31-F9858CB93FC9}"/>
    <pc:docChg chg="modSld">
      <pc:chgData name="Balaji P." userId="ba4046ed-d6ed-4f8a-b33b-fec4378fc225" providerId="ADAL" clId="{08A0A981-175A-4828-AD31-F9858CB93FC9}" dt="2022-05-16T13:24:43.679" v="1"/>
      <pc:docMkLst>
        <pc:docMk/>
      </pc:docMkLst>
      <pc:sldChg chg="addSp modSp mod">
        <pc:chgData name="Balaji P." userId="ba4046ed-d6ed-4f8a-b33b-fec4378fc225" providerId="ADAL" clId="{08A0A981-175A-4828-AD31-F9858CB93FC9}" dt="2022-05-16T13:24:43.679" v="1"/>
        <pc:sldMkLst>
          <pc:docMk/>
          <pc:sldMk cId="3624423701" sldId="1207"/>
        </pc:sldMkLst>
        <pc:spChg chg="add mod">
          <ac:chgData name="Balaji P." userId="ba4046ed-d6ed-4f8a-b33b-fec4378fc225" providerId="ADAL" clId="{08A0A981-175A-4828-AD31-F9858CB93FC9}" dt="2022-05-16T13:24:43.679" v="1"/>
          <ac:spMkLst>
            <pc:docMk/>
            <pc:sldMk cId="3624423701" sldId="1207"/>
            <ac:spMk id="27" creationId="{55D18BD2-DA27-806C-A5D6-FEFEE5257CCE}"/>
          </ac:spMkLst>
        </pc:sp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D55B3268-946B-4E47-AB8E-5BAF053CDC5C}"/>
    <pc:docChg chg="undo custSel addSld modSld">
      <pc:chgData name="Subramani K" userId="bf009f75-d47a-408b-a678-4666a6eafc4c" providerId="ADAL" clId="{D55B3268-946B-4E47-AB8E-5BAF053CDC5C}" dt="2022-05-04T14:03:29.825" v="394" actId="478"/>
      <pc:docMkLst>
        <pc:docMk/>
      </pc:docMkLst>
      <pc:sldChg chg="addSp delSp modSp mod">
        <pc:chgData name="Subramani K" userId="bf009f75-d47a-408b-a678-4666a6eafc4c" providerId="ADAL" clId="{D55B3268-946B-4E47-AB8E-5BAF053CDC5C}" dt="2022-05-04T12:59:05.794" v="167" actId="478"/>
        <pc:sldMkLst>
          <pc:docMk/>
          <pc:sldMk cId="2508173990" sldId="1202"/>
        </pc:sldMkLst>
        <pc:spChg chg="mod">
          <ac:chgData name="Subramani K" userId="bf009f75-d47a-408b-a678-4666a6eafc4c" providerId="ADAL" clId="{D55B3268-946B-4E47-AB8E-5BAF053CDC5C}" dt="2022-05-04T12:59:03.646" v="166" actId="20577"/>
          <ac:spMkLst>
            <pc:docMk/>
            <pc:sldMk cId="2508173990" sldId="1202"/>
            <ac:spMk id="10" creationId="{BC95729D-B7AA-469F-AC09-0690AD9DD1CD}"/>
          </ac:spMkLst>
        </pc:spChg>
        <pc:picChg chg="add del mod">
          <ac:chgData name="Subramani K" userId="bf009f75-d47a-408b-a678-4666a6eafc4c" providerId="ADAL" clId="{D55B3268-946B-4E47-AB8E-5BAF053CDC5C}" dt="2022-05-04T12:59:05.794" v="167" actId="478"/>
          <ac:picMkLst>
            <pc:docMk/>
            <pc:sldMk cId="2508173990" sldId="1202"/>
            <ac:picMk id="3" creationId="{56651E91-A370-44A1-BE56-5822B5213693}"/>
          </ac:picMkLst>
        </pc:picChg>
      </pc:sldChg>
      <pc:sldChg chg="addSp delSp modSp mod">
        <pc:chgData name="Subramani K" userId="bf009f75-d47a-408b-a678-4666a6eafc4c" providerId="ADAL" clId="{D55B3268-946B-4E47-AB8E-5BAF053CDC5C}" dt="2022-05-04T14:03:29.825" v="394" actId="478"/>
        <pc:sldMkLst>
          <pc:docMk/>
          <pc:sldMk cId="3262165006" sldId="1203"/>
        </pc:sldMkLst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" creationId="{47694D6F-4909-4E7E-BDAC-8A668D1D2EF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6" creationId="{70E137AF-AF1E-46A1-9965-90A0D23B66B5}"/>
          </ac:spMkLst>
        </pc:spChg>
        <pc:spChg chg="mod">
          <ac:chgData name="Subramani K" userId="bf009f75-d47a-408b-a678-4666a6eafc4c" providerId="ADAL" clId="{D55B3268-946B-4E47-AB8E-5BAF053CDC5C}" dt="2022-05-04T14:03:14.628" v="356" actId="403"/>
          <ac:spMkLst>
            <pc:docMk/>
            <pc:sldMk cId="3262165006" sldId="1203"/>
            <ac:spMk id="10" creationId="{BC95729D-B7AA-469F-AC09-0690AD9DD1CD}"/>
          </ac:spMkLst>
        </pc:spChg>
        <pc:spChg chg="mod">
          <ac:chgData name="Subramani K" userId="bf009f75-d47a-408b-a678-4666a6eafc4c" providerId="ADAL" clId="{D55B3268-946B-4E47-AB8E-5BAF053CDC5C}" dt="2022-05-04T14:03:25.793" v="392" actId="20577"/>
          <ac:spMkLst>
            <pc:docMk/>
            <pc:sldMk cId="3262165006" sldId="1203"/>
            <ac:spMk id="36" creationId="{F6D9E2DA-B3B3-4F16-AD70-B9A6CB74D685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39" creationId="{F522CEDB-D75F-4471-ADAC-8AC324A8BB87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0" creationId="{B7AE7565-955C-43B9-A470-5B03744FCE18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1" creationId="{D78890FC-5BB2-4AD3-8FBC-420D51C3E904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2" creationId="{A8F0388E-FC93-473A-B808-0E630C530B6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3" creationId="{5DC0D62F-7DA4-4237-9AF1-684A88E6ABE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4" creationId="{C4441B9D-20EA-4697-8D92-39117C413BBC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5" creationId="{83DD76C8-929F-4858-96A1-D05AFA128B90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6" creationId="{DA4D62C7-C668-49BE-8838-6C8571E91032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7" creationId="{4FC96689-567A-4866-9268-35538E713D53}"/>
          </ac:spMkLst>
        </pc:spChg>
        <pc:spChg chg="del">
          <ac:chgData name="Subramani K" userId="bf009f75-d47a-408b-a678-4666a6eafc4c" providerId="ADAL" clId="{D55B3268-946B-4E47-AB8E-5BAF053CDC5C}" dt="2022-05-04T14:03:29.825" v="394" actId="478"/>
          <ac:spMkLst>
            <pc:docMk/>
            <pc:sldMk cId="3262165006" sldId="1203"/>
            <ac:spMk id="48" creationId="{3A12AB0C-2747-4365-A6F2-E8544D70A3F2}"/>
          </ac:spMkLst>
        </pc:spChg>
        <pc:picChg chg="add del mod">
          <ac:chgData name="Subramani K" userId="bf009f75-d47a-408b-a678-4666a6eafc4c" providerId="ADAL" clId="{D55B3268-946B-4E47-AB8E-5BAF053CDC5C}" dt="2022-05-04T14:03:27.614" v="393" actId="478"/>
          <ac:picMkLst>
            <pc:docMk/>
            <pc:sldMk cId="3262165006" sldId="1203"/>
            <ac:picMk id="3" creationId="{08EBF64E-8445-4218-99D7-B28BB62CEEAF}"/>
          </ac:picMkLst>
        </pc:picChg>
      </pc:sldChg>
      <pc:sldChg chg="addSp delSp modSp add mod">
        <pc:chgData name="Subramani K" userId="bf009f75-d47a-408b-a678-4666a6eafc4c" providerId="ADAL" clId="{D55B3268-946B-4E47-AB8E-5BAF053CDC5C}" dt="2022-05-04T14:00:53.044" v="279" actId="1076"/>
        <pc:sldMkLst>
          <pc:docMk/>
          <pc:sldMk cId="1279000894" sldId="1210"/>
        </pc:sldMkLst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4" creationId="{61A825A4-1167-485E-9D99-C034E8388434}"/>
          </ac:spMkLst>
        </pc:spChg>
        <pc:spChg chg="mod">
          <ac:chgData name="Subramani K" userId="bf009f75-d47a-408b-a678-4666a6eafc4c" providerId="ADAL" clId="{D55B3268-946B-4E47-AB8E-5BAF053CDC5C}" dt="2022-05-04T12:59:40.885" v="260" actId="20577"/>
          <ac:spMkLst>
            <pc:docMk/>
            <pc:sldMk cId="1279000894" sldId="1210"/>
            <ac:spMk id="10" creationId="{BC95729D-B7AA-469F-AC09-0690AD9DD1CD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2" creationId="{EEC0D22C-E9BE-42EF-9382-C5665E2777F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3" creationId="{4EFD78ED-2EFA-48EA-B876-606EADE653D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5" creationId="{640E5F15-58D4-45EC-BCBD-E068B7DFB1F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6" creationId="{4726C570-8F0F-4BFD-916B-E400037EE798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7" creationId="{1518FE71-3B2B-4841-8656-CA142F848349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8" creationId="{3D848ABE-7A11-4AB0-9D58-CA3B37CDB6B3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19" creationId="{69871968-9901-4220-9DA7-B4EC78305F75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0" creationId="{2443371B-02E0-49C2-90F5-6F189A550F9E}"/>
          </ac:spMkLst>
        </pc:spChg>
        <pc:spChg chg="add mod">
          <ac:chgData name="Subramani K" userId="bf009f75-d47a-408b-a678-4666a6eafc4c" providerId="ADAL" clId="{D55B3268-946B-4E47-AB8E-5BAF053CDC5C}" dt="2022-05-04T14:00:53.044" v="279" actId="1076"/>
          <ac:spMkLst>
            <pc:docMk/>
            <pc:sldMk cId="1279000894" sldId="1210"/>
            <ac:spMk id="21" creationId="{FAB284CE-4A57-4E85-9499-F0779B080FF7}"/>
          </ac:spMkLst>
        </pc:spChg>
        <pc:picChg chg="add del">
          <ac:chgData name="Subramani K" userId="bf009f75-d47a-408b-a678-4666a6eafc4c" providerId="ADAL" clId="{D55B3268-946B-4E47-AB8E-5BAF053CDC5C}" dt="2022-05-04T12:59:42.923" v="261" actId="478"/>
          <ac:picMkLst>
            <pc:docMk/>
            <pc:sldMk cId="1279000894" sldId="1210"/>
            <ac:picMk id="3" creationId="{0F54F339-742C-48B2-99B0-9263E742F49C}"/>
          </ac:picMkLst>
        </pc:picChg>
      </pc:sldChg>
    </pc:docChg>
  </pc:docChgLst>
  <pc:docChgLst>
    <pc:chgData name="lakshmikanth" userId="34ec4a14-2b32-4e23-8e6c-bf79444b9b1f" providerId="ADAL" clId="{189D59F9-2D18-48A0-B048-71706D1F523B}"/>
    <pc:docChg chg="undo custSel addSld modSld sldOrd">
      <pc:chgData name="lakshmikanth" userId="34ec4a14-2b32-4e23-8e6c-bf79444b9b1f" providerId="ADAL" clId="{189D59F9-2D18-48A0-B048-71706D1F523B}" dt="2022-08-17T15:24:28.743" v="288" actId="1076"/>
      <pc:docMkLst>
        <pc:docMk/>
      </pc:docMkLst>
      <pc:sldChg chg="addSp modSp mod">
        <pc:chgData name="lakshmikanth" userId="34ec4a14-2b32-4e23-8e6c-bf79444b9b1f" providerId="ADAL" clId="{189D59F9-2D18-48A0-B048-71706D1F523B}" dt="2022-08-17T15:24:03.607" v="285" actId="14100"/>
        <pc:sldMkLst>
          <pc:docMk/>
          <pc:sldMk cId="3262165006" sldId="1203"/>
        </pc:sldMkLst>
        <pc:spChg chg="add mod">
          <ac:chgData name="lakshmikanth" userId="34ec4a14-2b32-4e23-8e6c-bf79444b9b1f" providerId="ADAL" clId="{189D59F9-2D18-48A0-B048-71706D1F523B}" dt="2022-08-17T15:23:07.898" v="281" actId="20577"/>
          <ac:spMkLst>
            <pc:docMk/>
            <pc:sldMk cId="3262165006" sldId="1203"/>
            <ac:spMk id="2" creationId="{8219633F-A579-515A-25B6-324328D3E293}"/>
          </ac:spMkLst>
        </pc:spChg>
        <pc:spChg chg="mod">
          <ac:chgData name="lakshmikanth" userId="34ec4a14-2b32-4e23-8e6c-bf79444b9b1f" providerId="ADAL" clId="{189D59F9-2D18-48A0-B048-71706D1F523B}" dt="2022-08-17T15:24:03.607" v="285" actId="14100"/>
          <ac:spMkLst>
            <pc:docMk/>
            <pc:sldMk cId="3262165006" sldId="1203"/>
            <ac:spMk id="10" creationId="{BC95729D-B7AA-469F-AC09-0690AD9DD1CD}"/>
          </ac:spMkLst>
        </pc:spChg>
        <pc:picChg chg="mod">
          <ac:chgData name="lakshmikanth" userId="34ec4a14-2b32-4e23-8e6c-bf79444b9b1f" providerId="ADAL" clId="{189D59F9-2D18-48A0-B048-71706D1F523B}" dt="2022-08-17T15:21:06.234" v="272" actId="14100"/>
          <ac:picMkLst>
            <pc:docMk/>
            <pc:sldMk cId="3262165006" sldId="1203"/>
            <ac:picMk id="4" creationId="{BA9BF56D-6EC1-C387-354C-706CD6D162CF}"/>
          </ac:picMkLst>
        </pc:picChg>
      </pc:sldChg>
      <pc:sldChg chg="modSp mod ord">
        <pc:chgData name="lakshmikanth" userId="34ec4a14-2b32-4e23-8e6c-bf79444b9b1f" providerId="ADAL" clId="{189D59F9-2D18-48A0-B048-71706D1F523B}" dt="2022-08-17T15:24:28.743" v="288" actId="1076"/>
        <pc:sldMkLst>
          <pc:docMk/>
          <pc:sldMk cId="1302813399" sldId="1206"/>
        </pc:sldMkLst>
        <pc:spChg chg="mod">
          <ac:chgData name="lakshmikanth" userId="34ec4a14-2b32-4e23-8e6c-bf79444b9b1f" providerId="ADAL" clId="{189D59F9-2D18-48A0-B048-71706D1F523B}" dt="2022-08-17T15:24:28.743" v="288" actId="1076"/>
          <ac:spMkLst>
            <pc:docMk/>
            <pc:sldMk cId="1302813399" sldId="1206"/>
            <ac:spMk id="2" creationId="{6BAE6B55-047E-4C59-F7A8-93530464EAA3}"/>
          </ac:spMkLst>
        </pc:spChg>
        <pc:spChg chg="mod">
          <ac:chgData name="lakshmikanth" userId="34ec4a14-2b32-4e23-8e6c-bf79444b9b1f" providerId="ADAL" clId="{189D59F9-2D18-48A0-B048-71706D1F523B}" dt="2022-08-17T15:24:24.586" v="287" actId="120"/>
          <ac:spMkLst>
            <pc:docMk/>
            <pc:sldMk cId="1302813399" sldId="1206"/>
            <ac:spMk id="10" creationId="{BC95729D-B7AA-469F-AC09-0690AD9DD1CD}"/>
          </ac:spMkLst>
        </pc:spChg>
      </pc:sldChg>
      <pc:sldChg chg="addSp modSp new mod">
        <pc:chgData name="lakshmikanth" userId="34ec4a14-2b32-4e23-8e6c-bf79444b9b1f" providerId="ADAL" clId="{189D59F9-2D18-48A0-B048-71706D1F523B}" dt="2022-08-17T15:11:25.957" v="258" actId="1076"/>
        <pc:sldMkLst>
          <pc:docMk/>
          <pc:sldMk cId="1935924855" sldId="1208"/>
        </pc:sldMkLst>
        <pc:spChg chg="add mod">
          <ac:chgData name="lakshmikanth" userId="34ec4a14-2b32-4e23-8e6c-bf79444b9b1f" providerId="ADAL" clId="{189D59F9-2D18-48A0-B048-71706D1F523B}" dt="2022-08-17T15:11:25.957" v="258" actId="1076"/>
          <ac:spMkLst>
            <pc:docMk/>
            <pc:sldMk cId="1935924855" sldId="1208"/>
            <ac:spMk id="2" creationId="{1DD41A39-6751-94A9-2723-28DE631B2F8C}"/>
          </ac:spMkLst>
        </pc:spChg>
      </pc:sldChg>
      <pc:sldChg chg="modSp add mod">
        <pc:chgData name="lakshmikanth" userId="34ec4a14-2b32-4e23-8e6c-bf79444b9b1f" providerId="ADAL" clId="{189D59F9-2D18-48A0-B048-71706D1F523B}" dt="2022-08-17T15:18:23.314" v="263" actId="20577"/>
        <pc:sldMkLst>
          <pc:docMk/>
          <pc:sldMk cId="1664851002" sldId="1209"/>
        </pc:sldMkLst>
        <pc:spChg chg="mod">
          <ac:chgData name="lakshmikanth" userId="34ec4a14-2b32-4e23-8e6c-bf79444b9b1f" providerId="ADAL" clId="{189D59F9-2D18-48A0-B048-71706D1F523B}" dt="2022-08-17T15:18:23.314" v="263" actId="20577"/>
          <ac:spMkLst>
            <pc:docMk/>
            <pc:sldMk cId="1664851002" sldId="1209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189D59F9-2D18-48A0-B048-71706D1F523B}" dt="2022-08-17T15:18:28.046" v="265" actId="20577"/>
        <pc:sldMkLst>
          <pc:docMk/>
          <pc:sldMk cId="1717281118" sldId="1210"/>
        </pc:sldMkLst>
        <pc:spChg chg="mod">
          <ac:chgData name="lakshmikanth" userId="34ec4a14-2b32-4e23-8e6c-bf79444b9b1f" providerId="ADAL" clId="{189D59F9-2D18-48A0-B048-71706D1F523B}" dt="2022-08-17T15:18:28.046" v="265" actId="20577"/>
          <ac:spMkLst>
            <pc:docMk/>
            <pc:sldMk cId="1717281118" sldId="1210"/>
            <ac:spMk id="37" creationId="{D4C517C9-B9C6-4EF5-A70C-DDFD99F95F25}"/>
          </ac:spMkLst>
        </pc:spChg>
      </pc:sldChg>
      <pc:sldChg chg="modSp add mod">
        <pc:chgData name="lakshmikanth" userId="34ec4a14-2b32-4e23-8e6c-bf79444b9b1f" providerId="ADAL" clId="{189D59F9-2D18-48A0-B048-71706D1F523B}" dt="2022-08-17T15:18:36.487" v="267" actId="20577"/>
        <pc:sldMkLst>
          <pc:docMk/>
          <pc:sldMk cId="1682816391" sldId="1211"/>
        </pc:sldMkLst>
        <pc:spChg chg="mod">
          <ac:chgData name="lakshmikanth" userId="34ec4a14-2b32-4e23-8e6c-bf79444b9b1f" providerId="ADAL" clId="{189D59F9-2D18-48A0-B048-71706D1F523B}" dt="2022-08-17T15:18:36.487" v="267" actId="20577"/>
          <ac:spMkLst>
            <pc:docMk/>
            <pc:sldMk cId="1682816391" sldId="1211"/>
            <ac:spMk id="37" creationId="{D4C517C9-B9C6-4EF5-A70C-DDFD99F95F25}"/>
          </ac:spMkLst>
        </pc:spChg>
      </pc:sldChg>
    </pc:docChg>
  </pc:docChgLst>
  <pc:docChgLst>
    <pc:chgData name="Subramani K" userId="bf009f75-d47a-408b-a678-4666a6eafc4c" providerId="ADAL" clId="{24061184-6205-4817-8DE0-0FFF028F80E7}"/>
    <pc:docChg chg="undo custSel addSld delSld modSld">
      <pc:chgData name="Subramani K" userId="bf009f75-d47a-408b-a678-4666a6eafc4c" providerId="ADAL" clId="{24061184-6205-4817-8DE0-0FFF028F80E7}" dt="2022-04-10T11:22:35.433" v="869"/>
      <pc:docMkLst>
        <pc:docMk/>
      </pc:docMkLst>
      <pc:sldChg chg="addSp delSp modSp mod">
        <pc:chgData name="Subramani K" userId="bf009f75-d47a-408b-a678-4666a6eafc4c" providerId="ADAL" clId="{24061184-6205-4817-8DE0-0FFF028F80E7}" dt="2022-04-07T19:06:21.266" v="692"/>
        <pc:sldMkLst>
          <pc:docMk/>
          <pc:sldMk cId="2508173990" sldId="1202"/>
        </pc:sldMkLst>
        <pc:spChg chg="mod">
          <ac:chgData name="Subramani K" userId="bf009f75-d47a-408b-a678-4666a6eafc4c" providerId="ADAL" clId="{24061184-6205-4817-8DE0-0FFF028F80E7}" dt="2022-04-07T19:06:21.266" v="69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24061184-6205-4817-8DE0-0FFF028F80E7}" dt="2022-04-07T18:53:05.752" v="214" actId="20577"/>
          <ac:spMkLst>
            <pc:docMk/>
            <pc:sldMk cId="2508173990" sldId="1202"/>
            <ac:spMk id="10" creationId="{BC95729D-B7AA-469F-AC09-0690AD9DD1CD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24" creationId="{D748E77E-54FF-4FCA-98C6-3C49402CBEC8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1" creationId="{015D03AE-ACC0-4760-909D-6042BEE8FDDA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34" creationId="{4BFB072D-7876-4BE1-BB1E-AE73BC267F10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39" creationId="{8D66DD37-6F10-4802-B985-F366D68BD57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42" creationId="{7ECAD6B7-84FD-4698-88F2-52F4B30C7A57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47" creationId="{FE1560ED-75B3-4124-9F7F-469911EAD6E8}"/>
          </ac:spMkLst>
        </pc:spChg>
        <pc:spChg chg="del mod topLvl">
          <ac:chgData name="Subramani K" userId="bf009f75-d47a-408b-a678-4666a6eafc4c" providerId="ADAL" clId="{24061184-6205-4817-8DE0-0FFF028F80E7}" dt="2022-04-07T18:56:34.495" v="483" actId="478"/>
          <ac:spMkLst>
            <pc:docMk/>
            <pc:sldMk cId="2508173990" sldId="1202"/>
            <ac:spMk id="50" creationId="{800B876E-EA6B-4B72-AE97-45E0AD1C7FB5}"/>
          </ac:spMkLst>
        </pc:spChg>
        <pc:spChg chg="mod topLvl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24061184-6205-4817-8DE0-0FFF028F80E7}" dt="2022-04-07T18:56:26.667" v="481" actId="165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24061184-6205-4817-8DE0-0FFF028F80E7}" dt="2022-04-07T18:54:13.722" v="415" actId="20577"/>
          <ac:spMkLst>
            <pc:docMk/>
            <pc:sldMk cId="2508173990" sldId="1202"/>
            <ac:spMk id="58" creationId="{80EC1139-A85A-4812-8263-BE7CCFF26585}"/>
          </ac:spMkLst>
        </pc:spChg>
        <pc:spChg chg="add mod">
          <ac:chgData name="Subramani K" userId="bf009f75-d47a-408b-a678-4666a6eafc4c" providerId="ADAL" clId="{24061184-6205-4817-8DE0-0FFF028F80E7}" dt="2022-04-07T18:57:30.950" v="502" actId="20577"/>
          <ac:spMkLst>
            <pc:docMk/>
            <pc:sldMk cId="2508173990" sldId="1202"/>
            <ac:spMk id="66" creationId="{ABDDA41A-A3F3-4999-8C67-22302E4D960F}"/>
          </ac:spMkLst>
        </pc:spChg>
        <pc:spChg chg="add mod">
          <ac:chgData name="Subramani K" userId="bf009f75-d47a-408b-a678-4666a6eafc4c" providerId="ADAL" clId="{24061184-6205-4817-8DE0-0FFF028F80E7}" dt="2022-04-07T18:59:58.809" v="594" actId="1076"/>
          <ac:spMkLst>
            <pc:docMk/>
            <pc:sldMk cId="2508173990" sldId="1202"/>
            <ac:spMk id="67" creationId="{58FB30D1-B5F7-4C36-B93A-3881E48D6706}"/>
          </ac:spMkLst>
        </pc:s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23" creationId="{D01A5577-5820-4A12-9C9D-E15303D49CC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25" creationId="{6B82AAA5-4204-439D-A5CB-7DBBBA35AFB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33" creationId="{0B93414D-951B-4AD3-BB9C-9D2EA19C8770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35" creationId="{B71D3B73-CB05-4C68-A9B2-58F77CEA0C17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1" creationId="{A97582DD-110D-4C91-B040-EFC470078CEB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43" creationId="{EFE9DF6C-1F22-4DF7-B581-14D63C9AAF8F}"/>
          </ac:grpSpMkLst>
        </pc:grpChg>
        <pc:grpChg chg="del">
          <ac:chgData name="Subramani K" userId="bf009f75-d47a-408b-a678-4666a6eafc4c" providerId="ADAL" clId="{24061184-6205-4817-8DE0-0FFF028F80E7}" dt="2022-04-07T18:56:26.667" v="481" actId="165"/>
          <ac:grpSpMkLst>
            <pc:docMk/>
            <pc:sldMk cId="2508173990" sldId="1202"/>
            <ac:grpSpMk id="49" creationId="{B86CA52F-C3E3-4D34-AFA4-246B4FA5E8A1}"/>
          </ac:grpSpMkLst>
        </pc:grpChg>
        <pc:grpChg chg="del mod topLvl">
          <ac:chgData name="Subramani K" userId="bf009f75-d47a-408b-a678-4666a6eafc4c" providerId="ADAL" clId="{24061184-6205-4817-8DE0-0FFF028F80E7}" dt="2022-04-07T18:56:30.436" v="482" actId="478"/>
          <ac:grpSpMkLst>
            <pc:docMk/>
            <pc:sldMk cId="2508173990" sldId="1202"/>
            <ac:grpSpMk id="51" creationId="{0C12D049-9ACC-48DC-82E3-A4FCFD47CFCC}"/>
          </ac:grpSpMkLst>
        </pc:grpChg>
        <pc:picChg chg="add mod or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24061184-6205-4817-8DE0-0FFF028F80E7}" dt="2022-04-07T18:56:26.667" v="481" actId="165"/>
          <ac:picMkLst>
            <pc:docMk/>
            <pc:sldMk cId="2508173990" sldId="1202"/>
            <ac:picMk id="56" creationId="{1E5301A9-9004-4F08-8918-1093812B26E3}"/>
          </ac:picMkLst>
        </pc:picChg>
        <pc:picChg chg="add del mod">
          <ac:chgData name="Subramani K" userId="bf009f75-d47a-408b-a678-4666a6eafc4c" providerId="ADAL" clId="{24061184-6205-4817-8DE0-0FFF028F80E7}" dt="2022-04-07T18:57:45.855" v="506" actId="478"/>
          <ac:picMkLst>
            <pc:docMk/>
            <pc:sldMk cId="2508173990" sldId="1202"/>
            <ac:picMk id="62" creationId="{0D84D3A8-BD02-4564-BDFC-8AB1D448C479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3" creationId="{3F16F4BA-C58C-41A4-AAE6-EC6AFC8A94BD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4" creationId="{D3E72F1B-120C-4775-A43F-7CC9D0DDCBEA}"/>
          </ac:picMkLst>
        </pc:picChg>
        <pc:picChg chg="add mod">
          <ac:chgData name="Subramani K" userId="bf009f75-d47a-408b-a678-4666a6eafc4c" providerId="ADAL" clId="{24061184-6205-4817-8DE0-0FFF028F80E7}" dt="2022-04-07T18:57:02.552" v="499" actId="1036"/>
          <ac:picMkLst>
            <pc:docMk/>
            <pc:sldMk cId="2508173990" sldId="1202"/>
            <ac:picMk id="65" creationId="{8F85E042-BD0F-4611-AC6D-61D5691F7E30}"/>
          </ac:picMkLst>
        </pc:picChg>
      </pc:sldChg>
      <pc:sldChg chg="addSp delSp modSp mod">
        <pc:chgData name="Subramani K" userId="bf009f75-d47a-408b-a678-4666a6eafc4c" providerId="ADAL" clId="{24061184-6205-4817-8DE0-0FFF028F80E7}" dt="2022-04-07T19:01:10.361" v="641" actId="1035"/>
        <pc:sldMkLst>
          <pc:docMk/>
          <pc:sldMk cId="2285015065" sldId="1203"/>
        </pc:sldMkLst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8" creationId="{C41CE023-1BFE-4872-B3A9-A78B9E65C56C}"/>
          </ac:spMkLst>
        </pc:spChg>
        <pc:spChg chg="add mod">
          <ac:chgData name="Subramani K" userId="bf009f75-d47a-408b-a678-4666a6eafc4c" providerId="ADAL" clId="{24061184-6205-4817-8DE0-0FFF028F80E7}" dt="2022-04-07T19:01:06.051" v="637" actId="1036"/>
          <ac:spMkLst>
            <pc:docMk/>
            <pc:sldMk cId="2285015065" sldId="1203"/>
            <ac:spMk id="9" creationId="{23C8286F-68EC-4948-B96B-80A695F2CDB7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0" creationId="{AAF34AE8-15E6-4F75-8509-19B839EF6B98}"/>
          </ac:spMkLst>
        </pc:spChg>
        <pc:spChg chg="add mod">
          <ac:chgData name="Subramani K" userId="bf009f75-d47a-408b-a678-4666a6eafc4c" providerId="ADAL" clId="{24061184-6205-4817-8DE0-0FFF028F80E7}" dt="2022-04-07T19:01:00.536" v="630" actId="1076"/>
          <ac:spMkLst>
            <pc:docMk/>
            <pc:sldMk cId="2285015065" sldId="1203"/>
            <ac:spMk id="12" creationId="{297A8F4B-0601-4022-8D8C-E972FB5B238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3" creationId="{77B1F52D-26E6-484E-9E07-1D4C9AFB0B12}"/>
          </ac:spMkLst>
        </pc:spChg>
        <pc:spChg chg="add mod">
          <ac:chgData name="Subramani K" userId="bf009f75-d47a-408b-a678-4666a6eafc4c" providerId="ADAL" clId="{24061184-6205-4817-8DE0-0FFF028F80E7}" dt="2022-04-07T19:01:10.361" v="641" actId="1035"/>
          <ac:spMkLst>
            <pc:docMk/>
            <pc:sldMk cId="2285015065" sldId="1203"/>
            <ac:spMk id="15" creationId="{7882CD0F-3E5E-441B-872F-320ADB95E3D7}"/>
          </ac:spMkLst>
        </pc:spChg>
        <pc:spChg chg="mod">
          <ac:chgData name="Subramani K" userId="bf009f75-d47a-408b-a678-4666a6eafc4c" providerId="ADAL" clId="{24061184-6205-4817-8DE0-0FFF028F80E7}" dt="2022-04-07T19:00:51.159" v="626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24061184-6205-4817-8DE0-0FFF028F80E7}" dt="2022-04-07T19:00:45.150" v="624" actId="1035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24061184-6205-4817-8DE0-0FFF028F80E7}" dt="2022-04-07T19:00:34.475" v="605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24061184-6205-4817-8DE0-0FFF028F80E7}" dt="2022-04-07T19:00:36.904" v="606" actId="478"/>
          <ac:spMkLst>
            <pc:docMk/>
            <pc:sldMk cId="2285015065" sldId="1203"/>
            <ac:spMk id="27" creationId="{B38438DC-8F79-4707-9926-890E97655C06}"/>
          </ac:spMkLst>
        </pc:spChg>
      </pc:sldChg>
      <pc:sldChg chg="del">
        <pc:chgData name="Subramani K" userId="bf009f75-d47a-408b-a678-4666a6eafc4c" providerId="ADAL" clId="{24061184-6205-4817-8DE0-0FFF028F80E7}" dt="2022-04-07T19:01:13.741" v="642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24061184-6205-4817-8DE0-0FFF028F80E7}" dt="2022-04-07T19:06:25.172" v="693"/>
        <pc:sldMkLst>
          <pc:docMk/>
          <pc:sldMk cId="186046281" sldId="1205"/>
        </pc:sldMkLst>
        <pc:spChg chg="add del mod">
          <ac:chgData name="Subramani K" userId="bf009f75-d47a-408b-a678-4666a6eafc4c" providerId="ADAL" clId="{24061184-6205-4817-8DE0-0FFF028F80E7}" dt="2022-04-07T19:00:01.699" v="595" actId="478"/>
          <ac:spMkLst>
            <pc:docMk/>
            <pc:sldMk cId="186046281" sldId="1205"/>
            <ac:spMk id="2" creationId="{AD76BF80-4A57-444B-A4E3-30F11EA30070}"/>
          </ac:spMkLst>
        </pc:spChg>
        <pc:spChg chg="mod">
          <ac:chgData name="Subramani K" userId="bf009f75-d47a-408b-a678-4666a6eafc4c" providerId="ADAL" clId="{24061184-6205-4817-8DE0-0FFF028F80E7}" dt="2022-04-07T19:06:25.172" v="693"/>
          <ac:spMkLst>
            <pc:docMk/>
            <pc:sldMk cId="186046281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24061184-6205-4817-8DE0-0FFF028F80E7}" dt="2022-04-07T19:00:06.275" v="602" actId="20577"/>
          <ac:spMkLst>
            <pc:docMk/>
            <pc:sldMk cId="186046281" sldId="1205"/>
            <ac:spMk id="27" creationId="{92972604-99E1-4063-88DD-2F0540F1BDD3}"/>
          </ac:spMkLst>
        </pc:sp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3" creationId="{C4441BB5-4B31-477C-B190-F258785B7DA7}"/>
          </ac:picMkLst>
        </pc:picChg>
        <pc:picChg chg="add mod">
          <ac:chgData name="Subramani K" userId="bf009f75-d47a-408b-a678-4666a6eafc4c" providerId="ADAL" clId="{24061184-6205-4817-8DE0-0FFF028F80E7}" dt="2022-04-07T18:59:07.239" v="534" actId="1037"/>
          <ac:picMkLst>
            <pc:docMk/>
            <pc:sldMk cId="186046281" sldId="1205"/>
            <ac:picMk id="22" creationId="{6D6D3B42-0319-4950-9D86-89D5EF01547E}"/>
          </ac:picMkLst>
        </pc:picChg>
        <pc:picChg chg="add mod">
          <ac:chgData name="Subramani K" userId="bf009f75-d47a-408b-a678-4666a6eafc4c" providerId="ADAL" clId="{24061184-6205-4817-8DE0-0FFF028F80E7}" dt="2022-04-07T18:59:05.071" v="530" actId="1038"/>
          <ac:picMkLst>
            <pc:docMk/>
            <pc:sldMk cId="186046281" sldId="1205"/>
            <ac:picMk id="23" creationId="{8EC530E9-5B31-4615-895E-8B2297739E1D}"/>
          </ac:picMkLst>
        </pc:picChg>
        <pc:picChg chg="add mod">
          <ac:chgData name="Subramani K" userId="bf009f75-d47a-408b-a678-4666a6eafc4c" providerId="ADAL" clId="{24061184-6205-4817-8DE0-0FFF028F80E7}" dt="2022-04-07T18:59:02.128" v="521" actId="1037"/>
          <ac:picMkLst>
            <pc:docMk/>
            <pc:sldMk cId="186046281" sldId="1205"/>
            <ac:picMk id="24" creationId="{DD536E4E-896E-4874-8175-F57267834F70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3" creationId="{3F16F4BA-C58C-41A4-AAE6-EC6AFC8A94BD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4" creationId="{D3E72F1B-120C-4775-A43F-7CC9D0DDCBEA}"/>
          </ac:picMkLst>
        </pc:picChg>
        <pc:picChg chg="del">
          <ac:chgData name="Subramani K" userId="bf009f75-d47a-408b-a678-4666a6eafc4c" providerId="ADAL" clId="{24061184-6205-4817-8DE0-0FFF028F80E7}" dt="2022-04-07T18:58:43.710" v="512" actId="478"/>
          <ac:picMkLst>
            <pc:docMk/>
            <pc:sldMk cId="186046281" sldId="1205"/>
            <ac:picMk id="65" creationId="{8F85E042-BD0F-4611-AC6D-61D5691F7E30}"/>
          </ac:picMkLst>
        </pc:picChg>
        <pc:picChg chg="add mod">
          <ac:chgData name="Subramani K" userId="bf009f75-d47a-408b-a678-4666a6eafc4c" providerId="ADAL" clId="{24061184-6205-4817-8DE0-0FFF028F80E7}" dt="2022-04-07T18:59:09.157" v="535" actId="1038"/>
          <ac:picMkLst>
            <pc:docMk/>
            <pc:sldMk cId="186046281" sldId="1205"/>
            <ac:picMk id="1026" creationId="{DFF837CA-A8B9-4E47-8A37-623DFFEBD49E}"/>
          </ac:picMkLst>
        </pc:picChg>
      </pc:sldChg>
      <pc:sldChg chg="addSp delSp modSp add mod">
        <pc:chgData name="Subramani K" userId="bf009f75-d47a-408b-a678-4666a6eafc4c" providerId="ADAL" clId="{24061184-6205-4817-8DE0-0FFF028F80E7}" dt="2022-04-07T19:06:29.924" v="694" actId="478"/>
        <pc:sldMkLst>
          <pc:docMk/>
          <pc:sldMk cId="2974886625" sldId="1206"/>
        </pc:sldMkLst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24061184-6205-4817-8DE0-0FFF028F80E7}" dt="2022-04-07T19:06:29.924" v="694" actId="478"/>
          <ac:spMkLst>
            <pc:docMk/>
            <pc:sldMk cId="2974886625" sldId="1206"/>
            <ac:spMk id="12" creationId="{B4BEA475-7A09-41F4-B29E-D01CEF32D3D4}"/>
          </ac:spMkLst>
        </pc:spChg>
        <pc:spChg chg="mod">
          <ac:chgData name="Subramani K" userId="bf009f75-d47a-408b-a678-4666a6eafc4c" providerId="ADAL" clId="{24061184-6205-4817-8DE0-0FFF028F80E7}" dt="2022-04-07T19:01:48.119" v="662" actId="20577"/>
          <ac:spMkLst>
            <pc:docMk/>
            <pc:sldMk cId="2974886625" sldId="1206"/>
            <ac:spMk id="30" creationId="{A7F3710A-8EE6-42B3-9C88-7DEAD57D2295}"/>
          </ac:spMkLst>
        </pc:spChg>
        <pc:spChg chg="add mod ord">
          <ac:chgData name="Subramani K" userId="bf009f75-d47a-408b-a678-4666a6eafc4c" providerId="ADAL" clId="{24061184-6205-4817-8DE0-0FFF028F80E7}" dt="2022-04-07T19:03:24.080" v="673" actId="167"/>
          <ac:spMkLst>
            <pc:docMk/>
            <pc:sldMk cId="2974886625" sldId="1206"/>
            <ac:spMk id="35" creationId="{0D0F2E0D-A3A4-402F-9519-2C290C0ECBB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36" creationId="{715984BC-AFD0-465C-917C-36A368AC9E48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6" creationId="{2E4B71AC-C220-48FC-B962-766896C0B170}"/>
          </ac:spMkLst>
        </pc:spChg>
        <pc:spChg chg="mod topLvl">
          <ac:chgData name="Subramani K" userId="bf009f75-d47a-408b-a678-4666a6eafc4c" providerId="ADAL" clId="{24061184-6205-4817-8DE0-0FFF028F80E7}" dt="2022-04-07T19:03:35.322" v="677" actId="164"/>
          <ac:spMkLst>
            <pc:docMk/>
            <pc:sldMk cId="2974886625" sldId="1206"/>
            <ac:spMk id="47" creationId="{BDA086D6-938A-41EC-94D9-F34166B8649D}"/>
          </ac:spMkLst>
        </pc:spChg>
        <pc:spChg chg="del mod topLvl">
          <ac:chgData name="Subramani K" userId="bf009f75-d47a-408b-a678-4666a6eafc4c" providerId="ADAL" clId="{24061184-6205-4817-8DE0-0FFF028F80E7}" dt="2022-04-07T19:03:06.249" v="668" actId="478"/>
          <ac:spMkLst>
            <pc:docMk/>
            <pc:sldMk cId="2974886625" sldId="1206"/>
            <ac:spMk id="48" creationId="{D710028C-B5CB-4A58-8D04-5C0F2E5C5B6F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5" creationId="{6FC30419-8508-4324-9CB5-DFFA9EA8B04A}"/>
          </ac:spMkLst>
        </pc:spChg>
        <pc:spChg chg="mod">
          <ac:chgData name="Subramani K" userId="bf009f75-d47a-408b-a678-4666a6eafc4c" providerId="ADAL" clId="{24061184-6205-4817-8DE0-0FFF028F80E7}" dt="2022-04-07T19:03:39.988" v="684" actId="1036"/>
          <ac:spMkLst>
            <pc:docMk/>
            <pc:sldMk cId="2974886625" sldId="1206"/>
            <ac:spMk id="56" creationId="{67FEA691-BFB2-431A-9E79-1EDAA36405C0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7" creationId="{C4264BB1-610F-4EEF-8CB8-9B2D9D724E8D}"/>
          </ac:spMkLst>
        </pc:spChg>
        <pc:spChg chg="add mod">
          <ac:chgData name="Subramani K" userId="bf009f75-d47a-408b-a678-4666a6eafc4c" providerId="ADAL" clId="{24061184-6205-4817-8DE0-0FFF028F80E7}" dt="2022-04-07T19:03:17.720" v="670" actId="1076"/>
          <ac:spMkLst>
            <pc:docMk/>
            <pc:sldMk cId="2974886625" sldId="1206"/>
            <ac:spMk id="58" creationId="{42802A8C-F2C2-44EC-AB7C-AA1CA46E5D7B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4" creationId="{63FE7987-BEFB-451F-B412-F78C74A73B0E}"/>
          </ac:spMkLst>
        </pc:spChg>
        <pc:spChg chg="mod">
          <ac:chgData name="Subramani K" userId="bf009f75-d47a-408b-a678-4666a6eafc4c" providerId="ADAL" clId="{24061184-6205-4817-8DE0-0FFF028F80E7}" dt="2022-04-07T19:03:48.659" v="686"/>
          <ac:spMkLst>
            <pc:docMk/>
            <pc:sldMk cId="2974886625" sldId="1206"/>
            <ac:spMk id="65" creationId="{9A8209EC-B072-4E97-A5BD-89F4C48D1D29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7" creationId="{1CE34700-2501-46DD-9E2D-819BE787F3FD}"/>
          </ac:spMkLst>
        </pc:spChg>
        <pc:spChg chg="mod">
          <ac:chgData name="Subramani K" userId="bf009f75-d47a-408b-a678-4666a6eafc4c" providerId="ADAL" clId="{24061184-6205-4817-8DE0-0FFF028F80E7}" dt="2022-04-07T19:03:54.168" v="688"/>
          <ac:spMkLst>
            <pc:docMk/>
            <pc:sldMk cId="2974886625" sldId="1206"/>
            <ac:spMk id="68" creationId="{C1248685-3B50-4AC8-8CF2-F0797ACD532A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0" creationId="{81AB16C6-07C4-4C92-B1C5-C554C096E48C}"/>
          </ac:spMkLst>
        </pc:spChg>
        <pc:spChg chg="mod">
          <ac:chgData name="Subramani K" userId="bf009f75-d47a-408b-a678-4666a6eafc4c" providerId="ADAL" clId="{24061184-6205-4817-8DE0-0FFF028F80E7}" dt="2022-04-07T19:04:02.709" v="690"/>
          <ac:spMkLst>
            <pc:docMk/>
            <pc:sldMk cId="2974886625" sldId="1206"/>
            <ac:spMk id="71" creationId="{7E382CB3-EB33-47B3-A531-581A75EFC143}"/>
          </ac:spMkLst>
        </pc:spChg>
        <pc:grpChg chg="add mod">
          <ac:chgData name="Subramani K" userId="bf009f75-d47a-408b-a678-4666a6eafc4c" providerId="ADAL" clId="{24061184-6205-4817-8DE0-0FFF028F80E7}" dt="2022-04-07T19:03:35.322" v="677" actId="164"/>
          <ac:grpSpMkLst>
            <pc:docMk/>
            <pc:sldMk cId="2974886625" sldId="1206"/>
            <ac:grpSpMk id="2" creationId="{384DD0E1-0FB1-4E63-BA93-E7E0F9B0291E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31" creationId="{1FDC16F1-F83C-4874-8E15-4EE0BE06DD01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40" creationId="{F0EABFED-BB8F-4562-905A-795911A5BA3E}"/>
          </ac:grpSpMkLst>
        </pc:grpChg>
        <pc:grpChg chg="add del">
          <ac:chgData name="Subramani K" userId="bf009f75-d47a-408b-a678-4666a6eafc4c" providerId="ADAL" clId="{24061184-6205-4817-8DE0-0FFF028F80E7}" dt="2022-04-07T19:03:04.151" v="667" actId="165"/>
          <ac:grpSpMkLst>
            <pc:docMk/>
            <pc:sldMk cId="2974886625" sldId="1206"/>
            <ac:grpSpMk id="45" creationId="{AF2A5D50-BF12-41E6-9D69-58605BCDA82B}"/>
          </ac:grpSpMkLst>
        </pc:grpChg>
        <pc:grpChg chg="add del">
          <ac:chgData name="Subramani K" userId="bf009f75-d47a-408b-a678-4666a6eafc4c" providerId="ADAL" clId="{24061184-6205-4817-8DE0-0FFF028F80E7}" dt="2022-04-07T19:02:59.838" v="666" actId="478"/>
          <ac:grpSpMkLst>
            <pc:docMk/>
            <pc:sldMk cId="2974886625" sldId="1206"/>
            <ac:grpSpMk id="50" creationId="{F2E9B5FB-E077-4ACE-A34F-44523A396CDF}"/>
          </ac:grpSpMkLst>
        </pc:grpChg>
        <pc:grpChg chg="add mod">
          <ac:chgData name="Subramani K" userId="bf009f75-d47a-408b-a678-4666a6eafc4c" providerId="ADAL" clId="{24061184-6205-4817-8DE0-0FFF028F80E7}" dt="2022-04-07T19:03:53.512" v="687" actId="1076"/>
          <ac:grpSpMkLst>
            <pc:docMk/>
            <pc:sldMk cId="2974886625" sldId="1206"/>
            <ac:grpSpMk id="63" creationId="{1F9FF552-E64E-4AF5-A037-B8B8657A0CB4}"/>
          </ac:grpSpMkLst>
        </pc:grpChg>
        <pc:grpChg chg="add mod">
          <ac:chgData name="Subramani K" userId="bf009f75-d47a-408b-a678-4666a6eafc4c" providerId="ADAL" clId="{24061184-6205-4817-8DE0-0FFF028F80E7}" dt="2022-04-07T19:04:01.823" v="689" actId="1076"/>
          <ac:grpSpMkLst>
            <pc:docMk/>
            <pc:sldMk cId="2974886625" sldId="1206"/>
            <ac:grpSpMk id="66" creationId="{D40D513A-DB33-499F-82EF-1BD14BAC8B2C}"/>
          </ac:grpSpMkLst>
        </pc:grpChg>
        <pc:grpChg chg="add mod">
          <ac:chgData name="Subramani K" userId="bf009f75-d47a-408b-a678-4666a6eafc4c" providerId="ADAL" clId="{24061184-6205-4817-8DE0-0FFF028F80E7}" dt="2022-04-07T19:04:06.895" v="691" actId="1076"/>
          <ac:grpSpMkLst>
            <pc:docMk/>
            <pc:sldMk cId="2974886625" sldId="1206"/>
            <ac:grpSpMk id="69" creationId="{EBD2863D-3855-4BEC-B5F8-C3D08CB15C9E}"/>
          </ac:grpSpMkLst>
        </pc:grpChg>
        <pc:picChg chg="add del mod">
          <ac:chgData name="Subramani K" userId="bf009f75-d47a-408b-a678-4666a6eafc4c" providerId="ADAL" clId="{24061184-6205-4817-8DE0-0FFF028F80E7}" dt="2022-04-07T19:03:45.330" v="685" actId="1076"/>
          <ac:picMkLst>
            <pc:docMk/>
            <pc:sldMk cId="2974886625" sldId="1206"/>
            <ac:picMk id="54" creationId="{EA282528-617A-4068-B459-48D3062D3A89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59" creationId="{47364602-CDDA-4C7B-B094-7284E8AB72AC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0" creationId="{3D59E8BF-0A36-4BC3-BB59-E49A83E4E831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1" creationId="{CA90FB12-F630-4396-941B-C8705364148D}"/>
          </ac:picMkLst>
        </pc:picChg>
        <pc:picChg chg="add mod">
          <ac:chgData name="Subramani K" userId="bf009f75-d47a-408b-a678-4666a6eafc4c" providerId="ADAL" clId="{24061184-6205-4817-8DE0-0FFF028F80E7}" dt="2022-04-07T19:03:17.720" v="670" actId="1076"/>
          <ac:picMkLst>
            <pc:docMk/>
            <pc:sldMk cId="2974886625" sldId="1206"/>
            <ac:picMk id="62" creationId="{0FB794E6-DD03-4EB0-AF1E-E6A764B23A04}"/>
          </ac:picMkLst>
        </pc:picChg>
        <pc:cxnChg chg="del mod topLvl">
          <ac:chgData name="Subramani K" userId="bf009f75-d47a-408b-a678-4666a6eafc4c" providerId="ADAL" clId="{24061184-6205-4817-8DE0-0FFF028F80E7}" dt="2022-04-07T19:03:06.249" v="668" actId="478"/>
          <ac:cxnSpMkLst>
            <pc:docMk/>
            <pc:sldMk cId="2974886625" sldId="1206"/>
            <ac:cxnSpMk id="49" creationId="{A4B45AD2-55BD-4E62-8810-18C31664807E}"/>
          </ac:cxnSpMkLst>
        </pc:cxnChg>
      </pc:sldChg>
      <pc:sldChg chg="add">
        <pc:chgData name="Subramani K" userId="bf009f75-d47a-408b-a678-4666a6eafc4c" providerId="ADAL" clId="{24061184-6205-4817-8DE0-0FFF028F80E7}" dt="2022-04-07T19:01:28.950" v="643"/>
        <pc:sldMkLst>
          <pc:docMk/>
          <pc:sldMk cId="1940554314" sldId="1207"/>
        </pc:sldMkLst>
      </pc:sldChg>
      <pc:sldChg chg="addSp delSp modSp add mod">
        <pc:chgData name="Subramani K" userId="bf009f75-d47a-408b-a678-4666a6eafc4c" providerId="ADAL" clId="{24061184-6205-4817-8DE0-0FFF028F80E7}" dt="2022-04-08T06:12:56.947" v="865" actId="20577"/>
        <pc:sldMkLst>
          <pc:docMk/>
          <pc:sldMk cId="2075535278" sldId="1208"/>
        </pc:sldMkLst>
        <pc:spChg chg="mod">
          <ac:chgData name="Subramani K" userId="bf009f75-d47a-408b-a678-4666a6eafc4c" providerId="ADAL" clId="{24061184-6205-4817-8DE0-0FFF028F80E7}" dt="2022-04-08T06:12:56.947" v="865" actId="20577"/>
          <ac:spMkLst>
            <pc:docMk/>
            <pc:sldMk cId="2075535278" sldId="1208"/>
            <ac:spMk id="14" creationId="{D4C948DF-669C-42CA-B0CC-3EF35C283FEC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26" creationId="{2FD53339-6A45-4689-9E0A-C36E58832918}"/>
          </ac:spMkLst>
        </pc:spChg>
        <pc:spChg chg="mod">
          <ac:chgData name="Subramani K" userId="bf009f75-d47a-408b-a678-4666a6eafc4c" providerId="ADAL" clId="{24061184-6205-4817-8DE0-0FFF028F80E7}" dt="2022-04-08T06:10:14.806" v="730" actId="1037"/>
          <ac:spMkLst>
            <pc:docMk/>
            <pc:sldMk cId="2075535278" sldId="1208"/>
            <ac:spMk id="27" creationId="{92972604-99E1-4063-88DD-2F0540F1BDD3}"/>
          </ac:spMkLst>
        </pc:spChg>
        <pc:spChg chg="del mod topLvl">
          <ac:chgData name="Subramani K" userId="bf009f75-d47a-408b-a678-4666a6eafc4c" providerId="ADAL" clId="{24061184-6205-4817-8DE0-0FFF028F80E7}" dt="2022-04-08T06:10:44.759" v="736" actId="478"/>
          <ac:spMkLst>
            <pc:docMk/>
            <pc:sldMk cId="2075535278" sldId="1208"/>
            <ac:spMk id="29" creationId="{F1F90892-E4EF-4C0F-A063-15A7B5D2E340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36" creationId="{47B7C713-5EBC-400A-B220-6775BAFFA7E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44" creationId="{B218D004-88DA-4F5F-916D-D10D9459DDC1}"/>
          </ac:spMkLst>
        </pc:spChg>
        <pc:spChg chg="mod">
          <ac:chgData name="Subramani K" userId="bf009f75-d47a-408b-a678-4666a6eafc4c" providerId="ADAL" clId="{24061184-6205-4817-8DE0-0FFF028F80E7}" dt="2022-04-08T06:11:29.995" v="760" actId="1035"/>
          <ac:spMkLst>
            <pc:docMk/>
            <pc:sldMk cId="2075535278" sldId="1208"/>
            <ac:spMk id="52" creationId="{D8CA654E-A9E3-4F39-92FD-FBBB4B1DA699}"/>
          </ac:spMkLst>
        </pc:spChg>
        <pc:grpChg chg="add del mod">
          <ac:chgData name="Subramani K" userId="bf009f75-d47a-408b-a678-4666a6eafc4c" providerId="ADAL" clId="{24061184-6205-4817-8DE0-0FFF028F80E7}" dt="2022-04-08T06:10:42.462" v="735" actId="165"/>
          <ac:grpSpMkLst>
            <pc:docMk/>
            <pc:sldMk cId="2075535278" sldId="1208"/>
            <ac:grpSpMk id="25" creationId="{E846BFFE-CF6A-4AA7-B34D-DFEE7CA84FAD}"/>
          </ac:grpSpMkLst>
        </pc:grp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2" creationId="{6D6D3B42-0319-4950-9D86-89D5EF01547E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3" creationId="{8EC530E9-5B31-4615-895E-8B2297739E1D}"/>
          </ac:picMkLst>
        </pc:picChg>
        <pc:picChg chg="del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24" creationId="{DD536E4E-896E-4874-8175-F57267834F70}"/>
          </ac:picMkLst>
        </pc:picChg>
        <pc:picChg chg="mod topLvl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28" creationId="{0D29E9A1-7145-4BA0-A575-1A7B2C48A42C}"/>
          </ac:picMkLst>
        </pc:picChg>
        <pc:picChg chg="add mod">
          <ac:chgData name="Subramani K" userId="bf009f75-d47a-408b-a678-4666a6eafc4c" providerId="ADAL" clId="{24061184-6205-4817-8DE0-0FFF028F80E7}" dt="2022-04-08T06:11:25.166" v="754" actId="1038"/>
          <ac:picMkLst>
            <pc:docMk/>
            <pc:sldMk cId="2075535278" sldId="1208"/>
            <ac:picMk id="30" creationId="{F52BD54F-3103-4DD9-A9C8-3A873BCF20A4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1" creationId="{C10EB654-8F77-4646-9C31-B15ABFDD3C6F}"/>
          </ac:picMkLst>
        </pc:picChg>
        <pc:picChg chg="add mod">
          <ac:chgData name="Subramani K" userId="bf009f75-d47a-408b-a678-4666a6eafc4c" providerId="ADAL" clId="{24061184-6205-4817-8DE0-0FFF028F80E7}" dt="2022-04-08T06:11:22.288" v="745" actId="554"/>
          <ac:picMkLst>
            <pc:docMk/>
            <pc:sldMk cId="2075535278" sldId="1208"/>
            <ac:picMk id="32" creationId="{D6D01A42-873F-4AC1-B157-60FE6FF17CA3}"/>
          </ac:picMkLst>
        </pc:picChg>
        <pc:picChg chg="del mod">
          <ac:chgData name="Subramani K" userId="bf009f75-d47a-408b-a678-4666a6eafc4c" providerId="ADAL" clId="{24061184-6205-4817-8DE0-0FFF028F80E7}" dt="2022-04-08T06:10:37.943" v="732" actId="478"/>
          <ac:picMkLst>
            <pc:docMk/>
            <pc:sldMk cId="2075535278" sldId="1208"/>
            <ac:picMk id="1026" creationId="{DFF837CA-A8B9-4E47-8A37-623DFFEBD49E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25.667" v="867"/>
        <pc:sldMkLst>
          <pc:docMk/>
          <pc:sldMk cId="4064706311" sldId="1209"/>
        </pc:sldMkLst>
        <pc:picChg chg="add mod">
          <ac:chgData name="Subramani K" userId="bf009f75-d47a-408b-a678-4666a6eafc4c" providerId="ADAL" clId="{24061184-6205-4817-8DE0-0FFF028F80E7}" dt="2022-04-10T11:22:25.667" v="867"/>
          <ac:picMkLst>
            <pc:docMk/>
            <pc:sldMk cId="4064706311" sldId="1209"/>
            <ac:picMk id="2" creationId="{846B0A12-1620-45C1-BF4F-F6267719337A}"/>
          </ac:picMkLst>
        </pc:picChg>
      </pc:sldChg>
      <pc:sldChg chg="addSp modSp new">
        <pc:chgData name="Subramani K" userId="bf009f75-d47a-408b-a678-4666a6eafc4c" providerId="ADAL" clId="{24061184-6205-4817-8DE0-0FFF028F80E7}" dt="2022-04-10T11:22:35.433" v="869"/>
        <pc:sldMkLst>
          <pc:docMk/>
          <pc:sldMk cId="1816320550" sldId="1210"/>
        </pc:sldMkLst>
        <pc:picChg chg="add mod">
          <ac:chgData name="Subramani K" userId="bf009f75-d47a-408b-a678-4666a6eafc4c" providerId="ADAL" clId="{24061184-6205-4817-8DE0-0FFF028F80E7}" dt="2022-04-10T11:22:35.433" v="869"/>
          <ac:picMkLst>
            <pc:docMk/>
            <pc:sldMk cId="1816320550" sldId="1210"/>
            <ac:picMk id="2" creationId="{C03E0674-3F98-435A-8E4F-52B90220F203}"/>
          </ac:picMkLst>
        </pc:picChg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45219E68-318D-4423-86C2-2D7D742F4C71}"/>
    <pc:docChg chg="undo custSel addSld delSld modSld">
      <pc:chgData name="Subramani K" userId="bf009f75-d47a-408b-a678-4666a6eafc4c" providerId="ADAL" clId="{45219E68-318D-4423-86C2-2D7D742F4C71}" dt="2022-04-28T13:02:03.960" v="250" actId="1076"/>
      <pc:docMkLst>
        <pc:docMk/>
      </pc:docMkLst>
      <pc:sldChg chg="addSp delSp modSp mod">
        <pc:chgData name="Subramani K" userId="bf009f75-d47a-408b-a678-4666a6eafc4c" providerId="ADAL" clId="{45219E68-318D-4423-86C2-2D7D742F4C71}" dt="2022-04-28T12:09:55.858" v="54" actId="478"/>
        <pc:sldMkLst>
          <pc:docMk/>
          <pc:sldMk cId="2508173990" sldId="1202"/>
        </pc:sldMkLst>
        <pc:spChg chg="mod">
          <ac:chgData name="Subramani K" userId="bf009f75-d47a-408b-a678-4666a6eafc4c" providerId="ADAL" clId="{45219E68-318D-4423-86C2-2D7D742F4C71}" dt="2022-04-28T12:08:16.692" v="26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45219E68-318D-4423-86C2-2D7D742F4C71}" dt="2022-04-28T12:06:35.674" v="2"/>
          <ac:spMkLst>
            <pc:docMk/>
            <pc:sldMk cId="2508173990" sldId="1202"/>
            <ac:spMk id="22" creationId="{D75D647D-908C-424D-9F50-C136FA662E5B}"/>
          </ac:spMkLst>
        </pc:spChg>
        <pc:spChg chg="add mod">
          <ac:chgData name="Subramani K" userId="bf009f75-d47a-408b-a678-4666a6eafc4c" providerId="ADAL" clId="{45219E68-318D-4423-86C2-2D7D742F4C71}" dt="2022-04-28T12:09:01.842" v="49" actId="14100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8" creationId="{4EA8C400-F552-460F-9ECF-98889ABD40CB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29" creationId="{4B7D73D9-47D3-45C9-8891-7D79ED1FE04D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0" creationId="{C6892500-F113-4CDF-AD94-B82643106050}"/>
          </ac:spMkLst>
        </pc:spChg>
        <pc:spChg chg="add del mod">
          <ac:chgData name="Subramani K" userId="bf009f75-d47a-408b-a678-4666a6eafc4c" providerId="ADAL" clId="{45219E68-318D-4423-86C2-2D7D742F4C71}" dt="2022-04-28T12:09:04.419" v="50" actId="14100"/>
          <ac:spMkLst>
            <pc:docMk/>
            <pc:sldMk cId="2508173990" sldId="1202"/>
            <ac:spMk id="32" creationId="{D0EBC7F7-D4F6-4761-98B6-C3866816DF43}"/>
          </ac:spMkLst>
        </pc:spChg>
        <pc:spChg chg="add 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3" creationId="{8F1E7C1B-0540-4EDC-A5C2-FBDABDCE6CBD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7" creationId="{04581C07-47E6-4494-B4CD-C4E30D6D94A8}"/>
          </ac:spMkLst>
        </pc:spChg>
        <pc:spChg chg="mod">
          <ac:chgData name="Subramani K" userId="bf009f75-d47a-408b-a678-4666a6eafc4c" providerId="ADAL" clId="{45219E68-318D-4423-86C2-2D7D742F4C71}" dt="2022-04-28T12:08:36.235" v="42"/>
          <ac:spMkLst>
            <pc:docMk/>
            <pc:sldMk cId="2508173990" sldId="1202"/>
            <ac:spMk id="38" creationId="{EC1080F7-98B2-4525-8BA5-33C849DC11D3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44" creationId="{B218D004-88DA-4F5F-916D-D10D9459DDC1}"/>
          </ac:spMkLst>
        </pc:spChg>
        <pc:spChg chg="del">
          <ac:chgData name="Subramani K" userId="bf009f75-d47a-408b-a678-4666a6eafc4c" providerId="ADAL" clId="{45219E68-318D-4423-86C2-2D7D742F4C71}" dt="2022-04-28T12:08:30.832" v="41" actId="478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45219E68-318D-4423-86C2-2D7D742F4C71}" dt="2022-04-28T12:08:23.891" v="39"/>
          <ac:spMkLst>
            <pc:docMk/>
            <pc:sldMk cId="2508173990" sldId="1202"/>
            <ac:spMk id="58" creationId="{80EC1139-A85A-4812-8263-BE7CCFF26585}"/>
          </ac:spMkLst>
        </pc:spChg>
        <pc:spChg chg="del">
          <ac:chgData name="Subramani K" userId="bf009f75-d47a-408b-a678-4666a6eafc4c" providerId="ADAL" clId="{45219E68-318D-4423-86C2-2D7D742F4C71}" dt="2022-04-28T12:08:29.139" v="40" actId="478"/>
          <ac:spMkLst>
            <pc:docMk/>
            <pc:sldMk cId="2508173990" sldId="1202"/>
            <ac:spMk id="66" creationId="{ABDDA41A-A3F3-4999-8C67-22302E4D960F}"/>
          </ac:spMkLst>
        </pc:spChg>
        <pc:spChg chg="del">
          <ac:chgData name="Subramani K" userId="bf009f75-d47a-408b-a678-4666a6eafc4c" providerId="ADAL" clId="{45219E68-318D-4423-86C2-2D7D742F4C71}" dt="2022-04-28T12:09:55.858" v="54" actId="478"/>
          <ac:spMkLst>
            <pc:docMk/>
            <pc:sldMk cId="2508173990" sldId="1202"/>
            <ac:spMk id="67" creationId="{58FB30D1-B5F7-4C36-B93A-3881E48D6706}"/>
          </ac:spMkLst>
        </pc:s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25" creationId="{4172A7C8-C760-4FA9-A7DE-14DC154A229D}"/>
          </ac:grpSpMkLst>
        </pc:grpChg>
        <pc:grpChg chg="add mod">
          <ac:chgData name="Subramani K" userId="bf009f75-d47a-408b-a678-4666a6eafc4c" providerId="ADAL" clId="{45219E68-318D-4423-86C2-2D7D742F4C71}" dt="2022-04-28T12:08:36.235" v="42"/>
          <ac:grpSpMkLst>
            <pc:docMk/>
            <pc:sldMk cId="2508173990" sldId="1202"/>
            <ac:grpSpMk id="35" creationId="{B41B7FAC-D742-4DCE-A5C1-14842676CEBA}"/>
          </ac:grpSpMkLst>
        </pc:grpChg>
        <pc:grpChg chg="mod">
          <ac:chgData name="Subramani K" userId="bf009f75-d47a-408b-a678-4666a6eafc4c" providerId="ADAL" clId="{45219E68-318D-4423-86C2-2D7D742F4C71}" dt="2022-04-28T12:08:20.258" v="38" actId="1036"/>
          <ac:grpSpMkLst>
            <pc:docMk/>
            <pc:sldMk cId="2508173990" sldId="1202"/>
            <ac:grpSpMk id="57" creationId="{5464A22C-6720-4997-AFB0-FEC5992B68EC}"/>
          </ac:grpSpMkLst>
        </pc:grp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3" creationId="{C4441BB5-4B31-477C-B190-F258785B7DA7}"/>
          </ac:picMkLst>
        </pc:picChg>
        <pc:picChg chg="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27" creationId="{1B8D4309-A31D-47DA-B52A-D5F7D799377D}"/>
          </ac:picMkLst>
        </pc:picChg>
        <pc:picChg chg="add mod">
          <ac:chgData name="Subramani K" userId="bf009f75-d47a-408b-a678-4666a6eafc4c" providerId="ADAL" clId="{45219E68-318D-4423-86C2-2D7D742F4C71}" dt="2022-04-28T12:08:36.235" v="42"/>
          <ac:picMkLst>
            <pc:docMk/>
            <pc:sldMk cId="2508173990" sldId="1202"/>
            <ac:picMk id="34" creationId="{604FC729-F14D-49C6-92A3-6654FB715167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3" creationId="{3F16F4BA-C58C-41A4-AAE6-EC6AFC8A94BD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4" creationId="{D3E72F1B-120C-4775-A43F-7CC9D0DDCBEA}"/>
          </ac:picMkLst>
        </pc:picChg>
        <pc:picChg chg="del">
          <ac:chgData name="Subramani K" userId="bf009f75-d47a-408b-a678-4666a6eafc4c" providerId="ADAL" clId="{45219E68-318D-4423-86C2-2D7D742F4C71}" dt="2022-04-28T12:08:29.139" v="40" actId="478"/>
          <ac:picMkLst>
            <pc:docMk/>
            <pc:sldMk cId="2508173990" sldId="1202"/>
            <ac:picMk id="65" creationId="{8F85E042-BD0F-4611-AC6D-61D5691F7E30}"/>
          </ac:picMkLst>
        </pc:picChg>
        <pc:cxnChg chg="mod">
          <ac:chgData name="Subramani K" userId="bf009f75-d47a-408b-a678-4666a6eafc4c" providerId="ADAL" clId="{45219E68-318D-4423-86C2-2D7D742F4C71}" dt="2022-04-28T12:08:36.235" v="42"/>
          <ac:cxnSpMkLst>
            <pc:docMk/>
            <pc:sldMk cId="2508173990" sldId="1202"/>
            <ac:cxnSpMk id="31" creationId="{E4F69FCB-811D-4405-A076-3B0A238C96F5}"/>
          </ac:cxnSpMkLst>
        </pc:cxnChg>
      </pc:sldChg>
      <pc:sldChg chg="addSp delSp modSp mod">
        <pc:chgData name="Subramani K" userId="bf009f75-d47a-408b-a678-4666a6eafc4c" providerId="ADAL" clId="{45219E68-318D-4423-86C2-2D7D742F4C71}" dt="2022-04-28T13:02:03.960" v="250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2" creationId="{723420E3-83DC-44FB-A634-A2F0E72E5114}"/>
          </ac:spMkLst>
        </pc:spChg>
        <pc:spChg chg="add mod">
          <ac:chgData name="Subramani K" userId="bf009f75-d47a-408b-a678-4666a6eafc4c" providerId="ADAL" clId="{45219E68-318D-4423-86C2-2D7D742F4C71}" dt="2022-04-28T13:01:52.691" v="248" actId="1076"/>
          <ac:spMkLst>
            <pc:docMk/>
            <pc:sldMk cId="2285015065" sldId="1203"/>
            <ac:spMk id="13" creationId="{DA23970C-7BDF-4BF5-9149-E358F150093D}"/>
          </ac:spMkLst>
        </pc:spChg>
        <pc:spChg chg="add mod">
          <ac:chgData name="Subramani K" userId="bf009f75-d47a-408b-a678-4666a6eafc4c" providerId="ADAL" clId="{45219E68-318D-4423-86C2-2D7D742F4C71}" dt="2022-04-28T13:02:03.960" v="250" actId="1076"/>
          <ac:spMkLst>
            <pc:docMk/>
            <pc:sldMk cId="2285015065" sldId="1203"/>
            <ac:spMk id="15" creationId="{7A2E20BF-1448-4B26-BCF8-DC338D9B75C9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6" creationId="{F37777DF-7045-4CDC-B854-63B0E1D0F792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7" creationId="{53828A47-B144-44AA-AB52-E6F243F64FA5}"/>
          </ac:spMkLst>
        </pc:spChg>
        <pc:spChg chg="del">
          <ac:chgData name="Subramani K" userId="bf009f75-d47a-408b-a678-4666a6eafc4c" providerId="ADAL" clId="{45219E68-318D-4423-86C2-2D7D742F4C71}" dt="2022-04-28T12:50:55.555" v="58" actId="478"/>
          <ac:spMkLst>
            <pc:docMk/>
            <pc:sldMk cId="2285015065" sldId="1203"/>
            <ac:spMk id="18" creationId="{809359E1-65FB-4F7E-9953-44987F2091F1}"/>
          </ac:spMkLst>
        </pc:spChg>
        <pc:spChg chg="del">
          <ac:chgData name="Subramani K" userId="bf009f75-d47a-408b-a678-4666a6eafc4c" providerId="ADAL" clId="{45219E68-318D-4423-86C2-2D7D742F4C71}" dt="2022-04-28T12:50:57.870" v="59" actId="478"/>
          <ac:spMkLst>
            <pc:docMk/>
            <pc:sldMk cId="2285015065" sldId="1203"/>
            <ac:spMk id="19" creationId="{C0DFCA3A-6E72-45B3-AFAC-6E6A4B738C74}"/>
          </ac:spMkLst>
        </pc:spChg>
        <pc:spChg chg="mod">
          <ac:chgData name="Subramani K" userId="bf009f75-d47a-408b-a678-4666a6eafc4c" providerId="ADAL" clId="{45219E68-318D-4423-86C2-2D7D742F4C71}" dt="2022-04-28T12:51:12.647" v="89" actId="20577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Subramani K" userId="bf009f75-d47a-408b-a678-4666a6eafc4c" providerId="ADAL" clId="{45219E68-318D-4423-86C2-2D7D742F4C71}" dt="2022-04-28T12:51:28.972" v="149" actId="1035"/>
          <ac:spMkLst>
            <pc:docMk/>
            <pc:sldMk cId="2285015065" sldId="1203"/>
            <ac:spMk id="22" creationId="{E7E5BEF7-1759-4254-BEBB-7571E487C4E8}"/>
          </ac:spMkLst>
        </pc:spChg>
        <pc:spChg chg="del">
          <ac:chgData name="Subramani K" userId="bf009f75-d47a-408b-a678-4666a6eafc4c" providerId="ADAL" clId="{45219E68-318D-4423-86C2-2D7D742F4C71}" dt="2022-04-28T12:51:00.441" v="60" actId="478"/>
          <ac:spMkLst>
            <pc:docMk/>
            <pc:sldMk cId="2285015065" sldId="1203"/>
            <ac:spMk id="23" creationId="{9C240950-EFDC-48FD-A502-39AED2979997}"/>
          </ac:spMkLst>
        </pc:spChg>
      </pc:sldChg>
      <pc:sldChg chg="add">
        <pc:chgData name="Subramani K" userId="bf009f75-d47a-408b-a678-4666a6eafc4c" providerId="ADAL" clId="{45219E68-318D-4423-86C2-2D7D742F4C71}" dt="2022-04-28T12:09:37.809" v="51"/>
        <pc:sldMkLst>
          <pc:docMk/>
          <pc:sldMk cId="796193602" sldId="1204"/>
        </pc:sldMkLst>
      </pc:sldChg>
      <pc:sldChg chg="addSp delSp modSp mod">
        <pc:chgData name="Subramani K" userId="bf009f75-d47a-408b-a678-4666a6eafc4c" providerId="ADAL" clId="{45219E68-318D-4423-86C2-2D7D742F4C71}" dt="2022-04-28T13:01:46.629" v="246" actId="21"/>
        <pc:sldMkLst>
          <pc:docMk/>
          <pc:sldMk cId="186046281" sldId="1205"/>
        </pc:sldMkLst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5" creationId="{687BD511-B2BF-426D-8C82-97C2532BE355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26" creationId="{2FD53339-6A45-4689-9E0A-C36E58832918}"/>
          </ac:spMkLst>
        </pc:spChg>
        <pc:spChg chg="del">
          <ac:chgData name="Subramani K" userId="bf009f75-d47a-408b-a678-4666a6eafc4c" providerId="ADAL" clId="{45219E68-318D-4423-86C2-2D7D742F4C71}" dt="2022-04-28T12:09:51.977" v="53" actId="478"/>
          <ac:spMkLst>
            <pc:docMk/>
            <pc:sldMk cId="186046281" sldId="1205"/>
            <ac:spMk id="27" creationId="{92972604-99E1-4063-88DD-2F0540F1BDD3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28" creationId="{31018E49-A7FB-4667-AAA3-086B3F468E52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4" creationId="{56606CFF-EDBD-462E-908F-77E1CF3AD35A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36" creationId="{47B7C713-5EBC-400A-B220-6775BAFFA7E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8" creationId="{E467D22F-F450-4FF0-BB9B-A9CAFD3036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39" creationId="{524959EC-4226-4C3E-A892-84B843228742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0" creationId="{9D751D56-6E92-46DE-8DB7-3DB2052B177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1" creationId="{2AA1D4E8-B825-45CD-878C-BA70B02CA83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3" creationId="{E5A5C905-01B0-4C6E-A21C-94FBC0D46583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44" creationId="{B218D004-88DA-4F5F-916D-D10D9459DDC1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7" creationId="{BCFA0ACB-AE90-4BA2-B6C7-596F1A53DD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8" creationId="{D532B7C5-CB56-46D2-8180-F9A6E064AD9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49" creationId="{A3B4F976-CCC6-4916-B3EB-8D86756675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0" creationId="{3493A1F1-1523-44C0-9BBE-2267FA0682B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1" creationId="{438F20D9-F655-4BF2-84C7-6F3F37B6B95B}"/>
          </ac:spMkLst>
        </pc:spChg>
        <pc:spChg chg="del">
          <ac:chgData name="Subramani K" userId="bf009f75-d47a-408b-a678-4666a6eafc4c" providerId="ADAL" clId="{45219E68-318D-4423-86C2-2D7D742F4C71}" dt="2022-04-28T12:09:47.608" v="52" actId="478"/>
          <ac:spMkLst>
            <pc:docMk/>
            <pc:sldMk cId="186046281" sldId="1205"/>
            <ac:spMk id="52" creationId="{D8CA654E-A9E3-4F39-92FD-FBBB4B1DA699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3" creationId="{943C8109-4AC5-4A6B-8296-209B3407C0B1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4" creationId="{73D7E719-BDCB-43E0-8EFF-9E520817C397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5" creationId="{14D5A66F-C0C6-4FD7-9524-916E96B407C6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6" creationId="{9EEF4C49-DD64-47F0-B88B-2ED392A4D4B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7" creationId="{5ABB990F-DBE3-428C-8981-B3E0FF8AD160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8" creationId="{42C41996-3D11-45B7-89F5-0E43F52EE7DF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59" creationId="{92DDD571-894E-44AA-9D1E-BE4A4878E28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0" creationId="{45872785-25BF-4EDD-A983-902CE0DE332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1" creationId="{1E4DD490-A853-4463-BCAF-F9A2E21385D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2" creationId="{4AB139E3-1F5A-4E2B-ABDB-967AE1A14A74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3" creationId="{7B22388F-B254-4E89-A830-15DC37FC5925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4" creationId="{DA15FBEA-DB48-4AF2-A5E8-374D169FE14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5" creationId="{048917B7-FF67-4581-8548-62E831B00C4B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6" creationId="{FB547A27-0DCE-4FC8-93F5-0FCF37850FE8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7" creationId="{896CBBD2-8F71-435B-8DFB-19BAD681646D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8" creationId="{8C385D2E-AC6A-47BF-B3D2-ABE038EFF72C}"/>
          </ac:spMkLst>
        </pc:spChg>
        <pc:spChg chg="add 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69" creationId="{CF930E09-4A7A-48A3-89E3-A6939BAE648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4" creationId="{B32584D6-2054-4B62-9913-D2AB8D0270B2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5" creationId="{A6AFA142-EECC-4770-AE39-EE0CBD77A04A}"/>
          </ac:spMkLst>
        </pc:spChg>
        <pc:spChg chg="mod">
          <ac:chgData name="Subramani K" userId="bf009f75-d47a-408b-a678-4666a6eafc4c" providerId="ADAL" clId="{45219E68-318D-4423-86C2-2D7D742F4C71}" dt="2022-04-28T12:10:10.309" v="55"/>
          <ac:spMkLst>
            <pc:docMk/>
            <pc:sldMk cId="186046281" sldId="1205"/>
            <ac:spMk id="76" creationId="{061AAE1E-F66F-44A6-9327-569CB95FAB11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8" creationId="{A07AF8D8-2D8D-44CC-9C01-2520F36496FB}"/>
          </ac:spMkLst>
        </pc:spChg>
        <pc:spChg chg="add del mod">
          <ac:chgData name="Subramani K" userId="bf009f75-d47a-408b-a678-4666a6eafc4c" providerId="ADAL" clId="{45219E68-318D-4423-86C2-2D7D742F4C71}" dt="2022-04-28T13:01:46.629" v="246" actId="21"/>
          <ac:spMkLst>
            <pc:docMk/>
            <pc:sldMk cId="186046281" sldId="1205"/>
            <ac:spMk id="79" creationId="{8C71DA35-2694-4DDA-9A9B-C259B26AA24D}"/>
          </ac:spMkLst>
        </pc:spChg>
        <pc:grpChg chg="del">
          <ac:chgData name="Subramani K" userId="bf009f75-d47a-408b-a678-4666a6eafc4c" providerId="ADAL" clId="{45219E68-318D-4423-86C2-2D7D742F4C71}" dt="2022-04-28T12:09:47.608" v="52" actId="478"/>
          <ac:grpSpMkLst>
            <pc:docMk/>
            <pc:sldMk cId="186046281" sldId="1205"/>
            <ac:grpSpMk id="29" creationId="{18434F30-2B34-4C0C-A33E-4A2B07D1E993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2" creationId="{29EB6789-42A8-49E8-BCAB-E24C17C7CD44}"/>
          </ac:grpSpMkLst>
        </pc:grpChg>
        <pc:grpChg chg="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45" creationId="{2FA6A24C-4B98-4340-942D-C7A3B30CFE74}"/>
          </ac:grpSpMkLst>
        </pc:grpChg>
        <pc:grpChg chg="add mod">
          <ac:chgData name="Subramani K" userId="bf009f75-d47a-408b-a678-4666a6eafc4c" providerId="ADAL" clId="{45219E68-318D-4423-86C2-2D7D742F4C71}" dt="2022-04-28T12:10:10.309" v="55"/>
          <ac:grpSpMkLst>
            <pc:docMk/>
            <pc:sldMk cId="186046281" sldId="1205"/>
            <ac:grpSpMk id="72" creationId="{62AE548D-E137-48B3-94AC-FE257C87EB4D}"/>
          </ac:grpSpMkLst>
        </pc:grp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2" creationId="{6D6D3B42-0319-4950-9D86-89D5EF01547E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3" creationId="{8EC530E9-5B31-4615-895E-8B2297739E1D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24" creationId="{DD536E4E-896E-4874-8175-F57267834F70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46" creationId="{68CEF536-DFC8-434D-BB62-57A8DD15D4D2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0" creationId="{F7500401-30DA-4331-8BA8-0784E295B335}"/>
          </ac:picMkLst>
        </pc:picChg>
        <pc:picChg chg="add 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1" creationId="{A9C0B730-FBB1-4C47-9B36-1503DA08B6AC}"/>
          </ac:picMkLst>
        </pc:picChg>
        <pc:picChg chg="mod">
          <ac:chgData name="Subramani K" userId="bf009f75-d47a-408b-a678-4666a6eafc4c" providerId="ADAL" clId="{45219E68-318D-4423-86C2-2D7D742F4C71}" dt="2022-04-28T12:10:10.309" v="55"/>
          <ac:picMkLst>
            <pc:docMk/>
            <pc:sldMk cId="186046281" sldId="1205"/>
            <ac:picMk id="73" creationId="{D3DDC142-3296-4C32-A455-ABE01839A2F6}"/>
          </ac:picMkLst>
        </pc:picChg>
        <pc:picChg chg="del">
          <ac:chgData name="Subramani K" userId="bf009f75-d47a-408b-a678-4666a6eafc4c" providerId="ADAL" clId="{45219E68-318D-4423-86C2-2D7D742F4C71}" dt="2022-04-28T12:09:47.608" v="52" actId="478"/>
          <ac:picMkLst>
            <pc:docMk/>
            <pc:sldMk cId="186046281" sldId="1205"/>
            <ac:picMk id="1026" creationId="{DFF837CA-A8B9-4E47-8A37-623DFFEBD49E}"/>
          </ac:picMkLst>
        </pc:picChg>
        <pc:cxnChg chg="mod">
          <ac:chgData name="Subramani K" userId="bf009f75-d47a-408b-a678-4666a6eafc4c" providerId="ADAL" clId="{45219E68-318D-4423-86C2-2D7D742F4C71}" dt="2022-04-28T12:10:10.309" v="55"/>
          <ac:cxnSpMkLst>
            <pc:docMk/>
            <pc:sldMk cId="186046281" sldId="1205"/>
            <ac:cxnSpMk id="77" creationId="{BF681E6C-8CAC-4A62-9752-5FD8A2C0A321}"/>
          </ac:cxnSpMkLst>
        </pc:cxnChg>
      </pc:sldChg>
      <pc:sldChg chg="del">
        <pc:chgData name="Subramani K" userId="bf009f75-d47a-408b-a678-4666a6eafc4c" providerId="ADAL" clId="{45219E68-318D-4423-86C2-2D7D742F4C71}" dt="2022-04-28T12:41:05.020" v="57" actId="47"/>
        <pc:sldMkLst>
          <pc:docMk/>
          <pc:sldMk cId="2974886625" sldId="1206"/>
        </pc:sldMkLst>
      </pc:sldChg>
      <pc:sldChg chg="addSp delSp modSp mod">
        <pc:chgData name="Subramani K" userId="bf009f75-d47a-408b-a678-4666a6eafc4c" providerId="ADAL" clId="{45219E68-318D-4423-86C2-2D7D742F4C71}" dt="2022-04-28T12:58:31.318" v="161"/>
        <pc:sldMkLst>
          <pc:docMk/>
          <pc:sldMk cId="1940554314" sldId="1207"/>
        </pc:sldMkLst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8" creationId="{7E16B6C8-CED8-43A1-ABC7-F255F90C4A26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9" creationId="{4F0F576D-2813-4676-BC7B-AE55648AC500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0" creationId="{284D1D61-18D0-48BD-8D9A-F472E4DE8558}"/>
          </ac:spMkLst>
        </pc:spChg>
        <pc:spChg chg="del">
          <ac:chgData name="Subramani K" userId="bf009f75-d47a-408b-a678-4666a6eafc4c" providerId="ADAL" clId="{45219E68-318D-4423-86C2-2D7D742F4C71}" dt="2022-04-28T12:58:31.081" v="160" actId="478"/>
          <ac:spMkLst>
            <pc:docMk/>
            <pc:sldMk cId="1940554314" sldId="1207"/>
            <ac:spMk id="12" creationId="{6A1FCCA5-94AA-49DA-AFEA-3A7E4FC228AD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3" creationId="{FE6990D1-3231-4F2A-B166-074EA5761E4A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5" creationId="{1871BDA1-FD8B-4573-AFA8-91377053AC5F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6" creationId="{EAFEEC9B-C5AE-4D4C-9056-A170060A64CB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7" creationId="{F7B0B8BD-EA71-455A-A3ED-1DF7831286D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8" creationId="{E1B2587C-6681-4ED4-82C8-EB8F589018A1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19" creationId="{DED055D3-4C6B-44E2-B8DD-C1856AFFA664}"/>
          </ac:spMkLst>
        </pc:spChg>
        <pc:spChg chg="mod">
          <ac:chgData name="Subramani K" userId="bf009f75-d47a-408b-a678-4666a6eafc4c" providerId="ADAL" clId="{45219E68-318D-4423-86C2-2D7D742F4C71}" dt="2022-04-28T12:58:31.318" v="161"/>
          <ac:spMkLst>
            <pc:docMk/>
            <pc:sldMk cId="1940554314" sldId="1207"/>
            <ac:spMk id="20" creationId="{A85B3149-DAA3-48BF-B9E8-0A6F8B1F92A2}"/>
          </ac:spMkLst>
        </pc:spChg>
        <pc:grpChg chg="add mod">
          <ac:chgData name="Subramani K" userId="bf009f75-d47a-408b-a678-4666a6eafc4c" providerId="ADAL" clId="{45219E68-318D-4423-86C2-2D7D742F4C71}" dt="2022-04-28T12:58:31.318" v="161"/>
          <ac:grpSpMkLst>
            <pc:docMk/>
            <pc:sldMk cId="1940554314" sldId="1207"/>
            <ac:grpSpMk id="7" creationId="{FCC77EAB-F613-416A-A0ED-86A5A9933E99}"/>
          </ac:grpSpMkLst>
        </pc:grpChg>
      </pc:sldChg>
      <pc:sldChg chg="addSp delSp modSp add mod">
        <pc:chgData name="Subramani K" userId="bf009f75-d47a-408b-a678-4666a6eafc4c" providerId="ADAL" clId="{45219E68-318D-4423-86C2-2D7D742F4C71}" dt="2022-04-28T13:01:35.463" v="244"/>
        <pc:sldMkLst>
          <pc:docMk/>
          <pc:sldMk cId="1002676839" sldId="1208"/>
        </pc:sldMkLst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" creationId="{127B4235-2C05-4E79-9E69-6E7D1555CB9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8" creationId="{09AF5785-B624-4320-ACC7-F783C079E03D}"/>
          </ac:spMkLst>
        </pc:spChg>
        <pc:spChg chg="del mod topLvl">
          <ac:chgData name="Subramani K" userId="bf009f75-d47a-408b-a678-4666a6eafc4c" providerId="ADAL" clId="{45219E68-318D-4423-86C2-2D7D742F4C71}" dt="2022-04-28T12:52:02.753" v="154" actId="478"/>
          <ac:spMkLst>
            <pc:docMk/>
            <pc:sldMk cId="1002676839" sldId="1208"/>
            <ac:spMk id="9" creationId="{FE3298FE-48FB-4857-86DE-376D90386D22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0" creationId="{14AFF4ED-5056-49BB-B83B-E7847079EE1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2" creationId="{730373DD-DB49-45E5-BCB7-69AD10AEE9D0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3" creationId="{96E88C1B-DBDE-4ABE-AA8E-C1A48CBE85A1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5" creationId="{9A1C16F7-6CD4-4232-9DB5-8958BFC2D8BA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6" creationId="{CA0BA401-3358-4B04-A005-CE46DBC6869B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7" creationId="{9F6866F3-019E-4519-AAED-E42F3BB8B4E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19" creationId="{D34FC644-3E01-42F0-AD20-EADDB098F6F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0" creationId="{F147415D-E16C-445C-9A1D-C2D143C1E294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1" creationId="{1D1FC68E-B0B2-4DA9-91BF-79386FC67016}"/>
          </ac:spMkLst>
        </pc:spChg>
        <pc:spChg chg="del">
          <ac:chgData name="Subramani K" userId="bf009f75-d47a-408b-a678-4666a6eafc4c" providerId="ADAL" clId="{45219E68-318D-4423-86C2-2D7D742F4C71}" dt="2022-04-28T12:51:41.297" v="151" actId="478"/>
          <ac:spMkLst>
            <pc:docMk/>
            <pc:sldMk cId="1002676839" sldId="1208"/>
            <ac:spMk id="22" creationId="{E7E5BEF7-1759-4254-BEBB-7571E487C4E8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3" creationId="{E8BE9C78-757C-48A0-B24B-9F305CDA922D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4" creationId="{0432B2C0-FFA2-42AC-990E-1D04D668C55E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5" creationId="{D2D2AAC6-BFBF-4597-A33A-6D61679D77D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6" creationId="{82AA1FB8-04A5-4450-BDC0-C38859125D37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7" creationId="{52F74FE1-9542-4816-94C4-9F56DA6E1936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8" creationId="{1EDDAB9D-ED0C-41E3-94EE-D5D7261214B9}"/>
          </ac:spMkLst>
        </pc:spChg>
        <pc:spChg chg="mod topLvl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29" creationId="{05959A8C-D561-4DDF-A159-506CA536EA5F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0" creationId="{0F3B8CC3-04CA-4B67-AB6E-92952E017303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1" creationId="{32BB86C4-4E76-4A11-9F11-3A3E38FABA6C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2" creationId="{0CED1760-8A2C-48BB-A61E-C9D08107E55E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33" creationId="{F61F3E13-C920-4055-BF30-9791C944F100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0" creationId="{FE1B1CC4-FBCB-400C-82C4-63D0F3DEC8E8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1" creationId="{0AA15D16-10F2-4B88-A08C-1595087D8D09}"/>
          </ac:spMkLst>
        </pc:spChg>
        <pc:spChg chg="mod">
          <ac:chgData name="Subramani K" userId="bf009f75-d47a-408b-a678-4666a6eafc4c" providerId="ADAL" clId="{45219E68-318D-4423-86C2-2D7D742F4C71}" dt="2022-04-28T12:51:59.614" v="153" actId="165"/>
          <ac:spMkLst>
            <pc:docMk/>
            <pc:sldMk cId="1002676839" sldId="1208"/>
            <ac:spMk id="42" creationId="{B3D3AFCF-5CF8-416F-A3F0-6AD67324C90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3" creationId="{93C48A39-90FA-4634-BAA6-3DD3DEB29A9F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4" creationId="{A70F3365-BCCB-4CB2-AF85-E2C4BCD38F63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5" creationId="{F12DB37F-81F2-48B3-B8D2-C3FB1F69F26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7" creationId="{0DDF396C-0177-42D7-8792-0B9FE49A7C36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8" creationId="{4024B215-EDFD-409F-9027-AE5F57934E14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49" creationId="{19226FF4-4B53-4454-BA22-3CA6B912979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0" creationId="{53FC44BC-02D9-4FB3-B435-410CC235F385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1" creationId="{82FDB51B-734D-4E72-BA02-09858D32A67A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2" creationId="{E7ECDC56-D875-47A2-B51E-F757B7A8E83D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3" creationId="{849E29CE-1412-409D-885F-4D80233D8321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54" creationId="{23E0142A-A6FE-42D6-A749-6D01045FD963}"/>
          </ac:spMkLst>
        </pc:spChg>
        <pc:spChg chg="mod">
          <ac:chgData name="Subramani K" userId="bf009f75-d47a-408b-a678-4666a6eafc4c" providerId="ADAL" clId="{45219E68-318D-4423-86C2-2D7D742F4C71}" dt="2022-04-28T13:01:03.118" v="242" actId="20577"/>
          <ac:spMkLst>
            <pc:docMk/>
            <pc:sldMk cId="1002676839" sldId="1208"/>
            <ac:spMk id="56" creationId="{3DDFCD78-F0B2-4974-A7B0-F0F7D95A7B08}"/>
          </ac:spMkLst>
        </pc:spChg>
        <pc:spChg chg="mod">
          <ac:chgData name="Subramani K" userId="bf009f75-d47a-408b-a678-4666a6eafc4c" providerId="ADAL" clId="{45219E68-318D-4423-86C2-2D7D742F4C71}" dt="2022-04-28T13:00:24.382" v="162"/>
          <ac:spMkLst>
            <pc:docMk/>
            <pc:sldMk cId="1002676839" sldId="1208"/>
            <ac:spMk id="59" creationId="{392E8893-DE11-497C-9C2F-2D26FA374BF2}"/>
          </ac:spMkLst>
        </pc:spChg>
        <pc:spChg chg="add mod">
          <ac:chgData name="Subramani K" userId="bf009f75-d47a-408b-a678-4666a6eafc4c" providerId="ADAL" clId="{45219E68-318D-4423-86C2-2D7D742F4C71}" dt="2022-04-28T13:00:42.825" v="215" actId="1038"/>
          <ac:spMkLst>
            <pc:docMk/>
            <pc:sldMk cId="1002676839" sldId="1208"/>
            <ac:spMk id="60" creationId="{85F09A13-5CA3-4803-8F64-DAD121F1694A}"/>
          </ac:spMkLst>
        </pc:spChg>
        <pc:spChg chg="add mod">
          <ac:chgData name="Subramani K" userId="bf009f75-d47a-408b-a678-4666a6eafc4c" providerId="ADAL" clId="{45219E68-318D-4423-86C2-2D7D742F4C71}" dt="2022-04-28T13:00:49.776" v="223" actId="20577"/>
          <ac:spMkLst>
            <pc:docMk/>
            <pc:sldMk cId="1002676839" sldId="1208"/>
            <ac:spMk id="61" creationId="{49DB00BF-0E27-4416-8EA4-3AC0ED3840ED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2" creationId="{07898CA4-DB1D-4406-95DA-B9B9E1A29C65}"/>
          </ac:spMkLst>
        </pc:spChg>
        <pc:spChg chg="add del mod">
          <ac:chgData name="Subramani K" userId="bf009f75-d47a-408b-a678-4666a6eafc4c" providerId="ADAL" clId="{45219E68-318D-4423-86C2-2D7D742F4C71}" dt="2022-04-28T13:01:35.463" v="244"/>
          <ac:spMkLst>
            <pc:docMk/>
            <pc:sldMk cId="1002676839" sldId="1208"/>
            <ac:spMk id="63" creationId="{E8AACC6A-A923-4635-8262-84AAFF078E90}"/>
          </ac:spMkLst>
        </pc:spChg>
        <pc:grpChg chg="add del mod">
          <ac:chgData name="Subramani K" userId="bf009f75-d47a-408b-a678-4666a6eafc4c" providerId="ADAL" clId="{45219E68-318D-4423-86C2-2D7D742F4C71}" dt="2022-04-28T12:51:59.614" v="153" actId="165"/>
          <ac:grpSpMkLst>
            <pc:docMk/>
            <pc:sldMk cId="1002676839" sldId="1208"/>
            <ac:grpSpMk id="7" creationId="{685BA892-D4CA-46AF-8B4E-89FE9F21DE2B}"/>
          </ac:grpSpMkLst>
        </pc:grpChg>
        <pc:grpChg chg="del mod topLvl">
          <ac:chgData name="Subramani K" userId="bf009f75-d47a-408b-a678-4666a6eafc4c" providerId="ADAL" clId="{45219E68-318D-4423-86C2-2D7D742F4C71}" dt="2022-04-28T12:52:02.753" v="154" actId="478"/>
          <ac:grpSpMkLst>
            <pc:docMk/>
            <pc:sldMk cId="1002676839" sldId="1208"/>
            <ac:grpSpMk id="18" creationId="{C584C527-D21E-46AC-ADDA-62DA869FF23A}"/>
          </ac:grpSpMkLst>
        </pc:grpChg>
        <pc:grpChg chg="add mod">
          <ac:chgData name="Subramani K" userId="bf009f75-d47a-408b-a678-4666a6eafc4c" providerId="ADAL" clId="{45219E68-318D-4423-86C2-2D7D742F4C71}" dt="2022-04-28T13:00:42.825" v="215" actId="1038"/>
          <ac:grpSpMkLst>
            <pc:docMk/>
            <pc:sldMk cId="1002676839" sldId="1208"/>
            <ac:grpSpMk id="55" creationId="{99273129-F308-4778-8C32-9E2B14084AC8}"/>
          </ac:grpSpMkLst>
        </pc:grpChg>
        <pc:grpChg chg="mod">
          <ac:chgData name="Subramani K" userId="bf009f75-d47a-408b-a678-4666a6eafc4c" providerId="ADAL" clId="{45219E68-318D-4423-86C2-2D7D742F4C71}" dt="2022-04-28T13:00:24.382" v="162"/>
          <ac:grpSpMkLst>
            <pc:docMk/>
            <pc:sldMk cId="1002676839" sldId="1208"/>
            <ac:grpSpMk id="57" creationId="{1DAB0865-0A2B-464B-9FE6-7C58AFEBC394}"/>
          </ac:grpSpMkLst>
        </pc:grpChg>
        <pc:graphicFrameChg chg="add mod">
          <ac:chgData name="Subramani K" userId="bf009f75-d47a-408b-a678-4666a6eafc4c" providerId="ADAL" clId="{45219E68-318D-4423-86C2-2D7D742F4C71}" dt="2022-04-28T13:00:42.825" v="215" actId="1038"/>
          <ac:graphicFrameMkLst>
            <pc:docMk/>
            <pc:sldMk cId="1002676839" sldId="1208"/>
            <ac:graphicFrameMk id="46" creationId="{93A9CF89-5A71-432E-9AF3-499299DEC630}"/>
          </ac:graphicFrameMkLst>
        </pc:graphicFrame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4" creationId="{E4E0A7C9-F8F3-432C-AF46-F26657BAC69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5" creationId="{0A88B269-F996-4133-810A-241576153FB0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6" creationId="{9904E78D-382D-4388-84E2-A43E3B00D8ED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7" creationId="{A6BC1CB1-8A20-4C25-83C0-9F75103FB944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8" creationId="{619604CD-044E-4727-B742-522DA3A81D06}"/>
          </ac:picMkLst>
        </pc:picChg>
        <pc:picChg chg="mod">
          <ac:chgData name="Subramani K" userId="bf009f75-d47a-408b-a678-4666a6eafc4c" providerId="ADAL" clId="{45219E68-318D-4423-86C2-2D7D742F4C71}" dt="2022-04-28T12:51:59.614" v="153" actId="165"/>
          <ac:picMkLst>
            <pc:docMk/>
            <pc:sldMk cId="1002676839" sldId="1208"/>
            <ac:picMk id="39" creationId="{6B1CAB82-5F81-48DA-B834-A929CB794F2F}"/>
          </ac:picMkLst>
        </pc:picChg>
        <pc:picChg chg="mod">
          <ac:chgData name="Subramani K" userId="bf009f75-d47a-408b-a678-4666a6eafc4c" providerId="ADAL" clId="{45219E68-318D-4423-86C2-2D7D742F4C71}" dt="2022-04-28T13:00:24.382" v="162"/>
          <ac:picMkLst>
            <pc:docMk/>
            <pc:sldMk cId="1002676839" sldId="1208"/>
            <ac:picMk id="58" creationId="{092EA131-6E51-4B44-8554-6DD3923A7402}"/>
          </ac:picMkLst>
        </pc:picChg>
      </pc:sldChg>
      <pc:sldChg chg="del">
        <pc:chgData name="Subramani K" userId="bf009f75-d47a-408b-a678-4666a6eafc4c" providerId="ADAL" clId="{45219E68-318D-4423-86C2-2D7D742F4C71}" dt="2022-04-28T12:41:03.370" v="56" actId="47"/>
        <pc:sldMkLst>
          <pc:docMk/>
          <pc:sldMk cId="2075535278" sldId="1208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859A6967-D5BD-4127-9EFD-7E558684F84F}"/>
    <pc:docChg chg="undo custSel addSld delSld modSld">
      <pc:chgData name="Subramani K" userId="bf009f75-d47a-408b-a678-4666a6eafc4c" providerId="ADAL" clId="{859A6967-D5BD-4127-9EFD-7E558684F84F}" dt="2022-05-04T12:51:56.562" v="928"/>
      <pc:docMkLst>
        <pc:docMk/>
      </pc:docMkLst>
      <pc:sldChg chg="addSp delSp modSp mod">
        <pc:chgData name="Subramani K" userId="bf009f75-d47a-408b-a678-4666a6eafc4c" providerId="ADAL" clId="{859A6967-D5BD-4127-9EFD-7E558684F84F}" dt="2022-05-04T12:49:04.646" v="922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" creationId="{47694D6F-4909-4E7E-BDAC-8A668D1D2EF8}"/>
          </ac:spMkLst>
        </pc:spChg>
        <pc:spChg chg="add del mod">
          <ac:chgData name="Subramani K" userId="bf009f75-d47a-408b-a678-4666a6eafc4c" providerId="ADAL" clId="{859A6967-D5BD-4127-9EFD-7E558684F84F}" dt="2022-05-04T12:49:01.210" v="905" actId="478"/>
          <ac:spMkLst>
            <pc:docMk/>
            <pc:sldMk cId="2508173990" sldId="1202"/>
            <ac:spMk id="6" creationId="{70E137AF-AF1E-46A1-9965-90A0D23B66B5}"/>
          </ac:spMkLst>
        </pc:spChg>
        <pc:spChg chg="mod">
          <ac:chgData name="Subramani K" userId="bf009f75-d47a-408b-a678-4666a6eafc4c" providerId="ADAL" clId="{859A6967-D5BD-4127-9EFD-7E558684F84F}" dt="2022-05-04T12:49:04.646" v="922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59A6967-D5BD-4127-9EFD-7E558684F84F}" dt="2022-05-04T12:45:25.680" v="379"/>
          <ac:spMkLst>
            <pc:docMk/>
            <pc:sldMk cId="2508173990" sldId="1202"/>
            <ac:spMk id="22" creationId="{D75D647D-908C-424D-9F50-C136FA662E5B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24" creationId="{A65ED25C-5863-4924-A76F-7FAD18A0FB38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2" creationId="{D0EBC7F7-D4F6-4761-98B6-C3866816DF43}"/>
          </ac:spMkLst>
        </pc:spChg>
        <pc:spChg chg="del">
          <ac:chgData name="Subramani K" userId="bf009f75-d47a-408b-a678-4666a6eafc4c" providerId="ADAL" clId="{859A6967-D5BD-4127-9EFD-7E558684F84F}" dt="2022-05-03T11:14:47.950" v="97" actId="478"/>
          <ac:spMkLst>
            <pc:docMk/>
            <pc:sldMk cId="2508173990" sldId="1202"/>
            <ac:spMk id="33" creationId="{8F1E7C1B-0540-4EDC-A5C2-FBDABDCE6CBD}"/>
          </ac:spMkLst>
        </pc:spChg>
        <pc:spChg chg="add del mod">
          <ac:chgData name="Subramani K" userId="bf009f75-d47a-408b-a678-4666a6eafc4c" providerId="ADAL" clId="{859A6967-D5BD-4127-9EFD-7E558684F84F}" dt="2022-05-04T12:46:51.661" v="570" actId="478"/>
          <ac:spMkLst>
            <pc:docMk/>
            <pc:sldMk cId="2508173990" sldId="1202"/>
            <ac:spMk id="36" creationId="{F6D9E2DA-B3B3-4F16-AD70-B9A6CB74D685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39" creationId="{F522CEDB-D75F-4471-ADAC-8AC324A8BB87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0" creationId="{B7AE7565-955C-43B9-A470-5B03744FCE18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1" creationId="{D78890FC-5BB2-4AD3-8FBC-420D51C3E904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2" creationId="{A8F0388E-FC93-473A-B808-0E630C530B6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3" creationId="{5DC0D62F-7DA4-4237-9AF1-684A88E6ABE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4" creationId="{C4441B9D-20EA-4697-8D92-39117C413BBC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5" creationId="{83DD76C8-929F-4858-96A1-D05AFA128B90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6" creationId="{DA4D62C7-C668-49BE-8838-6C8571E91032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7" creationId="{4FC96689-567A-4866-9268-35538E713D53}"/>
          </ac:spMkLst>
        </pc:spChg>
        <pc:spChg chg="add del mod">
          <ac:chgData name="Subramani K" userId="bf009f75-d47a-408b-a678-4666a6eafc4c" providerId="ADAL" clId="{859A6967-D5BD-4127-9EFD-7E558684F84F}" dt="2022-05-04T12:48:13.316" v="718" actId="478"/>
          <ac:spMkLst>
            <pc:docMk/>
            <pc:sldMk cId="2508173990" sldId="1202"/>
            <ac:spMk id="48" creationId="{3A12AB0C-2747-4365-A6F2-E8544D70A3F2}"/>
          </ac:spMkLst>
        </pc:s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25" creationId="{4172A7C8-C760-4FA9-A7DE-14DC154A229D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35" creationId="{B41B7FAC-D742-4DCE-A5C1-14842676CEBA}"/>
          </ac:grpSpMkLst>
        </pc:grpChg>
        <pc:grpChg chg="del">
          <ac:chgData name="Subramani K" userId="bf009f75-d47a-408b-a678-4666a6eafc4c" providerId="ADAL" clId="{859A6967-D5BD-4127-9EFD-7E558684F84F}" dt="2022-05-03T11:14:47.950" v="97" actId="478"/>
          <ac:grpSpMkLst>
            <pc:docMk/>
            <pc:sldMk cId="2508173990" sldId="1202"/>
            <ac:grpSpMk id="57" creationId="{5464A22C-6720-4997-AFB0-FEC5992B68EC}"/>
          </ac:grpSpMkLst>
        </pc:grpChg>
        <pc:picChg chg="add del mod">
          <ac:chgData name="Subramani K" userId="bf009f75-d47a-408b-a678-4666a6eafc4c" providerId="ADAL" clId="{859A6967-D5BD-4127-9EFD-7E558684F84F}" dt="2022-05-03T11:58:01.481" v="220" actId="478"/>
          <ac:picMkLst>
            <pc:docMk/>
            <pc:sldMk cId="2508173990" sldId="1202"/>
            <ac:picMk id="3" creationId="{E8900A6A-CC32-45E6-9C8D-B8E264911965}"/>
          </ac:picMkLst>
        </pc:picChg>
        <pc:picChg chg="add del mod">
          <ac:chgData name="Subramani K" userId="bf009f75-d47a-408b-a678-4666a6eafc4c" providerId="ADAL" clId="{859A6967-D5BD-4127-9EFD-7E558684F84F}" dt="2022-05-04T12:48:59.399" v="904" actId="478"/>
          <ac:picMkLst>
            <pc:docMk/>
            <pc:sldMk cId="2508173990" sldId="1202"/>
            <ac:picMk id="3" creationId="{F48D5FD2-3933-42F1-BD2A-E1E507DC1755}"/>
          </ac:picMkLst>
        </pc:picChg>
        <pc:picChg chg="del">
          <ac:chgData name="Subramani K" userId="bf009f75-d47a-408b-a678-4666a6eafc4c" providerId="ADAL" clId="{859A6967-D5BD-4127-9EFD-7E558684F84F}" dt="2022-05-03T11:14:47.950" v="97" actId="478"/>
          <ac:picMkLst>
            <pc:docMk/>
            <pc:sldMk cId="2508173990" sldId="1202"/>
            <ac:picMk id="34" creationId="{604FC729-F14D-49C6-92A3-6654FB715167}"/>
          </ac:picMkLst>
        </pc:picChg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859A6967-D5BD-4127-9EFD-7E558684F84F}" dt="2022-05-04T12:44:47.662" v="376"/>
        <pc:sldMkLst>
          <pc:docMk/>
          <pc:sldMk cId="3262165006" sldId="1203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796193602" sldId="1204"/>
        </pc:sldMkLst>
      </pc:sldChg>
      <pc:sldChg chg="add">
        <pc:chgData name="Subramani K" userId="bf009f75-d47a-408b-a678-4666a6eafc4c" providerId="ADAL" clId="{859A6967-D5BD-4127-9EFD-7E558684F84F}" dt="2022-05-04T12:49:52.820" v="923"/>
        <pc:sldMkLst>
          <pc:docMk/>
          <pc:sldMk cId="3710689422" sldId="1204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86046281" sldId="1205"/>
        </pc:sldMkLst>
      </pc:sldChg>
      <pc:sldChg chg="add">
        <pc:chgData name="Subramani K" userId="bf009f75-d47a-408b-a678-4666a6eafc4c" providerId="ADAL" clId="{859A6967-D5BD-4127-9EFD-7E558684F84F}" dt="2022-05-04T12:50:02.155" v="924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59A6967-D5BD-4127-9EFD-7E558684F84F}" dt="2022-05-04T12:50:11.248" v="925"/>
        <pc:sldMkLst>
          <pc:docMk/>
          <pc:sldMk cId="4075833085" sldId="1206"/>
        </pc:sldMkLst>
      </pc:sldChg>
      <pc:sldChg chg="add">
        <pc:chgData name="Subramani K" userId="bf009f75-d47a-408b-a678-4666a6eafc4c" providerId="ADAL" clId="{859A6967-D5BD-4127-9EFD-7E558684F84F}" dt="2022-05-04T12:50:21.122" v="926"/>
        <pc:sldMkLst>
          <pc:docMk/>
          <pc:sldMk cId="1885924325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940554314" sldId="1207"/>
        </pc:sldMkLst>
      </pc:sldChg>
      <pc:sldChg chg="del">
        <pc:chgData name="Subramani K" userId="bf009f75-d47a-408b-a678-4666a6eafc4c" providerId="ADAL" clId="{859A6967-D5BD-4127-9EFD-7E558684F84F}" dt="2022-05-03T11:13:51.236" v="3" actId="47"/>
        <pc:sldMkLst>
          <pc:docMk/>
          <pc:sldMk cId="1002676839" sldId="1208"/>
        </pc:sldMkLst>
      </pc:sldChg>
      <pc:sldChg chg="add">
        <pc:chgData name="Subramani K" userId="bf009f75-d47a-408b-a678-4666a6eafc4c" providerId="ADAL" clId="{859A6967-D5BD-4127-9EFD-7E558684F84F}" dt="2022-05-04T12:50:36.753" v="92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59A6967-D5BD-4127-9EFD-7E558684F84F}" dt="2022-05-04T12:51:56.562" v="928"/>
        <pc:sldMkLst>
          <pc:docMk/>
          <pc:sldMk cId="570620575" sldId="1209"/>
        </pc:sldMkLst>
      </pc:sldChg>
    </pc:docChg>
  </pc:docChgLst>
  <pc:docChgLst>
    <pc:chgData name="Subramani K" userId="bf009f75-d47a-408b-a678-4666a6eafc4c" providerId="ADAL" clId="{8E545DD7-2E36-44AD-80B8-CFF60F015629}"/>
    <pc:docChg chg="undo custSel addSld delSld modSld">
      <pc:chgData name="Subramani K" userId="bf009f75-d47a-408b-a678-4666a6eafc4c" providerId="ADAL" clId="{8E545DD7-2E36-44AD-80B8-CFF60F015629}" dt="2022-05-04T14:29:27.143" v="279"/>
      <pc:docMkLst>
        <pc:docMk/>
      </pc:docMkLst>
      <pc:sldChg chg="addSp delSp modSp mod">
        <pc:chgData name="Subramani K" userId="bf009f75-d47a-408b-a678-4666a6eafc4c" providerId="ADAL" clId="{8E545DD7-2E36-44AD-80B8-CFF60F015629}" dt="2022-05-04T14:26:21.425" v="272" actId="113"/>
        <pc:sldMkLst>
          <pc:docMk/>
          <pc:sldMk cId="2508173990" sldId="1202"/>
        </pc:sldMkLst>
        <pc:spChg chg="mod">
          <ac:chgData name="Subramani K" userId="bf009f75-d47a-408b-a678-4666a6eafc4c" providerId="ADAL" clId="{8E545DD7-2E36-44AD-80B8-CFF60F015629}" dt="2022-05-04T14:26:09.695" v="260" actId="11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8E545DD7-2E36-44AD-80B8-CFF60F015629}" dt="2022-05-04T14:26:01.173" v="257" actId="20577"/>
          <ac:spMkLst>
            <pc:docMk/>
            <pc:sldMk cId="2508173990" sldId="1202"/>
            <ac:spMk id="13" creationId="{2C74370E-959D-48EC-A26E-AF592C5083D3}"/>
          </ac:spMkLst>
        </pc:spChg>
        <pc:spChg chg="mod">
          <ac:chgData name="Subramani K" userId="bf009f75-d47a-408b-a678-4666a6eafc4c" providerId="ADAL" clId="{8E545DD7-2E36-44AD-80B8-CFF60F015629}" dt="2022-05-04T14:26:04.676" v="259" actId="20577"/>
          <ac:spMkLst>
            <pc:docMk/>
            <pc:sldMk cId="2508173990" sldId="1202"/>
            <ac:spMk id="17" creationId="{2CF9A3EF-807E-4B43-B8B9-ACCC1E7895A8}"/>
          </ac:spMkLst>
        </pc:spChg>
        <pc:spChg chg="mod">
          <ac:chgData name="Subramani K" userId="bf009f75-d47a-408b-a678-4666a6eafc4c" providerId="ADAL" clId="{8E545DD7-2E36-44AD-80B8-CFF60F015629}" dt="2022-05-04T14:25:45.965" v="244" actId="20577"/>
          <ac:spMkLst>
            <pc:docMk/>
            <pc:sldMk cId="2508173990" sldId="1202"/>
            <ac:spMk id="20" creationId="{3B379FF5-165D-472B-A88B-480B49AC32C5}"/>
          </ac:spMkLst>
        </pc:spChg>
        <pc:spChg chg="mod">
          <ac:chgData name="Subramani K" userId="bf009f75-d47a-408b-a678-4666a6eafc4c" providerId="ADAL" clId="{8E545DD7-2E36-44AD-80B8-CFF60F015629}" dt="2022-05-04T14:19:20.317" v="1" actId="20577"/>
          <ac:spMkLst>
            <pc:docMk/>
            <pc:sldMk cId="2508173990" sldId="1202"/>
            <ac:spMk id="22" creationId="{D75D647D-908C-424D-9F50-C136FA662E5B}"/>
          </ac:spMkLst>
        </pc:spChg>
        <pc:spChg chg="mod">
          <ac:chgData name="Subramani K" userId="bf009f75-d47a-408b-a678-4666a6eafc4c" providerId="ADAL" clId="{8E545DD7-2E36-44AD-80B8-CFF60F015629}" dt="2022-05-04T14:25:57.496" v="256" actId="20577"/>
          <ac:spMkLst>
            <pc:docMk/>
            <pc:sldMk cId="2508173990" sldId="1202"/>
            <ac:spMk id="25" creationId="{6727CA4B-3440-4342-90C4-4F015F44AB53}"/>
          </ac:spMkLst>
        </pc:spChg>
        <pc:spChg chg="add mod">
          <ac:chgData name="Subramani K" userId="bf009f75-d47a-408b-a678-4666a6eafc4c" providerId="ADAL" clId="{8E545DD7-2E36-44AD-80B8-CFF60F015629}" dt="2022-05-04T14:26:21.425" v="272" actId="113"/>
          <ac:spMkLst>
            <pc:docMk/>
            <pc:sldMk cId="2508173990" sldId="1202"/>
            <ac:spMk id="26" creationId="{E2643102-5478-43B7-9BDD-C248B9BD50A5}"/>
          </ac:spMkLst>
        </pc:spChg>
        <pc:grpChg chg="add mod">
          <ac:chgData name="Subramani K" userId="bf009f75-d47a-408b-a678-4666a6eafc4c" providerId="ADAL" clId="{8E545DD7-2E36-44AD-80B8-CFF60F015629}" dt="2022-05-04T14:25:05.037" v="184" actId="1076"/>
          <ac:grpSpMkLst>
            <pc:docMk/>
            <pc:sldMk cId="2508173990" sldId="1202"/>
            <ac:grpSpMk id="9" creationId="{93AA259C-22F3-46AD-ADCF-9B84C8247BA7}"/>
          </ac:grpSpMkLst>
        </pc:grpChg>
        <pc:grpChg chg="add mod">
          <ac:chgData name="Subramani K" userId="bf009f75-d47a-408b-a678-4666a6eafc4c" providerId="ADAL" clId="{8E545DD7-2E36-44AD-80B8-CFF60F015629}" dt="2022-05-04T14:25:08.001" v="186" actId="1076"/>
          <ac:grpSpMkLst>
            <pc:docMk/>
            <pc:sldMk cId="2508173990" sldId="1202"/>
            <ac:grpSpMk id="15" creationId="{17FE28A2-9F8F-4536-AAF0-D33112543A94}"/>
          </ac:grpSpMkLst>
        </pc:grpChg>
        <pc:grpChg chg="add mod">
          <ac:chgData name="Subramani K" userId="bf009f75-d47a-408b-a678-4666a6eafc4c" providerId="ADAL" clId="{8E545DD7-2E36-44AD-80B8-CFF60F015629}" dt="2022-05-04T14:25:10.300" v="188" actId="1076"/>
          <ac:grpSpMkLst>
            <pc:docMk/>
            <pc:sldMk cId="2508173990" sldId="1202"/>
            <ac:grpSpMk id="18" creationId="{FDC0795B-CFCE-43E7-815C-26A4FF960D69}"/>
          </ac:grpSpMkLst>
        </pc:grpChg>
        <pc:grpChg chg="add mod">
          <ac:chgData name="Subramani K" userId="bf009f75-d47a-408b-a678-4666a6eafc4c" providerId="ADAL" clId="{8E545DD7-2E36-44AD-80B8-CFF60F015629}" dt="2022-05-04T14:25:15.214" v="190" actId="1076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8E545DD7-2E36-44AD-80B8-CFF60F015629}" dt="2022-05-04T14:24:21.846" v="121" actId="478"/>
          <ac:picMkLst>
            <pc:docMk/>
            <pc:sldMk cId="2508173990" sldId="1202"/>
            <ac:picMk id="3" creationId="{91DF9ECB-1F24-4273-BB61-F3C948B28793}"/>
          </ac:picMkLst>
        </pc:picChg>
        <pc:picChg chg="mod">
          <ac:chgData name="Subramani K" userId="bf009f75-d47a-408b-a678-4666a6eafc4c" providerId="ADAL" clId="{8E545DD7-2E36-44AD-80B8-CFF60F015629}" dt="2022-05-04T14:25:01.343" v="182"/>
          <ac:picMkLst>
            <pc:docMk/>
            <pc:sldMk cId="2508173990" sldId="1202"/>
            <ac:picMk id="12" creationId="{F3FAC774-AC17-4C36-B088-D4F22D8A262A}"/>
          </ac:picMkLst>
        </pc:picChg>
        <pc:picChg chg="mod">
          <ac:chgData name="Subramani K" userId="bf009f75-d47a-408b-a678-4666a6eafc4c" providerId="ADAL" clId="{8E545DD7-2E36-44AD-80B8-CFF60F015629}" dt="2022-05-04T14:25:05.478" v="185"/>
          <ac:picMkLst>
            <pc:docMk/>
            <pc:sldMk cId="2508173990" sldId="1202"/>
            <ac:picMk id="16" creationId="{CA43ABA1-49EB-495B-B188-FBD4D85172DB}"/>
          </ac:picMkLst>
        </pc:picChg>
        <pc:picChg chg="mod">
          <ac:chgData name="Subramani K" userId="bf009f75-d47a-408b-a678-4666a6eafc4c" providerId="ADAL" clId="{8E545DD7-2E36-44AD-80B8-CFF60F015629}" dt="2022-05-04T14:25:08.498" v="187"/>
          <ac:picMkLst>
            <pc:docMk/>
            <pc:sldMk cId="2508173990" sldId="1202"/>
            <ac:picMk id="19" creationId="{DDFFC4EF-A0C2-4959-87FA-6EBC1A68E4D7}"/>
          </ac:picMkLst>
        </pc:picChg>
        <pc:picChg chg="mod">
          <ac:chgData name="Subramani K" userId="bf009f75-d47a-408b-a678-4666a6eafc4c" providerId="ADAL" clId="{8E545DD7-2E36-44AD-80B8-CFF60F015629}" dt="2022-05-04T14:25:10.824" v="189"/>
          <ac:picMkLst>
            <pc:docMk/>
            <pc:sldMk cId="2508173990" sldId="1202"/>
            <ac:picMk id="24" creationId="{D7A55CF5-452F-44A1-8F1C-CA131E28D968}"/>
          </ac:picMkLst>
        </pc:picChg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710689422" sldId="1204"/>
        </pc:sldMkLst>
      </pc:sldChg>
      <pc:sldChg chg="add">
        <pc:chgData name="Subramani K" userId="bf009f75-d47a-408b-a678-4666a6eafc4c" providerId="ADAL" clId="{8E545DD7-2E36-44AD-80B8-CFF60F015629}" dt="2022-05-04T14:28:57.820" v="278"/>
        <pc:sldMkLst>
          <pc:docMk/>
          <pc:sldMk cId="3884639737" sldId="1204"/>
        </pc:sldMkLst>
      </pc:sldChg>
      <pc:sldChg chg="add">
        <pc:chgData name="Subramani K" userId="bf009f75-d47a-408b-a678-4666a6eafc4c" providerId="ADAL" clId="{8E545DD7-2E36-44AD-80B8-CFF60F015629}" dt="2022-05-04T14:28:04.055" v="274"/>
        <pc:sldMkLst>
          <pc:docMk/>
          <pc:sldMk cId="1007704501" sldId="1205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155829196" sldId="1205"/>
        </pc:sldMkLst>
      </pc:sldChg>
      <pc:sldChg chg="add">
        <pc:chgData name="Subramani K" userId="bf009f75-d47a-408b-a678-4666a6eafc4c" providerId="ADAL" clId="{8E545DD7-2E36-44AD-80B8-CFF60F015629}" dt="2022-05-04T14:28:40.236" v="277"/>
        <pc:sldMkLst>
          <pc:docMk/>
          <pc:sldMk cId="3260255563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4075833085" sldId="1206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885924325" sldId="1207"/>
        </pc:sldMkLst>
      </pc:sldChg>
      <pc:sldChg chg="add">
        <pc:chgData name="Subramani K" userId="bf009f75-d47a-408b-a678-4666a6eafc4c" providerId="ADAL" clId="{8E545DD7-2E36-44AD-80B8-CFF60F015629}" dt="2022-05-04T14:28:29.445" v="276"/>
        <pc:sldMkLst>
          <pc:docMk/>
          <pc:sldMk cId="2842716048" sldId="1207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3251247309" sldId="1208"/>
        </pc:sldMkLst>
      </pc:sldChg>
      <pc:sldChg chg="add">
        <pc:chgData name="Subramani K" userId="bf009f75-d47a-408b-a678-4666a6eafc4c" providerId="ADAL" clId="{8E545DD7-2E36-44AD-80B8-CFF60F015629}" dt="2022-05-04T14:28:17.049" v="275"/>
        <pc:sldMkLst>
          <pc:docMk/>
          <pc:sldMk cId="4026595674" sldId="1208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570620575" sldId="1209"/>
        </pc:sldMkLst>
      </pc:sldChg>
      <pc:sldChg chg="add">
        <pc:chgData name="Subramani K" userId="bf009f75-d47a-408b-a678-4666a6eafc4c" providerId="ADAL" clId="{8E545DD7-2E36-44AD-80B8-CFF60F015629}" dt="2022-05-04T14:29:27.143" v="279"/>
        <pc:sldMkLst>
          <pc:docMk/>
          <pc:sldMk cId="3698711339" sldId="1209"/>
        </pc:sldMkLst>
      </pc:sldChg>
      <pc:sldChg chg="del">
        <pc:chgData name="Subramani K" userId="bf009f75-d47a-408b-a678-4666a6eafc4c" providerId="ADAL" clId="{8E545DD7-2E36-44AD-80B8-CFF60F015629}" dt="2022-05-04T14:26:30.468" v="273" actId="47"/>
        <pc:sldMkLst>
          <pc:docMk/>
          <pc:sldMk cId="1279000894" sldId="1210"/>
        </pc:sldMkLst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22C90F5F-E707-4926-9659-ABA0392A200D}"/>
    <pc:docChg chg="undo custSel modSld">
      <pc:chgData name="Subramani K" userId="bf009f75-d47a-408b-a678-4666a6eafc4c" providerId="ADAL" clId="{22C90F5F-E707-4926-9659-ABA0392A200D}" dt="2022-05-04T14:44:45.741" v="241" actId="20577"/>
      <pc:docMkLst>
        <pc:docMk/>
      </pc:docMkLst>
      <pc:sldChg chg="addSp delSp modSp mod">
        <pc:chgData name="Subramani K" userId="bf009f75-d47a-408b-a678-4666a6eafc4c" providerId="ADAL" clId="{22C90F5F-E707-4926-9659-ABA0392A200D}" dt="2022-05-04T14:44:45.741" v="241" actId="20577"/>
        <pc:sldMkLst>
          <pc:docMk/>
          <pc:sldMk cId="2508173990" sldId="1202"/>
        </pc:sldMkLst>
        <pc:spChg chg="mod">
          <ac:chgData name="Subramani K" userId="bf009f75-d47a-408b-a678-4666a6eafc4c" providerId="ADAL" clId="{22C90F5F-E707-4926-9659-ABA0392A200D}" dt="2022-05-04T14:44:45.741" v="241" actId="20577"/>
          <ac:spMkLst>
            <pc:docMk/>
            <pc:sldMk cId="2508173990" sldId="1202"/>
            <ac:spMk id="10" creationId="{BC95729D-B7AA-469F-AC09-0690AD9DD1CD}"/>
          </ac:spMkLst>
        </pc:spChg>
        <pc:spChg chg="del">
          <ac:chgData name="Subramani K" userId="bf009f75-d47a-408b-a678-4666a6eafc4c" providerId="ADAL" clId="{22C90F5F-E707-4926-9659-ABA0392A200D}" dt="2022-05-04T14:37:57.607" v="92" actId="478"/>
          <ac:spMkLst>
            <pc:docMk/>
            <pc:sldMk cId="2508173990" sldId="1202"/>
            <ac:spMk id="26" creationId="{E2643102-5478-43B7-9BDD-C248B9BD50A5}"/>
          </ac:spMkLst>
        </pc:spChg>
        <pc:spChg chg="add del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39" creationId="{78C6848B-8359-4E94-A37A-2D70E8FBEE50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0" creationId="{29E9A227-458C-41FE-A3B4-884D560F62F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1" creationId="{429080CC-3033-46CF-ABEC-0E50A27F990B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2" creationId="{CC0B5222-2CED-45A3-BC8D-E251066872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3" creationId="{7FCC3455-F83F-4598-80E7-CDF7A409E69E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4" creationId="{B5903DC1-26DD-422B-82B3-0121B431FD3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5" creationId="{D6D43D7D-2E57-4C43-BFF8-985DBF7E3E7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6" creationId="{85812A95-F750-4E95-95C3-4B0D5E506BC4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7" creationId="{76AE441E-B41B-49C9-BC30-C875A969DC4F}"/>
          </ac:spMkLst>
        </pc:spChg>
        <pc:spChg chg="add del mod">
          <ac:chgData name="Subramani K" userId="bf009f75-d47a-408b-a678-4666a6eafc4c" providerId="ADAL" clId="{22C90F5F-E707-4926-9659-ABA0392A200D}" dt="2022-05-04T14:42:13.846" v="197"/>
          <ac:spMkLst>
            <pc:docMk/>
            <pc:sldMk cId="2508173990" sldId="1202"/>
            <ac:spMk id="48" creationId="{ECA5B11E-D6C2-4265-B315-98DC357E69BA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49" creationId="{C6D00AB9-9865-4C86-AF87-D6263CB93945}"/>
          </ac:spMkLst>
        </pc:spChg>
        <pc:spChg chg="add mod">
          <ac:chgData name="Subramani K" userId="bf009f75-d47a-408b-a678-4666a6eafc4c" providerId="ADAL" clId="{22C90F5F-E707-4926-9659-ABA0392A200D}" dt="2022-05-04T14:42:59.802" v="228" actId="1036"/>
          <ac:spMkLst>
            <pc:docMk/>
            <pc:sldMk cId="2508173990" sldId="1202"/>
            <ac:spMk id="50" creationId="{7B1138F4-B636-430A-ACF4-C85C581F6E47}"/>
          </ac:spMkLst>
        </pc:s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9" creationId="{93AA259C-22F3-46AD-ADCF-9B84C8247BA7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5" creationId="{17FE28A2-9F8F-4536-AAF0-D33112543A94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18" creationId="{FDC0795B-CFCE-43E7-815C-26A4FF960D69}"/>
          </ac:grpSpMkLst>
        </pc:grpChg>
        <pc:grpChg chg="del">
          <ac:chgData name="Subramani K" userId="bf009f75-d47a-408b-a678-4666a6eafc4c" providerId="ADAL" clId="{22C90F5F-E707-4926-9659-ABA0392A200D}" dt="2022-05-04T14:37:57.607" v="92" actId="478"/>
          <ac:grpSpMkLst>
            <pc:docMk/>
            <pc:sldMk cId="2508173990" sldId="1202"/>
            <ac:grpSpMk id="21" creationId="{08FB5176-AD98-41BC-8EA7-BCCDDA227EF2}"/>
          </ac:grpSpMkLst>
        </pc:grpChg>
        <pc:picChg chg="add del mod">
          <ac:chgData name="Subramani K" userId="bf009f75-d47a-408b-a678-4666a6eafc4c" providerId="ADAL" clId="{22C90F5F-E707-4926-9659-ABA0392A200D}" dt="2022-05-04T14:37:53.065" v="91" actId="478"/>
          <ac:picMkLst>
            <pc:docMk/>
            <pc:sldMk cId="2508173990" sldId="1202"/>
            <ac:picMk id="3" creationId="{595793D3-0311-495E-985F-C2EA22D0FD24}"/>
          </ac:picMkLst>
        </pc:pic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5" creationId="{31EF3517-0126-44F6-9A88-03B8EA3EBAFE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27" creationId="{8BC9AEEA-7F6B-4DBD-9F71-30442738054A}"/>
          </ac:cxnSpMkLst>
        </pc:cxnChg>
        <pc:cxnChg chg="add del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0" creationId="{38D7BF05-CE31-4952-AB7F-AAA1D0AA6BA6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3" creationId="{A7D95AF9-F836-40BC-BC7F-6370F3560E23}"/>
          </ac:cxnSpMkLst>
        </pc:cxnChg>
        <pc:cxnChg chg="add del mod">
          <ac:chgData name="Subramani K" userId="bf009f75-d47a-408b-a678-4666a6eafc4c" providerId="ADAL" clId="{22C90F5F-E707-4926-9659-ABA0392A200D}" dt="2022-05-04T14:39:16.436" v="130"/>
          <ac:cxnSpMkLst>
            <pc:docMk/>
            <pc:sldMk cId="2508173990" sldId="1202"/>
            <ac:cxnSpMk id="34" creationId="{948E321F-8CCD-4DA7-8567-46100339C553}"/>
          </ac:cxnSpMkLst>
        </pc:cxnChg>
        <pc:cxnChg chg="add mod">
          <ac:chgData name="Subramani K" userId="bf009f75-d47a-408b-a678-4666a6eafc4c" providerId="ADAL" clId="{22C90F5F-E707-4926-9659-ABA0392A200D}" dt="2022-05-04T14:42:59.802" v="228" actId="1036"/>
          <ac:cxnSpMkLst>
            <pc:docMk/>
            <pc:sldMk cId="2508173990" sldId="1202"/>
            <ac:cxnSpMk id="35" creationId="{997A921D-50B5-4D31-82BD-3B7F9F35954C}"/>
          </ac:cxnSpMkLst>
        </pc:cxnChg>
      </pc:sldChg>
      <pc:sldChg chg="addSp modSp mod">
        <pc:chgData name="Subramani K" userId="bf009f75-d47a-408b-a678-4666a6eafc4c" providerId="ADAL" clId="{22C90F5F-E707-4926-9659-ABA0392A200D}" dt="2022-05-04T14:44:06.422" v="231" actId="1076"/>
        <pc:sldMkLst>
          <pc:docMk/>
          <pc:sldMk cId="3262165006" sldId="1203"/>
        </pc:sldMkLst>
        <pc:picChg chg="add mod">
          <ac:chgData name="Subramani K" userId="bf009f75-d47a-408b-a678-4666a6eafc4c" providerId="ADAL" clId="{22C90F5F-E707-4926-9659-ABA0392A200D}" dt="2022-05-04T14:44:06.422" v="231" actId="1076"/>
          <ac:picMkLst>
            <pc:docMk/>
            <pc:sldMk cId="3262165006" sldId="1203"/>
            <ac:picMk id="3" creationId="{66AB5093-DB0D-412A-9E9C-7C74C69F07FD}"/>
          </ac:picMkLst>
        </pc:pic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6616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0603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9747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9984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>
            <a:extLst>
              <a:ext uri="{FF2B5EF4-FFF2-40B4-BE49-F238E27FC236}">
                <a16:creationId xmlns:a16="http://schemas.microsoft.com/office/drawing/2014/main" id="{BBE0A07E-EA8F-169A-34DC-A2D71527E395}"/>
              </a:ext>
            </a:extLst>
          </p:cNvPr>
          <p:cNvSpPr/>
          <p:nvPr/>
        </p:nvSpPr>
        <p:spPr>
          <a:xfrm>
            <a:off x="288000" y="720000"/>
            <a:ext cx="2012288" cy="371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Final Assessment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DFF0B71-7852-66EC-AAC2-4EF94705CD30}"/>
              </a:ext>
            </a:extLst>
          </p:cNvPr>
          <p:cNvSpPr/>
          <p:nvPr/>
        </p:nvSpPr>
        <p:spPr>
          <a:xfrm>
            <a:off x="294298" y="1182437"/>
            <a:ext cx="2529514" cy="5286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Select each level to answer the question.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6ECF852-A8AF-F445-14CD-A6168095169B}"/>
              </a:ext>
            </a:extLst>
          </p:cNvPr>
          <p:cNvSpPr/>
          <p:nvPr/>
        </p:nvSpPr>
        <p:spPr>
          <a:xfrm>
            <a:off x="509666" y="4125385"/>
            <a:ext cx="1768720" cy="537034"/>
          </a:xfrm>
          <a:prstGeom prst="rect">
            <a:avLst/>
          </a:prstGeom>
          <a:solidFill>
            <a:srgbClr val="F7F7F7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SCORE: 100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B94EC446-AFA1-5E21-4680-2BD5BE690DCD}"/>
              </a:ext>
            </a:extLst>
          </p:cNvPr>
          <p:cNvSpPr/>
          <p:nvPr/>
        </p:nvSpPr>
        <p:spPr>
          <a:xfrm>
            <a:off x="434200" y="2490408"/>
            <a:ext cx="2264030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Game Instructions</a:t>
            </a:r>
          </a:p>
        </p:txBody>
      </p:sp>
      <p:pic>
        <p:nvPicPr>
          <p:cNvPr id="3" name="Picture 2" descr="A picture containing icon&#10;&#10;Description automatically generated">
            <a:extLst>
              <a:ext uri="{FF2B5EF4-FFF2-40B4-BE49-F238E27FC236}">
                <a16:creationId xmlns:a16="http://schemas.microsoft.com/office/drawing/2014/main" id="{8A4DBF9D-91DE-5210-3AF2-76B2A13BF4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8869" y="4543804"/>
            <a:ext cx="2208212" cy="1238307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55D18BD2-DA27-806C-A5D6-FEFEE5257CCE}"/>
              </a:ext>
            </a:extLst>
          </p:cNvPr>
          <p:cNvSpPr txBox="1"/>
          <p:nvPr/>
        </p:nvSpPr>
        <p:spPr>
          <a:xfrm>
            <a:off x="10700498" y="41466"/>
            <a:ext cx="23834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G06-L-Assessment-006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1528237-2D74-5BCB-09A4-50C10B2C31C9}"/>
              </a:ext>
            </a:extLst>
          </p:cNvPr>
          <p:cNvGrpSpPr/>
          <p:nvPr/>
        </p:nvGrpSpPr>
        <p:grpSpPr>
          <a:xfrm>
            <a:off x="2488368" y="838773"/>
            <a:ext cx="7122747" cy="4412393"/>
            <a:chOff x="2443397" y="643900"/>
            <a:chExt cx="7122747" cy="441239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AC9454E-46BD-261C-E689-7E43EA2018BB}"/>
                </a:ext>
              </a:extLst>
            </p:cNvPr>
            <p:cNvGrpSpPr/>
            <p:nvPr/>
          </p:nvGrpSpPr>
          <p:grpSpPr>
            <a:xfrm>
              <a:off x="2578629" y="671235"/>
              <a:ext cx="6987515" cy="4385058"/>
              <a:chOff x="2578629" y="671235"/>
              <a:chExt cx="6987515" cy="4385058"/>
            </a:xfrm>
            <a:solidFill>
              <a:schemeClr val="bg1">
                <a:lumMod val="75000"/>
              </a:schemeClr>
            </a:solidFill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F7EB3A3D-FE7D-CCA2-2C5C-E9C4A8AA4A7F}"/>
                  </a:ext>
                </a:extLst>
              </p:cNvPr>
              <p:cNvGrpSpPr/>
              <p:nvPr/>
            </p:nvGrpSpPr>
            <p:grpSpPr>
              <a:xfrm>
                <a:off x="2648579" y="671235"/>
                <a:ext cx="6917565" cy="4385058"/>
                <a:chOff x="2648579" y="671235"/>
                <a:chExt cx="6917565" cy="4385058"/>
              </a:xfrm>
              <a:grpFill/>
            </p:grpSpPr>
            <p:sp>
              <p:nvSpPr>
                <p:cNvPr id="4" name="Arrow: Circular 3">
                  <a:extLst>
                    <a:ext uri="{FF2B5EF4-FFF2-40B4-BE49-F238E27FC236}">
                      <a16:creationId xmlns:a16="http://schemas.microsoft.com/office/drawing/2014/main" id="{4ABE6B68-FD14-E2B6-7226-C2395C65D427}"/>
                    </a:ext>
                  </a:extLst>
                </p:cNvPr>
                <p:cNvSpPr/>
                <p:nvPr/>
              </p:nvSpPr>
              <p:spPr>
                <a:xfrm rot="5725953">
                  <a:off x="3620441" y="2002862"/>
                  <a:ext cx="1634365" cy="1634365"/>
                </a:xfrm>
                <a:prstGeom prst="circularArrow">
                  <a:avLst>
                    <a:gd name="adj1" fmla="val 16961"/>
                    <a:gd name="adj2" fmla="val 53110"/>
                    <a:gd name="adj3" fmla="val 547500"/>
                    <a:gd name="adj4" fmla="val 10292508"/>
                    <a:gd name="adj5" fmla="val 996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7" name="Arrow: Circular 36">
                  <a:extLst>
                    <a:ext uri="{FF2B5EF4-FFF2-40B4-BE49-F238E27FC236}">
                      <a16:creationId xmlns:a16="http://schemas.microsoft.com/office/drawing/2014/main" id="{9B45B910-DD37-CB32-D98B-CCF0360DACDB}"/>
                    </a:ext>
                  </a:extLst>
                </p:cNvPr>
                <p:cNvSpPr/>
                <p:nvPr/>
              </p:nvSpPr>
              <p:spPr>
                <a:xfrm rot="16200000">
                  <a:off x="2648579" y="671235"/>
                  <a:ext cx="1634365" cy="1634365"/>
                </a:xfrm>
                <a:prstGeom prst="circularArrow">
                  <a:avLst>
                    <a:gd name="adj1" fmla="val 17990"/>
                    <a:gd name="adj2" fmla="val 53110"/>
                    <a:gd name="adj3" fmla="val 611643"/>
                    <a:gd name="adj4" fmla="val 10292508"/>
                    <a:gd name="adj5" fmla="val 990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8" name="Arrow: Circular 37">
                  <a:extLst>
                    <a:ext uri="{FF2B5EF4-FFF2-40B4-BE49-F238E27FC236}">
                      <a16:creationId xmlns:a16="http://schemas.microsoft.com/office/drawing/2014/main" id="{A7AB2FC8-4F20-6078-9E4B-5B872BD15974}"/>
                    </a:ext>
                  </a:extLst>
                </p:cNvPr>
                <p:cNvSpPr/>
                <p:nvPr/>
              </p:nvSpPr>
              <p:spPr>
                <a:xfrm rot="12557244">
                  <a:off x="2741021" y="2967229"/>
                  <a:ext cx="1634365" cy="1634365"/>
                </a:xfrm>
                <a:prstGeom prst="circularArrow">
                  <a:avLst>
                    <a:gd name="adj1" fmla="val 17344"/>
                    <a:gd name="adj2" fmla="val 53110"/>
                    <a:gd name="adj3" fmla="val 814470"/>
                    <a:gd name="adj4" fmla="val 18822112"/>
                    <a:gd name="adj5" fmla="val 996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9" name="Arrow: Circular 38">
                  <a:extLst>
                    <a:ext uri="{FF2B5EF4-FFF2-40B4-BE49-F238E27FC236}">
                      <a16:creationId xmlns:a16="http://schemas.microsoft.com/office/drawing/2014/main" id="{B502A46B-1574-A6BC-51E6-4FD534079D11}"/>
                    </a:ext>
                  </a:extLst>
                </p:cNvPr>
                <p:cNvSpPr/>
                <p:nvPr/>
              </p:nvSpPr>
              <p:spPr>
                <a:xfrm rot="5400000">
                  <a:off x="4719720" y="688723"/>
                  <a:ext cx="1634365" cy="1634365"/>
                </a:xfrm>
                <a:prstGeom prst="circularArrow">
                  <a:avLst>
                    <a:gd name="adj1" fmla="val 19924"/>
                    <a:gd name="adj2" fmla="val 53110"/>
                    <a:gd name="adj3" fmla="val 17843056"/>
                    <a:gd name="adj4" fmla="val 10292508"/>
                    <a:gd name="adj5" fmla="val 8913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4D1B6AFC-3E91-03C2-63B1-17D3D7F3D2B2}"/>
                    </a:ext>
                  </a:extLst>
                </p:cNvPr>
                <p:cNvSpPr/>
                <p:nvPr/>
              </p:nvSpPr>
              <p:spPr>
                <a:xfrm>
                  <a:off x="3432748" y="689547"/>
                  <a:ext cx="2278505" cy="299803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0" name="Rectangle 39">
                  <a:extLst>
                    <a:ext uri="{FF2B5EF4-FFF2-40B4-BE49-F238E27FC236}">
                      <a16:creationId xmlns:a16="http://schemas.microsoft.com/office/drawing/2014/main" id="{BBFE0C01-80C2-8335-91E8-57DE398A3D62}"/>
                    </a:ext>
                  </a:extLst>
                </p:cNvPr>
                <p:cNvSpPr/>
                <p:nvPr/>
              </p:nvSpPr>
              <p:spPr>
                <a:xfrm>
                  <a:off x="3435247" y="2008682"/>
                  <a:ext cx="1106774" cy="27232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1" name="Rectangle 40">
                  <a:extLst>
                    <a:ext uri="{FF2B5EF4-FFF2-40B4-BE49-F238E27FC236}">
                      <a16:creationId xmlns:a16="http://schemas.microsoft.com/office/drawing/2014/main" id="{6E13D694-9808-452E-AD74-DACA16A2E935}"/>
                    </a:ext>
                  </a:extLst>
                </p:cNvPr>
                <p:cNvSpPr/>
                <p:nvPr/>
              </p:nvSpPr>
              <p:spPr>
                <a:xfrm rot="689796">
                  <a:off x="3437744" y="3255363"/>
                  <a:ext cx="1106774" cy="27232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D32E3C91-D1A9-0C80-343A-2E674B89B129}"/>
                    </a:ext>
                  </a:extLst>
                </p:cNvPr>
                <p:cNvSpPr/>
                <p:nvPr/>
              </p:nvSpPr>
              <p:spPr>
                <a:xfrm rot="16200000">
                  <a:off x="5062928" y="2514599"/>
                  <a:ext cx="2198559" cy="267323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5" name="Arrow: Circular 44">
                  <a:extLst>
                    <a:ext uri="{FF2B5EF4-FFF2-40B4-BE49-F238E27FC236}">
                      <a16:creationId xmlns:a16="http://schemas.microsoft.com/office/drawing/2014/main" id="{CADE26AA-47D9-AD76-DBB6-469EF829D9BF}"/>
                    </a:ext>
                  </a:extLst>
                </p:cNvPr>
                <p:cNvSpPr/>
                <p:nvPr/>
              </p:nvSpPr>
              <p:spPr>
                <a:xfrm rot="12557244">
                  <a:off x="4617290" y="3284519"/>
                  <a:ext cx="1634365" cy="1634365"/>
                </a:xfrm>
                <a:prstGeom prst="circularArrow">
                  <a:avLst>
                    <a:gd name="adj1" fmla="val 17344"/>
                    <a:gd name="adj2" fmla="val 53110"/>
                    <a:gd name="adj3" fmla="val 814470"/>
                    <a:gd name="adj4" fmla="val 18822112"/>
                    <a:gd name="adj5" fmla="val 996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96A51EC0-0AEA-C97F-7CE5-897902790AA1}"/>
                    </a:ext>
                  </a:extLst>
                </p:cNvPr>
                <p:cNvSpPr/>
                <p:nvPr/>
              </p:nvSpPr>
              <p:spPr>
                <a:xfrm>
                  <a:off x="5179100" y="3467723"/>
                  <a:ext cx="1106774" cy="27232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7" name="Arrow: Circular 46">
                  <a:extLst>
                    <a:ext uri="{FF2B5EF4-FFF2-40B4-BE49-F238E27FC236}">
                      <a16:creationId xmlns:a16="http://schemas.microsoft.com/office/drawing/2014/main" id="{64835BDE-B71D-96C1-9C9F-C6FA15F5980E}"/>
                    </a:ext>
                  </a:extLst>
                </p:cNvPr>
                <p:cNvSpPr/>
                <p:nvPr/>
              </p:nvSpPr>
              <p:spPr>
                <a:xfrm rot="16643873">
                  <a:off x="4454898" y="3421928"/>
                  <a:ext cx="1634365" cy="1634365"/>
                </a:xfrm>
                <a:prstGeom prst="circularArrow">
                  <a:avLst>
                    <a:gd name="adj1" fmla="val 17344"/>
                    <a:gd name="adj2" fmla="val 53110"/>
                    <a:gd name="adj3" fmla="val 814470"/>
                    <a:gd name="adj4" fmla="val 18822112"/>
                    <a:gd name="adj5" fmla="val 996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8" name="Arrow: Circular 47">
                  <a:extLst>
                    <a:ext uri="{FF2B5EF4-FFF2-40B4-BE49-F238E27FC236}">
                      <a16:creationId xmlns:a16="http://schemas.microsoft.com/office/drawing/2014/main" id="{33C40C2F-C7DE-D65A-6582-3652F0F53BB1}"/>
                    </a:ext>
                  </a:extLst>
                </p:cNvPr>
                <p:cNvSpPr/>
                <p:nvPr/>
              </p:nvSpPr>
              <p:spPr>
                <a:xfrm rot="16200000">
                  <a:off x="4614788" y="3416934"/>
                  <a:ext cx="1634365" cy="1634365"/>
                </a:xfrm>
                <a:prstGeom prst="circularArrow">
                  <a:avLst>
                    <a:gd name="adj1" fmla="val 17990"/>
                    <a:gd name="adj2" fmla="val 53110"/>
                    <a:gd name="adj3" fmla="val 611643"/>
                    <a:gd name="adj4" fmla="val 10292508"/>
                    <a:gd name="adj5" fmla="val 990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49" name="Rectangle 48">
                  <a:extLst>
                    <a:ext uri="{FF2B5EF4-FFF2-40B4-BE49-F238E27FC236}">
                      <a16:creationId xmlns:a16="http://schemas.microsoft.com/office/drawing/2014/main" id="{B95657AC-85C8-34D9-11C0-8B26AA53B2C1}"/>
                    </a:ext>
                  </a:extLst>
                </p:cNvPr>
                <p:cNvSpPr/>
                <p:nvPr/>
              </p:nvSpPr>
              <p:spPr>
                <a:xfrm>
                  <a:off x="5451421" y="4759375"/>
                  <a:ext cx="1668907" cy="29231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0" name="Rectangle 49">
                  <a:extLst>
                    <a:ext uri="{FF2B5EF4-FFF2-40B4-BE49-F238E27FC236}">
                      <a16:creationId xmlns:a16="http://schemas.microsoft.com/office/drawing/2014/main" id="{A2B52916-A5A7-30A1-2B4D-EE3BEA0AD181}"/>
                    </a:ext>
                  </a:extLst>
                </p:cNvPr>
                <p:cNvSpPr/>
                <p:nvPr/>
              </p:nvSpPr>
              <p:spPr>
                <a:xfrm rot="16200000">
                  <a:off x="4859106" y="2732999"/>
                  <a:ext cx="4257622" cy="264824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1" name="Arrow: Circular 50">
                  <a:extLst>
                    <a:ext uri="{FF2B5EF4-FFF2-40B4-BE49-F238E27FC236}">
                      <a16:creationId xmlns:a16="http://schemas.microsoft.com/office/drawing/2014/main" id="{9978C9C2-419E-8EDF-7401-D4AB66C143DD}"/>
                    </a:ext>
                  </a:extLst>
                </p:cNvPr>
                <p:cNvSpPr/>
                <p:nvPr/>
              </p:nvSpPr>
              <p:spPr>
                <a:xfrm rot="5784100">
                  <a:off x="7365276" y="725678"/>
                  <a:ext cx="1634365" cy="1634365"/>
                </a:xfrm>
                <a:prstGeom prst="circularArrow">
                  <a:avLst>
                    <a:gd name="adj1" fmla="val 19924"/>
                    <a:gd name="adj2" fmla="val 53110"/>
                    <a:gd name="adj3" fmla="val 17843056"/>
                    <a:gd name="adj4" fmla="val 10292508"/>
                    <a:gd name="adj5" fmla="val 9962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2" name="Rectangle 51">
                  <a:extLst>
                    <a:ext uri="{FF2B5EF4-FFF2-40B4-BE49-F238E27FC236}">
                      <a16:creationId xmlns:a16="http://schemas.microsoft.com/office/drawing/2014/main" id="{5FCCFBF9-FE70-411D-50D6-F4CA8CE719D6}"/>
                    </a:ext>
                  </a:extLst>
                </p:cNvPr>
                <p:cNvSpPr/>
                <p:nvPr/>
              </p:nvSpPr>
              <p:spPr>
                <a:xfrm>
                  <a:off x="6853005" y="722025"/>
                  <a:ext cx="1361606" cy="327286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3" name="Arrow: Circular 52">
                  <a:extLst>
                    <a:ext uri="{FF2B5EF4-FFF2-40B4-BE49-F238E27FC236}">
                      <a16:creationId xmlns:a16="http://schemas.microsoft.com/office/drawing/2014/main" id="{16CF8A04-4C0D-65B5-CF30-48E192A6A79D}"/>
                    </a:ext>
                  </a:extLst>
                </p:cNvPr>
                <p:cNvSpPr/>
                <p:nvPr/>
              </p:nvSpPr>
              <p:spPr>
                <a:xfrm rot="16200000">
                  <a:off x="7931779" y="1687235"/>
                  <a:ext cx="1634365" cy="1634365"/>
                </a:xfrm>
                <a:prstGeom prst="circularArrow">
                  <a:avLst>
                    <a:gd name="adj1" fmla="val 17990"/>
                    <a:gd name="adj2" fmla="val 53110"/>
                    <a:gd name="adj3" fmla="val 611643"/>
                    <a:gd name="adj4" fmla="val 10292508"/>
                    <a:gd name="adj5" fmla="val 9904"/>
                  </a:avLst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144000" tIns="144000" rIns="288000" bIns="144000" rtlCol="0" anchor="t" anchorCtr="0">
                  <a:spAutoFit/>
                </a:bodyPr>
                <a:lstStyle/>
                <a:p>
                  <a:pPr algn="r"/>
                  <a:endParaRPr lang="en-US" sz="1600" dirty="0">
                    <a:solidFill>
                      <a:schemeClr val="tx1"/>
                    </a:solidFill>
                  </a:endParaRPr>
                </a:p>
              </p:txBody>
            </p:sp>
          </p:grpSp>
          <p:sp>
            <p:nvSpPr>
              <p:cNvPr id="42" name="Arrow: Circular 41">
                <a:extLst>
                  <a:ext uri="{FF2B5EF4-FFF2-40B4-BE49-F238E27FC236}">
                    <a16:creationId xmlns:a16="http://schemas.microsoft.com/office/drawing/2014/main" id="{E5CFAD92-3097-D2F5-DBC3-AA4DF1CCCD4D}"/>
                  </a:ext>
                </a:extLst>
              </p:cNvPr>
              <p:cNvSpPr/>
              <p:nvPr/>
            </p:nvSpPr>
            <p:spPr>
              <a:xfrm rot="16643873">
                <a:off x="2578629" y="3104638"/>
                <a:ext cx="1634365" cy="1634365"/>
              </a:xfrm>
              <a:prstGeom prst="circularArrow">
                <a:avLst>
                  <a:gd name="adj1" fmla="val 17344"/>
                  <a:gd name="adj2" fmla="val 53110"/>
                  <a:gd name="adj3" fmla="val 814470"/>
                  <a:gd name="adj4" fmla="val 18822112"/>
                  <a:gd name="adj5" fmla="val 9962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p:grpSp>
        <p:pic>
          <p:nvPicPr>
            <p:cNvPr id="30" name="Graphic 29" descr="House with solid fill">
              <a:extLst>
                <a:ext uri="{FF2B5EF4-FFF2-40B4-BE49-F238E27FC236}">
                  <a16:creationId xmlns:a16="http://schemas.microsoft.com/office/drawing/2014/main" id="{E1C18674-78B0-1D70-F1AB-DD740582B1D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8465691" y="2583304"/>
              <a:ext cx="914400" cy="914400"/>
            </a:xfrm>
            <a:prstGeom prst="rect">
              <a:avLst/>
            </a:prstGeom>
          </p:spPr>
        </p:pic>
        <p:pic>
          <p:nvPicPr>
            <p:cNvPr id="28" name="Graphic 27" descr="Male profile with solid fill">
              <a:extLst>
                <a:ext uri="{FF2B5EF4-FFF2-40B4-BE49-F238E27FC236}">
                  <a16:creationId xmlns:a16="http://schemas.microsoft.com/office/drawing/2014/main" id="{304C3109-6F0F-F2D1-0030-DE13C6F4CF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486352" y="3744596"/>
              <a:ext cx="914400" cy="914400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DB5E385-82DC-7D00-2622-A6A9AB1C2F6C}"/>
                </a:ext>
              </a:extLst>
            </p:cNvPr>
            <p:cNvSpPr/>
            <p:nvPr/>
          </p:nvSpPr>
          <p:spPr>
            <a:xfrm>
              <a:off x="2443397" y="4651491"/>
              <a:ext cx="914400" cy="385204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Start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E90DF5B-964C-EF8F-FA33-E20ABA369B08}"/>
                </a:ext>
              </a:extLst>
            </p:cNvPr>
            <p:cNvGrpSpPr/>
            <p:nvPr/>
          </p:nvGrpSpPr>
          <p:grpSpPr>
            <a:xfrm>
              <a:off x="3978270" y="1869526"/>
              <a:ext cx="858179" cy="538867"/>
              <a:chOff x="5735034" y="4928733"/>
              <a:chExt cx="858179" cy="538867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6FB25506-E8A6-D408-2597-99DD8FE0CC97}"/>
                  </a:ext>
                </a:extLst>
              </p:cNvPr>
              <p:cNvSpPr/>
              <p:nvPr/>
            </p:nvSpPr>
            <p:spPr>
              <a:xfrm>
                <a:off x="5893125" y="4928733"/>
                <a:ext cx="550537" cy="53886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3964D828-204F-AA7C-0419-14CD945FD584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Q1</a:t>
                </a:r>
              </a:p>
            </p:txBody>
          </p:sp>
        </p:grp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31251141-E7EA-4682-945F-1F0824EA668F}"/>
                </a:ext>
              </a:extLst>
            </p:cNvPr>
            <p:cNvGrpSpPr/>
            <p:nvPr/>
          </p:nvGrpSpPr>
          <p:grpSpPr>
            <a:xfrm>
              <a:off x="5694131" y="1351486"/>
              <a:ext cx="858179" cy="538867"/>
              <a:chOff x="5735034" y="4928733"/>
              <a:chExt cx="858179" cy="538867"/>
            </a:xfrm>
          </p:grpSpPr>
          <p:sp>
            <p:nvSpPr>
              <p:cNvPr id="58" name="Oval 57">
                <a:extLst>
                  <a:ext uri="{FF2B5EF4-FFF2-40B4-BE49-F238E27FC236}">
                    <a16:creationId xmlns:a16="http://schemas.microsoft.com/office/drawing/2014/main" id="{D5E77B01-9C0B-A11F-2AC1-5D314F99D178}"/>
                  </a:ext>
                </a:extLst>
              </p:cNvPr>
              <p:cNvSpPr/>
              <p:nvPr/>
            </p:nvSpPr>
            <p:spPr>
              <a:xfrm>
                <a:off x="5893125" y="4928733"/>
                <a:ext cx="550537" cy="53886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AE52514D-F422-1CBE-928B-AB9D62C34030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Q2</a:t>
                </a:r>
              </a:p>
            </p:txBody>
          </p:sp>
        </p:grpSp>
        <p:grpSp>
          <p:nvGrpSpPr>
            <p:cNvPr id="60" name="Group 59">
              <a:extLst>
                <a:ext uri="{FF2B5EF4-FFF2-40B4-BE49-F238E27FC236}">
                  <a16:creationId xmlns:a16="http://schemas.microsoft.com/office/drawing/2014/main" id="{CCA50EF7-225E-8680-8CE5-644A673E9C36}"/>
                </a:ext>
              </a:extLst>
            </p:cNvPr>
            <p:cNvGrpSpPr/>
            <p:nvPr/>
          </p:nvGrpSpPr>
          <p:grpSpPr>
            <a:xfrm>
              <a:off x="4892709" y="3291490"/>
              <a:ext cx="858179" cy="538867"/>
              <a:chOff x="5735034" y="4928733"/>
              <a:chExt cx="858179" cy="538867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6C467AF1-C306-2F81-8811-8746C2B23227}"/>
                  </a:ext>
                </a:extLst>
              </p:cNvPr>
              <p:cNvSpPr/>
              <p:nvPr/>
            </p:nvSpPr>
            <p:spPr>
              <a:xfrm>
                <a:off x="5893125" y="4928733"/>
                <a:ext cx="550537" cy="53886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FDAEA8DF-BAF7-FE3F-E773-215E35048FAF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Q3</a:t>
                </a: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6F4B1898-EEBE-5DBF-3826-AD4166E70287}"/>
                </a:ext>
              </a:extLst>
            </p:cNvPr>
            <p:cNvGrpSpPr/>
            <p:nvPr/>
          </p:nvGrpSpPr>
          <p:grpSpPr>
            <a:xfrm>
              <a:off x="6554176" y="3791771"/>
              <a:ext cx="858179" cy="538867"/>
              <a:chOff x="5735034" y="4928733"/>
              <a:chExt cx="858179" cy="538867"/>
            </a:xfrm>
          </p:grpSpPr>
          <p:sp>
            <p:nvSpPr>
              <p:cNvPr id="64" name="Oval 63">
                <a:extLst>
                  <a:ext uri="{FF2B5EF4-FFF2-40B4-BE49-F238E27FC236}">
                    <a16:creationId xmlns:a16="http://schemas.microsoft.com/office/drawing/2014/main" id="{A1207A18-BB5F-F40E-898B-FFA191B47E19}"/>
                  </a:ext>
                </a:extLst>
              </p:cNvPr>
              <p:cNvSpPr/>
              <p:nvPr/>
            </p:nvSpPr>
            <p:spPr>
              <a:xfrm>
                <a:off x="5893125" y="4928733"/>
                <a:ext cx="550537" cy="53886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98B5566C-4C79-B747-0BE9-3D69CBC5C13D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Q4</a:t>
                </a: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F4F2B1FE-00F2-0671-DE1D-B603240F9154}"/>
                </a:ext>
              </a:extLst>
            </p:cNvPr>
            <p:cNvGrpSpPr/>
            <p:nvPr/>
          </p:nvGrpSpPr>
          <p:grpSpPr>
            <a:xfrm>
              <a:off x="7844155" y="643900"/>
              <a:ext cx="858179" cy="538867"/>
              <a:chOff x="5735034" y="4928733"/>
              <a:chExt cx="858179" cy="538867"/>
            </a:xfrm>
          </p:grpSpPr>
          <p:sp>
            <p:nvSpPr>
              <p:cNvPr id="67" name="Oval 66">
                <a:extLst>
                  <a:ext uri="{FF2B5EF4-FFF2-40B4-BE49-F238E27FC236}">
                    <a16:creationId xmlns:a16="http://schemas.microsoft.com/office/drawing/2014/main" id="{1273CFFC-932B-D25E-A1D0-DA4E00BDC3A7}"/>
                  </a:ext>
                </a:extLst>
              </p:cNvPr>
              <p:cNvSpPr/>
              <p:nvPr/>
            </p:nvSpPr>
            <p:spPr>
              <a:xfrm>
                <a:off x="5893125" y="4928733"/>
                <a:ext cx="550537" cy="538867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US" sz="1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A76BB313-BC41-3FBE-DB02-94593E504368}"/>
                  </a:ext>
                </a:extLst>
              </p:cNvPr>
              <p:cNvSpPr/>
              <p:nvPr/>
            </p:nvSpPr>
            <p:spPr>
              <a:xfrm>
                <a:off x="5735034" y="5066703"/>
                <a:ext cx="858179" cy="30777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t" anchorCtr="0"/>
              <a:lstStyle/>
              <a:p>
                <a:pPr algn="ctr"/>
                <a:r>
                  <a:rPr lang="en-US" sz="1600" dirty="0">
                    <a:solidFill>
                      <a:schemeClr val="tx1"/>
                    </a:solidFill>
                  </a:rPr>
                  <a:t>Q5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2442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DD41A39-6751-94A9-2723-28DE631B2F8C}"/>
              </a:ext>
            </a:extLst>
          </p:cNvPr>
          <p:cNvSpPr/>
          <p:nvPr/>
        </p:nvSpPr>
        <p:spPr>
          <a:xfrm>
            <a:off x="967243" y="1836137"/>
            <a:ext cx="7673218" cy="188670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Game Instructions</a:t>
            </a:r>
          </a:p>
          <a:p>
            <a:endParaRPr lang="en-IN" sz="1400" b="1" dirty="0">
              <a:solidFill>
                <a:schemeClr val="tx1"/>
              </a:solidFill>
            </a:endParaRPr>
          </a:p>
          <a:p>
            <a:r>
              <a:rPr lang="en-IN" sz="1400" dirty="0">
                <a:solidFill>
                  <a:schemeClr val="tx1"/>
                </a:solidFill>
              </a:rPr>
              <a:t>You are on a mission to reach your manager to report the hazards you have spotted.</a:t>
            </a:r>
          </a:p>
          <a:p>
            <a:r>
              <a:rPr lang="en-IN" sz="1400" dirty="0">
                <a:solidFill>
                  <a:schemeClr val="tx1"/>
                </a:solidFill>
              </a:rPr>
              <a:t>The game consists of a maze with 5 obstacles.</a:t>
            </a:r>
          </a:p>
          <a:p>
            <a:r>
              <a:rPr lang="en-IN" sz="1400" dirty="0">
                <a:solidFill>
                  <a:schemeClr val="tx1"/>
                </a:solidFill>
              </a:rPr>
              <a:t>Each obstacle has a question.</a:t>
            </a:r>
          </a:p>
          <a:p>
            <a:r>
              <a:rPr lang="en-IN" sz="1400" dirty="0">
                <a:solidFill>
                  <a:schemeClr val="tx1"/>
                </a:solidFill>
              </a:rPr>
              <a:t>You must answer at least four questions correctly to be able to reach your manager.</a:t>
            </a:r>
          </a:p>
        </p:txBody>
      </p:sp>
    </p:spTree>
    <p:extLst>
      <p:ext uri="{BB962C8B-B14F-4D97-AF65-F5344CB8AC3E}">
        <p14:creationId xmlns:p14="http://schemas.microsoft.com/office/powerpoint/2010/main" val="193592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Q1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16D30B3-63CB-BD44-066A-9F3356AF755B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1359C97-DFC6-9788-6C1F-D5BA712BD73B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573313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Q2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D0828A-742B-6235-53C6-65DC9DE723D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7D1FEA-803A-5BCC-345D-689896279C9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030197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Q3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D0828A-742B-6235-53C6-65DC9DE723D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7D1FEA-803A-5BCC-345D-689896279C9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664851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Q4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D0828A-742B-6235-53C6-65DC9DE723D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7D1FEA-803A-5BCC-345D-689896279C9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71728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84B74D4-6E19-4327-B075-62395FDF2799}"/>
              </a:ext>
            </a:extLst>
          </p:cNvPr>
          <p:cNvSpPr/>
          <p:nvPr/>
        </p:nvSpPr>
        <p:spPr>
          <a:xfrm>
            <a:off x="671648" y="4223509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539FC96-3B55-46A6-92A8-FC06A1D1ABB8}"/>
              </a:ext>
            </a:extLst>
          </p:cNvPr>
          <p:cNvGrpSpPr/>
          <p:nvPr/>
        </p:nvGrpSpPr>
        <p:grpSpPr>
          <a:xfrm>
            <a:off x="671648" y="2307316"/>
            <a:ext cx="7115411" cy="391263"/>
            <a:chOff x="584241" y="2409639"/>
            <a:chExt cx="6693576" cy="368067"/>
          </a:xfrm>
        </p:grpSpPr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9FDFB39C-DD1D-453F-9465-485CE726CFEF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B0917E4B-BFAA-46CF-AAAF-B94D99059B1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3A2035F-CBE2-4E35-81D3-14650285EE7B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Talk to Tiana immediately... and call for help.</a:t>
              </a:r>
              <a:endParaRPr lang="en-IN" sz="1600" b="1"/>
            </a:p>
          </p:txBody>
        </p: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1C4F78AE-3841-4995-A5AF-FFF8E6863BF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>
            <a:extLst>
              <a:ext uri="{FF2B5EF4-FFF2-40B4-BE49-F238E27FC236}">
                <a16:creationId xmlns:a16="http://schemas.microsoft.com/office/drawing/2014/main" id="{B79C7C6E-FEE8-49F0-BA51-3F583CE28B5F}"/>
              </a:ext>
            </a:extLst>
          </p:cNvPr>
          <p:cNvGrpSpPr/>
          <p:nvPr/>
        </p:nvGrpSpPr>
        <p:grpSpPr>
          <a:xfrm>
            <a:off x="671648" y="2790263"/>
            <a:ext cx="7115411" cy="391263"/>
            <a:chOff x="584241" y="2409639"/>
            <a:chExt cx="6693576" cy="368067"/>
          </a:xfrm>
        </p:grpSpPr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105187B5-865E-4204-8188-7F1183530470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59" name="Oval 58">
              <a:extLst>
                <a:ext uri="{FF2B5EF4-FFF2-40B4-BE49-F238E27FC236}">
                  <a16:creationId xmlns:a16="http://schemas.microsoft.com/office/drawing/2014/main" id="{0C5932FF-87D0-4833-B0D7-DC7E13C7FF09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6390730A-4357-427E-80CF-EE9148C03D31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Don't say anything... and call for help.</a:t>
              </a:r>
              <a:endParaRPr lang="en-IN" sz="1600" b="1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12FC3BDE-7760-4152-A3A4-11A01140F8D8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F5F0EE83-23F3-4981-B37A-A15AD4A011EA}"/>
              </a:ext>
            </a:extLst>
          </p:cNvPr>
          <p:cNvGrpSpPr/>
          <p:nvPr/>
        </p:nvGrpSpPr>
        <p:grpSpPr>
          <a:xfrm>
            <a:off x="671648" y="3282378"/>
            <a:ext cx="7115411" cy="391263"/>
            <a:chOff x="584241" y="2409639"/>
            <a:chExt cx="6693576" cy="368067"/>
          </a:xfrm>
        </p:grpSpPr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DB0D114C-E679-49ED-A6CA-B53795506F54}"/>
                </a:ext>
              </a:extLst>
            </p:cNvPr>
            <p:cNvSpPr/>
            <p:nvPr/>
          </p:nvSpPr>
          <p:spPr>
            <a:xfrm>
              <a:off x="584241" y="2424029"/>
              <a:ext cx="264948" cy="26494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342A0A2F-090E-4547-82B8-16573985EB43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60441" y="2500229"/>
              <a:ext cx="108000" cy="108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160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F3045616-693C-4B39-B3C3-1E5022A9884F}"/>
                </a:ext>
              </a:extLst>
            </p:cNvPr>
            <p:cNvSpPr txBox="1"/>
            <p:nvPr/>
          </p:nvSpPr>
          <p:spPr>
            <a:xfrm>
              <a:off x="851134" y="2409639"/>
              <a:ext cx="6426683" cy="318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/>
                <a:t>Apologize to the customers... and open another register.</a:t>
              </a:r>
              <a:endParaRPr lang="en-IN" sz="1600" b="1"/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A3F5282-0121-4A76-83EA-2079656CFB94}"/>
                </a:ext>
              </a:extLst>
            </p:cNvPr>
            <p:cNvCxnSpPr/>
            <p:nvPr/>
          </p:nvCxnSpPr>
          <p:spPr>
            <a:xfrm>
              <a:off x="600837" y="2777706"/>
              <a:ext cx="338657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67" name="Graphic 66" descr="Checkmark">
            <a:extLst>
              <a:ext uri="{FF2B5EF4-FFF2-40B4-BE49-F238E27FC236}">
                <a16:creationId xmlns:a16="http://schemas.microsoft.com/office/drawing/2014/main" id="{38755203-4958-4ED7-B2A9-E2BC084610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59213" y="2853356"/>
            <a:ext cx="235120" cy="235120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4BE8A52E-7CE6-4553-B068-B8380C11C746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8BB9192-A5FB-43D3-B80F-3610DC569F83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0C0E3EEE-91C7-46D1-95EB-975374FC5790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4" name="Graphic 33" descr="Direction">
                <a:extLst>
                  <a:ext uri="{FF2B5EF4-FFF2-40B4-BE49-F238E27FC236}">
                    <a16:creationId xmlns:a16="http://schemas.microsoft.com/office/drawing/2014/main" id="{48818A6C-B3A3-4757-9311-98B754A454F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8B09003D-4856-4A19-AD60-E8FCDDD3C25E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6E16CBB-F9A3-4839-BC5A-232D506D70B4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4C517C9-B9C6-4EF5-A70C-DDFD99F95F2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Q5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FD0828A-742B-6235-53C6-65DC9DE723D3}"/>
              </a:ext>
            </a:extLst>
          </p:cNvPr>
          <p:cNvSpPr txBox="1"/>
          <p:nvPr/>
        </p:nvSpPr>
        <p:spPr>
          <a:xfrm>
            <a:off x="10700498" y="41466"/>
            <a:ext cx="2259851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G05-L-SAMC-001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B7D1FEA-803A-5BCC-345D-689896279C97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</p:spTree>
    <p:extLst>
      <p:ext uri="{BB962C8B-B14F-4D97-AF65-F5344CB8AC3E}">
        <p14:creationId xmlns:p14="http://schemas.microsoft.com/office/powerpoint/2010/main" val="1682816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32233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Sorry!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need to retake the assessment to score at least 80%.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BAE6B55-047E-4C59-F7A8-93530464EAA3}"/>
              </a:ext>
            </a:extLst>
          </p:cNvPr>
          <p:cNvSpPr/>
          <p:nvPr/>
        </p:nvSpPr>
        <p:spPr>
          <a:xfrm>
            <a:off x="288000" y="3059906"/>
            <a:ext cx="1643063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Retake</a:t>
            </a:r>
          </a:p>
        </p:txBody>
      </p:sp>
    </p:spTree>
    <p:extLst>
      <p:ext uri="{BB962C8B-B14F-4D97-AF65-F5344CB8AC3E}">
        <p14:creationId xmlns:p14="http://schemas.microsoft.com/office/powerpoint/2010/main" val="1302813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C95729D-B7AA-469F-AC09-0690AD9DD1CD}"/>
              </a:ext>
            </a:extLst>
          </p:cNvPr>
          <p:cNvSpPr/>
          <p:nvPr/>
        </p:nvSpPr>
        <p:spPr>
          <a:xfrm>
            <a:off x="288000" y="720000"/>
            <a:ext cx="8713694" cy="44349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Your Results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pPr algn="ctr"/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Congratulations! 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have passed the assessment.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You have scored xx% and have earned a badge!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Select exit to leave the module.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6D9E2DA-B3B3-4F16-AD70-B9A6CB74D685}"/>
              </a:ext>
            </a:extLst>
          </p:cNvPr>
          <p:cNvSpPr/>
          <p:nvPr/>
        </p:nvSpPr>
        <p:spPr>
          <a:xfrm>
            <a:off x="288000" y="3650987"/>
            <a:ext cx="8713694" cy="5662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" name="Graphic 3" descr="Trophy with solid fill">
            <a:extLst>
              <a:ext uri="{FF2B5EF4-FFF2-40B4-BE49-F238E27FC236}">
                <a16:creationId xmlns:a16="http://schemas.microsoft.com/office/drawing/2014/main" id="{BA9BF56D-6EC1-C387-354C-706CD6D162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91528" y="1440079"/>
            <a:ext cx="1903731" cy="190373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219633F-A579-515A-25B6-324328D3E293}"/>
              </a:ext>
            </a:extLst>
          </p:cNvPr>
          <p:cNvSpPr/>
          <p:nvPr/>
        </p:nvSpPr>
        <p:spPr>
          <a:xfrm>
            <a:off x="288000" y="3680210"/>
            <a:ext cx="1643063" cy="53703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Exit</a:t>
            </a:r>
          </a:p>
        </p:txBody>
      </p:sp>
    </p:spTree>
    <p:extLst>
      <p:ext uri="{BB962C8B-B14F-4D97-AF65-F5344CB8AC3E}">
        <p14:creationId xmlns:p14="http://schemas.microsoft.com/office/powerpoint/2010/main" val="326216500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17426</TotalTime>
  <Words>481</Words>
  <Application>Microsoft Office PowerPoint</Application>
  <PresentationFormat>Custom</PresentationFormat>
  <Paragraphs>92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2438</cp:revision>
  <dcterms:created xsi:type="dcterms:W3CDTF">2017-07-21T05:01:19Z</dcterms:created>
  <dcterms:modified xsi:type="dcterms:W3CDTF">2022-08-17T15:24:30Z</dcterms:modified>
</cp:coreProperties>
</file>