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1207" r:id="rId2"/>
    <p:sldId id="1208" r:id="rId3"/>
    <p:sldId id="1204" r:id="rId4"/>
    <p:sldId id="1205" r:id="rId5"/>
    <p:sldId id="1209" r:id="rId6"/>
    <p:sldId id="1210" r:id="rId7"/>
    <p:sldId id="1211" r:id="rId8"/>
    <p:sldId id="1206" r:id="rId9"/>
    <p:sldId id="1203" r:id="rId10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B8FA53-64FA-4908-970A-156BF5A91D33}" v="5" dt="2022-08-17T15:57:26.8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63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D55B3268-946B-4E47-AB8E-5BAF053CDC5C}"/>
    <pc:docChg chg="undo custSel addSld modSld">
      <pc:chgData name="Subramani K" userId="bf009f75-d47a-408b-a678-4666a6eafc4c" providerId="ADAL" clId="{D55B3268-946B-4E47-AB8E-5BAF053CDC5C}" dt="2022-05-04T14:03:29.825" v="394" actId="478"/>
      <pc:docMkLst>
        <pc:docMk/>
      </pc:docMkLst>
      <pc:sldChg chg="addSp delSp modSp mod">
        <pc:chgData name="Subramani K" userId="bf009f75-d47a-408b-a678-4666a6eafc4c" providerId="ADAL" clId="{D55B3268-946B-4E47-AB8E-5BAF053CDC5C}" dt="2022-05-04T12:59:05.794" v="167" actId="478"/>
        <pc:sldMkLst>
          <pc:docMk/>
          <pc:sldMk cId="2508173990" sldId="1202"/>
        </pc:sldMkLst>
        <pc:spChg chg="mod">
          <ac:chgData name="Subramani K" userId="bf009f75-d47a-408b-a678-4666a6eafc4c" providerId="ADAL" clId="{D55B3268-946B-4E47-AB8E-5BAF053CDC5C}" dt="2022-05-04T12:59:03.646" v="166" actId="20577"/>
          <ac:spMkLst>
            <pc:docMk/>
            <pc:sldMk cId="2508173990" sldId="1202"/>
            <ac:spMk id="10" creationId="{BC95729D-B7AA-469F-AC09-0690AD9DD1CD}"/>
          </ac:spMkLst>
        </pc:spChg>
        <pc:picChg chg="add del mod">
          <ac:chgData name="Subramani K" userId="bf009f75-d47a-408b-a678-4666a6eafc4c" providerId="ADAL" clId="{D55B3268-946B-4E47-AB8E-5BAF053CDC5C}" dt="2022-05-04T12:59:05.794" v="167" actId="478"/>
          <ac:picMkLst>
            <pc:docMk/>
            <pc:sldMk cId="2508173990" sldId="1202"/>
            <ac:picMk id="3" creationId="{56651E91-A370-44A1-BE56-5822B5213693}"/>
          </ac:picMkLst>
        </pc:picChg>
      </pc:sldChg>
      <pc:sldChg chg="addSp delSp modSp mod">
        <pc:chgData name="Subramani K" userId="bf009f75-d47a-408b-a678-4666a6eafc4c" providerId="ADAL" clId="{D55B3268-946B-4E47-AB8E-5BAF053CDC5C}" dt="2022-05-04T14:03:29.825" v="394" actId="478"/>
        <pc:sldMkLst>
          <pc:docMk/>
          <pc:sldMk cId="3262165006" sldId="1203"/>
        </pc:sldMkLst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" creationId="{47694D6F-4909-4E7E-BDAC-8A668D1D2EF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6" creationId="{70E137AF-AF1E-46A1-9965-90A0D23B66B5}"/>
          </ac:spMkLst>
        </pc:spChg>
        <pc:spChg chg="mod">
          <ac:chgData name="Subramani K" userId="bf009f75-d47a-408b-a678-4666a6eafc4c" providerId="ADAL" clId="{D55B3268-946B-4E47-AB8E-5BAF053CDC5C}" dt="2022-05-04T14:03:14.628" v="356" actId="403"/>
          <ac:spMkLst>
            <pc:docMk/>
            <pc:sldMk cId="3262165006" sldId="1203"/>
            <ac:spMk id="10" creationId="{BC95729D-B7AA-469F-AC09-0690AD9DD1CD}"/>
          </ac:spMkLst>
        </pc:spChg>
        <pc:spChg chg="mod">
          <ac:chgData name="Subramani K" userId="bf009f75-d47a-408b-a678-4666a6eafc4c" providerId="ADAL" clId="{D55B3268-946B-4E47-AB8E-5BAF053CDC5C}" dt="2022-05-04T14:03:25.793" v="392" actId="20577"/>
          <ac:spMkLst>
            <pc:docMk/>
            <pc:sldMk cId="3262165006" sldId="1203"/>
            <ac:spMk id="36" creationId="{F6D9E2DA-B3B3-4F16-AD70-B9A6CB74D685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39" creationId="{F522CEDB-D75F-4471-ADAC-8AC324A8BB87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0" creationId="{B7AE7565-955C-43B9-A470-5B03744FCE1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1" creationId="{D78890FC-5BB2-4AD3-8FBC-420D51C3E904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2" creationId="{A8F0388E-FC93-473A-B808-0E630C530B6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3" creationId="{5DC0D62F-7DA4-4237-9AF1-684A88E6ABE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4" creationId="{C4441B9D-20EA-4697-8D92-39117C413BBC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5" creationId="{83DD76C8-929F-4858-96A1-D05AFA128B9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6" creationId="{DA4D62C7-C668-49BE-8838-6C8571E91032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7" creationId="{4FC96689-567A-4866-9268-35538E713D5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8" creationId="{3A12AB0C-2747-4365-A6F2-E8544D70A3F2}"/>
          </ac:spMkLst>
        </pc:spChg>
        <pc:picChg chg="add del mod">
          <ac:chgData name="Subramani K" userId="bf009f75-d47a-408b-a678-4666a6eafc4c" providerId="ADAL" clId="{D55B3268-946B-4E47-AB8E-5BAF053CDC5C}" dt="2022-05-04T14:03:27.614" v="393" actId="478"/>
          <ac:picMkLst>
            <pc:docMk/>
            <pc:sldMk cId="3262165006" sldId="1203"/>
            <ac:picMk id="3" creationId="{08EBF64E-8445-4218-99D7-B28BB62CEEAF}"/>
          </ac:picMkLst>
        </pc:picChg>
      </pc:sldChg>
      <pc:sldChg chg="addSp delSp modSp add mod">
        <pc:chgData name="Subramani K" userId="bf009f75-d47a-408b-a678-4666a6eafc4c" providerId="ADAL" clId="{D55B3268-946B-4E47-AB8E-5BAF053CDC5C}" dt="2022-05-04T14:00:53.044" v="279" actId="1076"/>
        <pc:sldMkLst>
          <pc:docMk/>
          <pc:sldMk cId="1279000894" sldId="1210"/>
        </pc:sldMkLst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4" creationId="{61A825A4-1167-485E-9D99-C034E8388434}"/>
          </ac:spMkLst>
        </pc:spChg>
        <pc:spChg chg="mod">
          <ac:chgData name="Subramani K" userId="bf009f75-d47a-408b-a678-4666a6eafc4c" providerId="ADAL" clId="{D55B3268-946B-4E47-AB8E-5BAF053CDC5C}" dt="2022-05-04T12:59:40.885" v="260" actId="20577"/>
          <ac:spMkLst>
            <pc:docMk/>
            <pc:sldMk cId="1279000894" sldId="1210"/>
            <ac:spMk id="10" creationId="{BC95729D-B7AA-469F-AC09-0690AD9DD1CD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2" creationId="{EEC0D22C-E9BE-42EF-9382-C5665E2777F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3" creationId="{4EFD78ED-2EFA-48EA-B876-606EADE653D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5" creationId="{640E5F15-58D4-45EC-BCBD-E068B7DFB1F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6" creationId="{4726C570-8F0F-4BFD-916B-E400037EE798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7" creationId="{1518FE71-3B2B-4841-8656-CA142F84834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8" creationId="{3D848ABE-7A11-4AB0-9D58-CA3B37CDB6B3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9" creationId="{69871968-9901-4220-9DA7-B4EC78305F7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0" creationId="{2443371B-02E0-49C2-90F5-6F189A550F9E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1" creationId="{FAB284CE-4A57-4E85-9499-F0779B080FF7}"/>
          </ac:spMkLst>
        </pc:spChg>
        <pc:picChg chg="add del">
          <ac:chgData name="Subramani K" userId="bf009f75-d47a-408b-a678-4666a6eafc4c" providerId="ADAL" clId="{D55B3268-946B-4E47-AB8E-5BAF053CDC5C}" dt="2022-05-04T12:59:42.923" v="261" actId="478"/>
          <ac:picMkLst>
            <pc:docMk/>
            <pc:sldMk cId="1279000894" sldId="1210"/>
            <ac:picMk id="3" creationId="{0F54F339-742C-48B2-99B0-9263E742F49C}"/>
          </ac:picMkLst>
        </pc:picChg>
      </pc:sldChg>
    </pc:docChg>
  </pc:docChgLst>
  <pc:docChgLst>
    <pc:chgData name="Subramani K" userId="bf009f75-d47a-408b-a678-4666a6eafc4c" providerId="ADAL" clId="{22C90F5F-E707-4926-9659-ABA0392A200D}"/>
    <pc:docChg chg="undo custSel modSld">
      <pc:chgData name="Subramani K" userId="bf009f75-d47a-408b-a678-4666a6eafc4c" providerId="ADAL" clId="{22C90F5F-E707-4926-9659-ABA0392A200D}" dt="2022-05-04T14:44:45.741" v="241" actId="20577"/>
      <pc:docMkLst>
        <pc:docMk/>
      </pc:docMkLst>
      <pc:sldChg chg="addSp delSp modSp mod">
        <pc:chgData name="Subramani K" userId="bf009f75-d47a-408b-a678-4666a6eafc4c" providerId="ADAL" clId="{22C90F5F-E707-4926-9659-ABA0392A200D}" dt="2022-05-04T14:44:45.741" v="241" actId="20577"/>
        <pc:sldMkLst>
          <pc:docMk/>
          <pc:sldMk cId="2508173990" sldId="1202"/>
        </pc:sldMkLst>
        <pc:spChg chg="mod">
          <ac:chgData name="Subramani K" userId="bf009f75-d47a-408b-a678-4666a6eafc4c" providerId="ADAL" clId="{22C90F5F-E707-4926-9659-ABA0392A200D}" dt="2022-05-04T14:44:45.741" v="241" actId="20577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22C90F5F-E707-4926-9659-ABA0392A200D}" dt="2022-05-04T14:37:57.607" v="92" actId="478"/>
          <ac:spMkLst>
            <pc:docMk/>
            <pc:sldMk cId="2508173990" sldId="1202"/>
            <ac:spMk id="26" creationId="{E2643102-5478-43B7-9BDD-C248B9BD50A5}"/>
          </ac:spMkLst>
        </pc:spChg>
        <pc:spChg chg="add del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39" creationId="{78C6848B-8359-4E94-A37A-2D70E8FBEE50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0" creationId="{29E9A227-458C-41FE-A3B4-884D560F62F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1" creationId="{429080CC-3033-46CF-ABEC-0E50A27F990B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2" creationId="{CC0B5222-2CED-45A3-BC8D-E251066872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3" creationId="{7FCC3455-F83F-4598-80E7-CDF7A409E69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4" creationId="{B5903DC1-26DD-422B-82B3-0121B431FD3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5" creationId="{D6D43D7D-2E57-4C43-BFF8-985DBF7E3E7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6" creationId="{85812A95-F750-4E95-95C3-4B0D5E506B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7" creationId="{76AE441E-B41B-49C9-BC30-C875A969DC4F}"/>
          </ac:spMkLst>
        </pc:spChg>
        <pc:spChg chg="add del mod">
          <ac:chgData name="Subramani K" userId="bf009f75-d47a-408b-a678-4666a6eafc4c" providerId="ADAL" clId="{22C90F5F-E707-4926-9659-ABA0392A200D}" dt="2022-05-04T14:42:13.846" v="197"/>
          <ac:spMkLst>
            <pc:docMk/>
            <pc:sldMk cId="2508173990" sldId="1202"/>
            <ac:spMk id="48" creationId="{ECA5B11E-D6C2-4265-B315-98DC357E69BA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9" creationId="{C6D00AB9-9865-4C86-AF87-D6263CB93945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50" creationId="{7B1138F4-B636-430A-ACF4-C85C581F6E47}"/>
          </ac:spMkLst>
        </pc:s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9" creationId="{93AA259C-22F3-46AD-ADCF-9B84C8247BA7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5" creationId="{17FE28A2-9F8F-4536-AAF0-D33112543A94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8" creationId="{FDC0795B-CFCE-43E7-815C-26A4FF960D69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22C90F5F-E707-4926-9659-ABA0392A200D}" dt="2022-05-04T14:37:53.065" v="91" actId="478"/>
          <ac:picMkLst>
            <pc:docMk/>
            <pc:sldMk cId="2508173990" sldId="1202"/>
            <ac:picMk id="3" creationId="{595793D3-0311-495E-985F-C2EA22D0FD24}"/>
          </ac:picMkLst>
        </pc:pic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5" creationId="{31EF3517-0126-44F6-9A88-03B8EA3EBAFE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27" creationId="{8BC9AEEA-7F6B-4DBD-9F71-30442738054A}"/>
          </ac:cxnSpMkLst>
        </pc:cxnChg>
        <pc:cxnChg chg="add del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0" creationId="{38D7BF05-CE31-4952-AB7F-AAA1D0AA6BA6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3" creationId="{A7D95AF9-F836-40BC-BC7F-6370F3560E23}"/>
          </ac:cxnSpMkLst>
        </pc:cxnChg>
        <pc:cxnChg chg="add del mod">
          <ac:chgData name="Subramani K" userId="bf009f75-d47a-408b-a678-4666a6eafc4c" providerId="ADAL" clId="{22C90F5F-E707-4926-9659-ABA0392A200D}" dt="2022-05-04T14:39:16.436" v="130"/>
          <ac:cxnSpMkLst>
            <pc:docMk/>
            <pc:sldMk cId="2508173990" sldId="1202"/>
            <ac:cxnSpMk id="34" creationId="{948E321F-8CCD-4DA7-8567-46100339C553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5" creationId="{997A921D-50B5-4D31-82BD-3B7F9F35954C}"/>
          </ac:cxnSpMkLst>
        </pc:cxnChg>
      </pc:sldChg>
      <pc:sldChg chg="addSp modSp mod">
        <pc:chgData name="Subramani K" userId="bf009f75-d47a-408b-a678-4666a6eafc4c" providerId="ADAL" clId="{22C90F5F-E707-4926-9659-ABA0392A200D}" dt="2022-05-04T14:44:06.422" v="231" actId="1076"/>
        <pc:sldMkLst>
          <pc:docMk/>
          <pc:sldMk cId="3262165006" sldId="1203"/>
        </pc:sldMkLst>
        <pc:picChg chg="add mod">
          <ac:chgData name="Subramani K" userId="bf009f75-d47a-408b-a678-4666a6eafc4c" providerId="ADAL" clId="{22C90F5F-E707-4926-9659-ABA0392A200D}" dt="2022-05-04T14:44:06.422" v="231" actId="1076"/>
          <ac:picMkLst>
            <pc:docMk/>
            <pc:sldMk cId="3262165006" sldId="1203"/>
            <ac:picMk id="3" creationId="{66AB5093-DB0D-412A-9E9C-7C74C69F07FD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859A6967-D5BD-4127-9EFD-7E558684F84F}"/>
    <pc:docChg chg="undo custSel addSld delSld modSld">
      <pc:chgData name="Subramani K" userId="bf009f75-d47a-408b-a678-4666a6eafc4c" providerId="ADAL" clId="{859A6967-D5BD-4127-9EFD-7E558684F84F}" dt="2022-05-04T12:51:56.562" v="928"/>
      <pc:docMkLst>
        <pc:docMk/>
      </pc:docMkLst>
      <pc:sldChg chg="addSp delSp modSp mod">
        <pc:chgData name="Subramani K" userId="bf009f75-d47a-408b-a678-4666a6eafc4c" providerId="ADAL" clId="{859A6967-D5BD-4127-9EFD-7E558684F84F}" dt="2022-05-04T12:49:04.646" v="922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" creationId="{47694D6F-4909-4E7E-BDAC-8A668D1D2EF8}"/>
          </ac:spMkLst>
        </pc:spChg>
        <pc:spChg chg="add del mod">
          <ac:chgData name="Subramani K" userId="bf009f75-d47a-408b-a678-4666a6eafc4c" providerId="ADAL" clId="{859A6967-D5BD-4127-9EFD-7E558684F84F}" dt="2022-05-04T12:49:01.210" v="905" actId="478"/>
          <ac:spMkLst>
            <pc:docMk/>
            <pc:sldMk cId="2508173990" sldId="1202"/>
            <ac:spMk id="6" creationId="{70E137AF-AF1E-46A1-9965-90A0D23B66B5}"/>
          </ac:spMkLst>
        </pc:spChg>
        <pc:spChg chg="mod">
          <ac:chgData name="Subramani K" userId="bf009f75-d47a-408b-a678-4666a6eafc4c" providerId="ADAL" clId="{859A6967-D5BD-4127-9EFD-7E558684F84F}" dt="2022-05-04T12:49:04.646" v="9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59A6967-D5BD-4127-9EFD-7E558684F84F}" dt="2022-05-04T12:45:25.680" v="379"/>
          <ac:spMkLst>
            <pc:docMk/>
            <pc:sldMk cId="2508173990" sldId="1202"/>
            <ac:spMk id="22" creationId="{D75D647D-908C-424D-9F50-C136FA662E5B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2" creationId="{D0EBC7F7-D4F6-4761-98B6-C3866816DF43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3" creationId="{8F1E7C1B-0540-4EDC-A5C2-FBDABDCE6CBD}"/>
          </ac:spMkLst>
        </pc:spChg>
        <pc:spChg chg="add del mod">
          <ac:chgData name="Subramani K" userId="bf009f75-d47a-408b-a678-4666a6eafc4c" providerId="ADAL" clId="{859A6967-D5BD-4127-9EFD-7E558684F84F}" dt="2022-05-04T12:46:51.661" v="570" actId="478"/>
          <ac:spMkLst>
            <pc:docMk/>
            <pc:sldMk cId="2508173990" sldId="1202"/>
            <ac:spMk id="36" creationId="{F6D9E2DA-B3B3-4F16-AD70-B9A6CB74D685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39" creationId="{F522CEDB-D75F-4471-ADAC-8AC324A8BB87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0" creationId="{B7AE7565-955C-43B9-A470-5B03744FCE18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1" creationId="{D78890FC-5BB2-4AD3-8FBC-420D51C3E904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2" creationId="{A8F0388E-FC93-473A-B808-0E630C530B6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3" creationId="{5DC0D62F-7DA4-4237-9AF1-684A88E6ABE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4" creationId="{C4441B9D-20EA-4697-8D92-39117C413BBC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5" creationId="{83DD76C8-929F-4858-96A1-D05AFA128B9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6" creationId="{DA4D62C7-C668-49BE-8838-6C8571E91032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7" creationId="{4FC96689-567A-4866-9268-35538E713D5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8" creationId="{3A12AB0C-2747-4365-A6F2-E8544D70A3F2}"/>
          </ac:spMkLst>
        </pc:s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25" creationId="{4172A7C8-C760-4FA9-A7DE-14DC154A229D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35" creationId="{B41B7FAC-D742-4DCE-A5C1-14842676CEBA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57" creationId="{5464A22C-6720-4997-AFB0-FEC5992B68EC}"/>
          </ac:grpSpMkLst>
        </pc:grpChg>
        <pc:picChg chg="add del mod">
          <ac:chgData name="Subramani K" userId="bf009f75-d47a-408b-a678-4666a6eafc4c" providerId="ADAL" clId="{859A6967-D5BD-4127-9EFD-7E558684F84F}" dt="2022-05-03T11:58:01.481" v="220" actId="478"/>
          <ac:picMkLst>
            <pc:docMk/>
            <pc:sldMk cId="2508173990" sldId="1202"/>
            <ac:picMk id="3" creationId="{E8900A6A-CC32-45E6-9C8D-B8E264911965}"/>
          </ac:picMkLst>
        </pc:picChg>
        <pc:picChg chg="add del mod">
          <ac:chgData name="Subramani K" userId="bf009f75-d47a-408b-a678-4666a6eafc4c" providerId="ADAL" clId="{859A6967-D5BD-4127-9EFD-7E558684F84F}" dt="2022-05-04T12:48:59.399" v="904" actId="478"/>
          <ac:picMkLst>
            <pc:docMk/>
            <pc:sldMk cId="2508173990" sldId="1202"/>
            <ac:picMk id="3" creationId="{F48D5FD2-3933-42F1-BD2A-E1E507DC1755}"/>
          </ac:picMkLst>
        </pc:picChg>
        <pc:picChg chg="del">
          <ac:chgData name="Subramani K" userId="bf009f75-d47a-408b-a678-4666a6eafc4c" providerId="ADAL" clId="{859A6967-D5BD-4127-9EFD-7E558684F84F}" dt="2022-05-03T11:14:47.950" v="97" actId="478"/>
          <ac:picMkLst>
            <pc:docMk/>
            <pc:sldMk cId="2508173990" sldId="1202"/>
            <ac:picMk id="34" creationId="{604FC729-F14D-49C6-92A3-6654FB715167}"/>
          </ac:picMkLst>
        </pc:picChg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859A6967-D5BD-4127-9EFD-7E558684F84F}" dt="2022-05-04T12:44:47.662" v="376"/>
        <pc:sldMkLst>
          <pc:docMk/>
          <pc:sldMk cId="3262165006" sldId="1203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796193602" sldId="1204"/>
        </pc:sldMkLst>
      </pc:sldChg>
      <pc:sldChg chg="add">
        <pc:chgData name="Subramani K" userId="bf009f75-d47a-408b-a678-4666a6eafc4c" providerId="ADAL" clId="{859A6967-D5BD-4127-9EFD-7E558684F84F}" dt="2022-05-04T12:49:52.820" v="923"/>
        <pc:sldMkLst>
          <pc:docMk/>
          <pc:sldMk cId="3710689422" sldId="1204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86046281" sldId="1205"/>
        </pc:sldMkLst>
      </pc:sldChg>
      <pc:sldChg chg="add">
        <pc:chgData name="Subramani K" userId="bf009f75-d47a-408b-a678-4666a6eafc4c" providerId="ADAL" clId="{859A6967-D5BD-4127-9EFD-7E558684F84F}" dt="2022-05-04T12:50:02.155" v="924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59A6967-D5BD-4127-9EFD-7E558684F84F}" dt="2022-05-04T12:50:11.248" v="925"/>
        <pc:sldMkLst>
          <pc:docMk/>
          <pc:sldMk cId="4075833085" sldId="1206"/>
        </pc:sldMkLst>
      </pc:sldChg>
      <pc:sldChg chg="add">
        <pc:chgData name="Subramani K" userId="bf009f75-d47a-408b-a678-4666a6eafc4c" providerId="ADAL" clId="{859A6967-D5BD-4127-9EFD-7E558684F84F}" dt="2022-05-04T12:50:21.122" v="926"/>
        <pc:sldMkLst>
          <pc:docMk/>
          <pc:sldMk cId="1885924325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940554314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002676839" sldId="1208"/>
        </pc:sldMkLst>
      </pc:sldChg>
      <pc:sldChg chg="add">
        <pc:chgData name="Subramani K" userId="bf009f75-d47a-408b-a678-4666a6eafc4c" providerId="ADAL" clId="{859A6967-D5BD-4127-9EFD-7E558684F84F}" dt="2022-05-04T12:50:36.753" v="92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59A6967-D5BD-4127-9EFD-7E558684F84F}" dt="2022-05-04T12:51:56.562" v="928"/>
        <pc:sldMkLst>
          <pc:docMk/>
          <pc:sldMk cId="570620575" sldId="1209"/>
        </pc:sldMkLst>
      </pc:sldChg>
    </pc:docChg>
  </pc:docChgLst>
  <pc:docChgLst>
    <pc:chgData name="Subramani K" userId="bf009f75-d47a-408b-a678-4666a6eafc4c" providerId="ADAL" clId="{8E545DD7-2E36-44AD-80B8-CFF60F015629}"/>
    <pc:docChg chg="undo custSel addSld delSld modSld">
      <pc:chgData name="Subramani K" userId="bf009f75-d47a-408b-a678-4666a6eafc4c" providerId="ADAL" clId="{8E545DD7-2E36-44AD-80B8-CFF60F015629}" dt="2022-05-04T14:29:27.143" v="279"/>
      <pc:docMkLst>
        <pc:docMk/>
      </pc:docMkLst>
      <pc:sldChg chg="addSp delSp modSp mod">
        <pc:chgData name="Subramani K" userId="bf009f75-d47a-408b-a678-4666a6eafc4c" providerId="ADAL" clId="{8E545DD7-2E36-44AD-80B8-CFF60F015629}" dt="2022-05-04T14:26:21.425" v="272" actId="113"/>
        <pc:sldMkLst>
          <pc:docMk/>
          <pc:sldMk cId="2508173990" sldId="1202"/>
        </pc:sldMkLst>
        <pc:spChg chg="mod">
          <ac:chgData name="Subramani K" userId="bf009f75-d47a-408b-a678-4666a6eafc4c" providerId="ADAL" clId="{8E545DD7-2E36-44AD-80B8-CFF60F015629}" dt="2022-05-04T14:26:09.695" v="260" actId="11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E545DD7-2E36-44AD-80B8-CFF60F015629}" dt="2022-05-04T14:26:01.173" v="257" actId="20577"/>
          <ac:spMkLst>
            <pc:docMk/>
            <pc:sldMk cId="2508173990" sldId="1202"/>
            <ac:spMk id="13" creationId="{2C74370E-959D-48EC-A26E-AF592C5083D3}"/>
          </ac:spMkLst>
        </pc:spChg>
        <pc:spChg chg="mod">
          <ac:chgData name="Subramani K" userId="bf009f75-d47a-408b-a678-4666a6eafc4c" providerId="ADAL" clId="{8E545DD7-2E36-44AD-80B8-CFF60F015629}" dt="2022-05-04T14:26:04.676" v="259" actId="20577"/>
          <ac:spMkLst>
            <pc:docMk/>
            <pc:sldMk cId="2508173990" sldId="1202"/>
            <ac:spMk id="17" creationId="{2CF9A3EF-807E-4B43-B8B9-ACCC1E7895A8}"/>
          </ac:spMkLst>
        </pc:spChg>
        <pc:spChg chg="mod">
          <ac:chgData name="Subramani K" userId="bf009f75-d47a-408b-a678-4666a6eafc4c" providerId="ADAL" clId="{8E545DD7-2E36-44AD-80B8-CFF60F015629}" dt="2022-05-04T14:25:45.965" v="244" actId="20577"/>
          <ac:spMkLst>
            <pc:docMk/>
            <pc:sldMk cId="2508173990" sldId="1202"/>
            <ac:spMk id="20" creationId="{3B379FF5-165D-472B-A88B-480B49AC32C5}"/>
          </ac:spMkLst>
        </pc:spChg>
        <pc:spChg chg="mod">
          <ac:chgData name="Subramani K" userId="bf009f75-d47a-408b-a678-4666a6eafc4c" providerId="ADAL" clId="{8E545DD7-2E36-44AD-80B8-CFF60F015629}" dt="2022-05-04T14:19:20.317" v="1" actId="20577"/>
          <ac:spMkLst>
            <pc:docMk/>
            <pc:sldMk cId="2508173990" sldId="1202"/>
            <ac:spMk id="22" creationId="{D75D647D-908C-424D-9F50-C136FA662E5B}"/>
          </ac:spMkLst>
        </pc:spChg>
        <pc:spChg chg="mod">
          <ac:chgData name="Subramani K" userId="bf009f75-d47a-408b-a678-4666a6eafc4c" providerId="ADAL" clId="{8E545DD7-2E36-44AD-80B8-CFF60F015629}" dt="2022-05-04T14:25:57.496" v="256" actId="20577"/>
          <ac:spMkLst>
            <pc:docMk/>
            <pc:sldMk cId="2508173990" sldId="1202"/>
            <ac:spMk id="25" creationId="{6727CA4B-3440-4342-90C4-4F015F44AB53}"/>
          </ac:spMkLst>
        </pc:spChg>
        <pc:spChg chg="add mod">
          <ac:chgData name="Subramani K" userId="bf009f75-d47a-408b-a678-4666a6eafc4c" providerId="ADAL" clId="{8E545DD7-2E36-44AD-80B8-CFF60F015629}" dt="2022-05-04T14:26:21.425" v="272" actId="113"/>
          <ac:spMkLst>
            <pc:docMk/>
            <pc:sldMk cId="2508173990" sldId="1202"/>
            <ac:spMk id="26" creationId="{E2643102-5478-43B7-9BDD-C248B9BD50A5}"/>
          </ac:spMkLst>
        </pc:spChg>
        <pc:grpChg chg="add mod">
          <ac:chgData name="Subramani K" userId="bf009f75-d47a-408b-a678-4666a6eafc4c" providerId="ADAL" clId="{8E545DD7-2E36-44AD-80B8-CFF60F015629}" dt="2022-05-04T14:25:05.037" v="184" actId="1076"/>
          <ac:grpSpMkLst>
            <pc:docMk/>
            <pc:sldMk cId="2508173990" sldId="1202"/>
            <ac:grpSpMk id="9" creationId="{93AA259C-22F3-46AD-ADCF-9B84C8247BA7}"/>
          </ac:grpSpMkLst>
        </pc:grpChg>
        <pc:grpChg chg="add mod">
          <ac:chgData name="Subramani K" userId="bf009f75-d47a-408b-a678-4666a6eafc4c" providerId="ADAL" clId="{8E545DD7-2E36-44AD-80B8-CFF60F015629}" dt="2022-05-04T14:25:08.001" v="186" actId="1076"/>
          <ac:grpSpMkLst>
            <pc:docMk/>
            <pc:sldMk cId="2508173990" sldId="1202"/>
            <ac:grpSpMk id="15" creationId="{17FE28A2-9F8F-4536-AAF0-D33112543A94}"/>
          </ac:grpSpMkLst>
        </pc:grpChg>
        <pc:grpChg chg="add mod">
          <ac:chgData name="Subramani K" userId="bf009f75-d47a-408b-a678-4666a6eafc4c" providerId="ADAL" clId="{8E545DD7-2E36-44AD-80B8-CFF60F015629}" dt="2022-05-04T14:25:10.300" v="188" actId="1076"/>
          <ac:grpSpMkLst>
            <pc:docMk/>
            <pc:sldMk cId="2508173990" sldId="1202"/>
            <ac:grpSpMk id="18" creationId="{FDC0795B-CFCE-43E7-815C-26A4FF960D69}"/>
          </ac:grpSpMkLst>
        </pc:grpChg>
        <pc:grpChg chg="add mod">
          <ac:chgData name="Subramani K" userId="bf009f75-d47a-408b-a678-4666a6eafc4c" providerId="ADAL" clId="{8E545DD7-2E36-44AD-80B8-CFF60F015629}" dt="2022-05-04T14:25:15.214" v="190" actId="1076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8E545DD7-2E36-44AD-80B8-CFF60F015629}" dt="2022-05-04T14:24:21.846" v="121" actId="478"/>
          <ac:picMkLst>
            <pc:docMk/>
            <pc:sldMk cId="2508173990" sldId="1202"/>
            <ac:picMk id="3" creationId="{91DF9ECB-1F24-4273-BB61-F3C948B28793}"/>
          </ac:picMkLst>
        </pc:picChg>
        <pc:picChg chg="mod">
          <ac:chgData name="Subramani K" userId="bf009f75-d47a-408b-a678-4666a6eafc4c" providerId="ADAL" clId="{8E545DD7-2E36-44AD-80B8-CFF60F015629}" dt="2022-05-04T14:25:01.343" v="182"/>
          <ac:picMkLst>
            <pc:docMk/>
            <pc:sldMk cId="2508173990" sldId="1202"/>
            <ac:picMk id="12" creationId="{F3FAC774-AC17-4C36-B088-D4F22D8A262A}"/>
          </ac:picMkLst>
        </pc:picChg>
        <pc:picChg chg="mod">
          <ac:chgData name="Subramani K" userId="bf009f75-d47a-408b-a678-4666a6eafc4c" providerId="ADAL" clId="{8E545DD7-2E36-44AD-80B8-CFF60F015629}" dt="2022-05-04T14:25:05.478" v="185"/>
          <ac:picMkLst>
            <pc:docMk/>
            <pc:sldMk cId="2508173990" sldId="1202"/>
            <ac:picMk id="16" creationId="{CA43ABA1-49EB-495B-B188-FBD4D85172DB}"/>
          </ac:picMkLst>
        </pc:picChg>
        <pc:picChg chg="mod">
          <ac:chgData name="Subramani K" userId="bf009f75-d47a-408b-a678-4666a6eafc4c" providerId="ADAL" clId="{8E545DD7-2E36-44AD-80B8-CFF60F015629}" dt="2022-05-04T14:25:08.498" v="187"/>
          <ac:picMkLst>
            <pc:docMk/>
            <pc:sldMk cId="2508173990" sldId="1202"/>
            <ac:picMk id="19" creationId="{DDFFC4EF-A0C2-4959-87FA-6EBC1A68E4D7}"/>
          </ac:picMkLst>
        </pc:picChg>
        <pc:picChg chg="mod">
          <ac:chgData name="Subramani K" userId="bf009f75-d47a-408b-a678-4666a6eafc4c" providerId="ADAL" clId="{8E545DD7-2E36-44AD-80B8-CFF60F015629}" dt="2022-05-04T14:25:10.824" v="189"/>
          <ac:picMkLst>
            <pc:docMk/>
            <pc:sldMk cId="2508173990" sldId="1202"/>
            <ac:picMk id="24" creationId="{D7A55CF5-452F-44A1-8F1C-CA131E28D968}"/>
          </ac:picMkLst>
        </pc:picChg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710689422" sldId="1204"/>
        </pc:sldMkLst>
      </pc:sldChg>
      <pc:sldChg chg="add">
        <pc:chgData name="Subramani K" userId="bf009f75-d47a-408b-a678-4666a6eafc4c" providerId="ADAL" clId="{8E545DD7-2E36-44AD-80B8-CFF60F015629}" dt="2022-05-04T14:28:57.820" v="278"/>
        <pc:sldMkLst>
          <pc:docMk/>
          <pc:sldMk cId="3884639737" sldId="1204"/>
        </pc:sldMkLst>
      </pc:sldChg>
      <pc:sldChg chg="add">
        <pc:chgData name="Subramani K" userId="bf009f75-d47a-408b-a678-4666a6eafc4c" providerId="ADAL" clId="{8E545DD7-2E36-44AD-80B8-CFF60F015629}" dt="2022-05-04T14:28:04.055" v="274"/>
        <pc:sldMkLst>
          <pc:docMk/>
          <pc:sldMk cId="1007704501" sldId="1205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E545DD7-2E36-44AD-80B8-CFF60F015629}" dt="2022-05-04T14:28:40.236" v="277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075833085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885924325" sldId="1207"/>
        </pc:sldMkLst>
      </pc:sldChg>
      <pc:sldChg chg="add">
        <pc:chgData name="Subramani K" userId="bf009f75-d47a-408b-a678-4666a6eafc4c" providerId="ADAL" clId="{8E545DD7-2E36-44AD-80B8-CFF60F015629}" dt="2022-05-04T14:28:29.445" v="276"/>
        <pc:sldMkLst>
          <pc:docMk/>
          <pc:sldMk cId="2842716048" sldId="1207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E545DD7-2E36-44AD-80B8-CFF60F015629}" dt="2022-05-04T14:28:17.049" v="275"/>
        <pc:sldMkLst>
          <pc:docMk/>
          <pc:sldMk cId="4026595674" sldId="1208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570620575" sldId="1209"/>
        </pc:sldMkLst>
      </pc:sldChg>
      <pc:sldChg chg="add">
        <pc:chgData name="Subramani K" userId="bf009f75-d47a-408b-a678-4666a6eafc4c" providerId="ADAL" clId="{8E545DD7-2E36-44AD-80B8-CFF60F015629}" dt="2022-05-04T14:29:27.143" v="279"/>
        <pc:sldMkLst>
          <pc:docMk/>
          <pc:sldMk cId="3698711339" sldId="1209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279000894" sldId="1210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Balaji P." userId="ba4046ed-d6ed-4f8a-b33b-fec4378fc225" providerId="ADAL" clId="{000C8F1F-CF75-424B-BFE6-03268BE2B168}"/>
    <pc:docChg chg="modSld">
      <pc:chgData name="Balaji P." userId="ba4046ed-d6ed-4f8a-b33b-fec4378fc225" providerId="ADAL" clId="{000C8F1F-CF75-424B-BFE6-03268BE2B168}" dt="2022-05-16T13:25:21.257" v="1"/>
      <pc:docMkLst>
        <pc:docMk/>
      </pc:docMkLst>
      <pc:sldChg chg="addSp modSp mod">
        <pc:chgData name="Balaji P." userId="ba4046ed-d6ed-4f8a-b33b-fec4378fc225" providerId="ADAL" clId="{000C8F1F-CF75-424B-BFE6-03268BE2B168}" dt="2022-05-16T13:25:21.257" v="1"/>
        <pc:sldMkLst>
          <pc:docMk/>
          <pc:sldMk cId="3624423701" sldId="1207"/>
        </pc:sldMkLst>
        <pc:spChg chg="add mod">
          <ac:chgData name="Balaji P." userId="ba4046ed-d6ed-4f8a-b33b-fec4378fc225" providerId="ADAL" clId="{000C8F1F-CF75-424B-BFE6-03268BE2B168}" dt="2022-05-16T13:25:21.257" v="1"/>
          <ac:spMkLst>
            <pc:docMk/>
            <pc:sldMk cId="3624423701" sldId="1207"/>
            <ac:spMk id="27" creationId="{F531B0E6-FB17-44D5-A1F5-9587CCBAE338}"/>
          </ac:spMkLst>
        </pc:spChg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lakshmikanth" userId="34ec4a14-2b32-4e23-8e6c-bf79444b9b1f" providerId="ADAL" clId="{B1B8FA53-64FA-4908-970A-156BF5A91D33}"/>
    <pc:docChg chg="undo custSel addSld delSld modSld">
      <pc:chgData name="lakshmikanth" userId="34ec4a14-2b32-4e23-8e6c-bf79444b9b1f" providerId="ADAL" clId="{B1B8FA53-64FA-4908-970A-156BF5A91D33}" dt="2022-08-17T15:57:26.878" v="254"/>
      <pc:docMkLst>
        <pc:docMk/>
      </pc:docMkLst>
      <pc:sldChg chg="add del">
        <pc:chgData name="lakshmikanth" userId="34ec4a14-2b32-4e23-8e6c-bf79444b9b1f" providerId="ADAL" clId="{B1B8FA53-64FA-4908-970A-156BF5A91D33}" dt="2022-08-17T15:57:26.878" v="254"/>
        <pc:sldMkLst>
          <pc:docMk/>
          <pc:sldMk cId="3262165006" sldId="1203"/>
        </pc:sldMkLst>
      </pc:sldChg>
      <pc:sldChg chg="add del">
        <pc:chgData name="lakshmikanth" userId="34ec4a14-2b32-4e23-8e6c-bf79444b9b1f" providerId="ADAL" clId="{B1B8FA53-64FA-4908-970A-156BF5A91D33}" dt="2022-08-17T15:57:26.878" v="254"/>
        <pc:sldMkLst>
          <pc:docMk/>
          <pc:sldMk cId="1302813399" sldId="1206"/>
        </pc:sldMkLst>
      </pc:sldChg>
      <pc:sldChg chg="modSp add mod">
        <pc:chgData name="lakshmikanth" userId="34ec4a14-2b32-4e23-8e6c-bf79444b9b1f" providerId="ADAL" clId="{B1B8FA53-64FA-4908-970A-156BF5A91D33}" dt="2022-08-17T15:56:34.177" v="243" actId="20577"/>
        <pc:sldMkLst>
          <pc:docMk/>
          <pc:sldMk cId="1935924855" sldId="1208"/>
        </pc:sldMkLst>
        <pc:spChg chg="mod">
          <ac:chgData name="lakshmikanth" userId="34ec4a14-2b32-4e23-8e6c-bf79444b9b1f" providerId="ADAL" clId="{B1B8FA53-64FA-4908-970A-156BF5A91D33}" dt="2022-08-17T15:56:34.177" v="243" actId="20577"/>
          <ac:spMkLst>
            <pc:docMk/>
            <pc:sldMk cId="1935924855" sldId="1208"/>
            <ac:spMk id="2" creationId="{1DD41A39-6751-94A9-2723-28DE631B2F8C}"/>
          </ac:spMkLst>
        </pc:spChg>
      </pc:sldChg>
      <pc:sldChg chg="modSp add mod">
        <pc:chgData name="lakshmikanth" userId="34ec4a14-2b32-4e23-8e6c-bf79444b9b1f" providerId="ADAL" clId="{B1B8FA53-64FA-4908-970A-156BF5A91D33}" dt="2022-08-17T15:57:00.478" v="248" actId="20577"/>
        <pc:sldMkLst>
          <pc:docMk/>
          <pc:sldMk cId="699761513" sldId="1209"/>
        </pc:sldMkLst>
        <pc:spChg chg="mod">
          <ac:chgData name="lakshmikanth" userId="34ec4a14-2b32-4e23-8e6c-bf79444b9b1f" providerId="ADAL" clId="{B1B8FA53-64FA-4908-970A-156BF5A91D33}" dt="2022-08-17T15:57:00.478" v="248" actId="20577"/>
          <ac:spMkLst>
            <pc:docMk/>
            <pc:sldMk cId="699761513" sldId="1209"/>
            <ac:spMk id="37" creationId="{D4C517C9-B9C6-4EF5-A70C-DDFD99F95F25}"/>
          </ac:spMkLst>
        </pc:spChg>
      </pc:sldChg>
      <pc:sldChg chg="modSp add mod">
        <pc:chgData name="lakshmikanth" userId="34ec4a14-2b32-4e23-8e6c-bf79444b9b1f" providerId="ADAL" clId="{B1B8FA53-64FA-4908-970A-156BF5A91D33}" dt="2022-08-17T15:57:05.426" v="250" actId="20577"/>
        <pc:sldMkLst>
          <pc:docMk/>
          <pc:sldMk cId="1287100027" sldId="1210"/>
        </pc:sldMkLst>
        <pc:spChg chg="mod">
          <ac:chgData name="lakshmikanth" userId="34ec4a14-2b32-4e23-8e6c-bf79444b9b1f" providerId="ADAL" clId="{B1B8FA53-64FA-4908-970A-156BF5A91D33}" dt="2022-08-17T15:57:05.426" v="250" actId="20577"/>
          <ac:spMkLst>
            <pc:docMk/>
            <pc:sldMk cId="1287100027" sldId="1210"/>
            <ac:spMk id="37" creationId="{D4C517C9-B9C6-4EF5-A70C-DDFD99F95F25}"/>
          </ac:spMkLst>
        </pc:spChg>
      </pc:sldChg>
      <pc:sldChg chg="modSp add mod">
        <pc:chgData name="lakshmikanth" userId="34ec4a14-2b32-4e23-8e6c-bf79444b9b1f" providerId="ADAL" clId="{B1B8FA53-64FA-4908-970A-156BF5A91D33}" dt="2022-08-17T15:57:10.387" v="252" actId="20577"/>
        <pc:sldMkLst>
          <pc:docMk/>
          <pc:sldMk cId="468551850" sldId="1211"/>
        </pc:sldMkLst>
        <pc:spChg chg="mod">
          <ac:chgData name="lakshmikanth" userId="34ec4a14-2b32-4e23-8e6c-bf79444b9b1f" providerId="ADAL" clId="{B1B8FA53-64FA-4908-970A-156BF5A91D33}" dt="2022-08-17T15:57:10.387" v="252" actId="20577"/>
          <ac:spMkLst>
            <pc:docMk/>
            <pc:sldMk cId="468551850" sldId="1211"/>
            <ac:spMk id="37" creationId="{D4C517C9-B9C6-4EF5-A70C-DDFD99F95F25}"/>
          </ac:spMkLst>
        </pc:sp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45219E68-318D-4423-86C2-2D7D742F4C71}"/>
    <pc:docChg chg="undo custSel addSld delSld modSld">
      <pc:chgData name="Subramani K" userId="bf009f75-d47a-408b-a678-4666a6eafc4c" providerId="ADAL" clId="{45219E68-318D-4423-86C2-2D7D742F4C71}" dt="2022-04-28T13:02:03.960" v="250" actId="1076"/>
      <pc:docMkLst>
        <pc:docMk/>
      </pc:docMkLst>
      <pc:sldChg chg="addSp delSp modSp mod">
        <pc:chgData name="Subramani K" userId="bf009f75-d47a-408b-a678-4666a6eafc4c" providerId="ADAL" clId="{45219E68-318D-4423-86C2-2D7D742F4C71}" dt="2022-04-28T12:09:55.858" v="54" actId="478"/>
        <pc:sldMkLst>
          <pc:docMk/>
          <pc:sldMk cId="2508173990" sldId="1202"/>
        </pc:sldMkLst>
        <pc:spChg chg="mod">
          <ac:chgData name="Subramani K" userId="bf009f75-d47a-408b-a678-4666a6eafc4c" providerId="ADAL" clId="{45219E68-318D-4423-86C2-2D7D742F4C71}" dt="2022-04-28T12:08:16.692" v="26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45219E68-318D-4423-86C2-2D7D742F4C71}" dt="2022-04-28T12:06:35.674" v="2"/>
          <ac:spMkLst>
            <pc:docMk/>
            <pc:sldMk cId="2508173990" sldId="1202"/>
            <ac:spMk id="22" creationId="{D75D647D-908C-424D-9F50-C136FA662E5B}"/>
          </ac:spMkLst>
        </pc:spChg>
        <pc:spChg chg="add mod">
          <ac:chgData name="Subramani K" userId="bf009f75-d47a-408b-a678-4666a6eafc4c" providerId="ADAL" clId="{45219E68-318D-4423-86C2-2D7D742F4C71}" dt="2022-04-28T12:09:01.842" v="49" actId="14100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8" creationId="{4EA8C400-F552-460F-9ECF-98889ABD40CB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9" creationId="{4B7D73D9-47D3-45C9-8891-7D79ED1FE04D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0" creationId="{C6892500-F113-4CDF-AD94-B82643106050}"/>
          </ac:spMkLst>
        </pc:spChg>
        <pc:spChg chg="add del mod">
          <ac:chgData name="Subramani K" userId="bf009f75-d47a-408b-a678-4666a6eafc4c" providerId="ADAL" clId="{45219E68-318D-4423-86C2-2D7D742F4C71}" dt="2022-04-28T12:09:04.419" v="50" actId="14100"/>
          <ac:spMkLst>
            <pc:docMk/>
            <pc:sldMk cId="2508173990" sldId="1202"/>
            <ac:spMk id="32" creationId="{D0EBC7F7-D4F6-4761-98B6-C3866816DF43}"/>
          </ac:spMkLst>
        </pc:spChg>
        <pc:spChg chg="add 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3" creationId="{8F1E7C1B-0540-4EDC-A5C2-FBDABDCE6CBD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7" creationId="{04581C07-47E6-4494-B4CD-C4E30D6D94A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8" creationId="{EC1080F7-98B2-4525-8BA5-33C849DC11D3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44" creationId="{B218D004-88DA-4F5F-916D-D10D9459DDC1}"/>
          </ac:spMkLst>
        </pc:spChg>
        <pc:spChg chg="del">
          <ac:chgData name="Subramani K" userId="bf009f75-d47a-408b-a678-4666a6eafc4c" providerId="ADAL" clId="{45219E68-318D-4423-86C2-2D7D742F4C71}" dt="2022-04-28T12:08:30.832" v="41" actId="478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45219E68-318D-4423-86C2-2D7D742F4C71}" dt="2022-04-28T12:08:23.891" v="39"/>
          <ac:spMkLst>
            <pc:docMk/>
            <pc:sldMk cId="2508173990" sldId="1202"/>
            <ac:spMk id="58" creationId="{80EC1139-A85A-4812-8263-BE7CCFF26585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66" creationId="{ABDDA41A-A3F3-4999-8C67-22302E4D960F}"/>
          </ac:spMkLst>
        </pc:spChg>
        <pc:spChg chg="del">
          <ac:chgData name="Subramani K" userId="bf009f75-d47a-408b-a678-4666a6eafc4c" providerId="ADAL" clId="{45219E68-318D-4423-86C2-2D7D742F4C71}" dt="2022-04-28T12:09:55.858" v="54" actId="478"/>
          <ac:spMkLst>
            <pc:docMk/>
            <pc:sldMk cId="2508173990" sldId="1202"/>
            <ac:spMk id="67" creationId="{58FB30D1-B5F7-4C36-B93A-3881E48D6706}"/>
          </ac:spMkLst>
        </pc:s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25" creationId="{4172A7C8-C760-4FA9-A7DE-14DC154A229D}"/>
          </ac:grpSpMkLst>
        </pc:gr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35" creationId="{B41B7FAC-D742-4DCE-A5C1-14842676CEBA}"/>
          </ac:grpSpMkLst>
        </pc:grpChg>
        <pc:grpChg chg="mod">
          <ac:chgData name="Subramani K" userId="bf009f75-d47a-408b-a678-4666a6eafc4c" providerId="ADAL" clId="{45219E68-318D-4423-86C2-2D7D742F4C71}" dt="2022-04-28T12:08:20.258" v="38" actId="1036"/>
          <ac:grpSpMkLst>
            <pc:docMk/>
            <pc:sldMk cId="2508173990" sldId="1202"/>
            <ac:grpSpMk id="57" creationId="{5464A22C-6720-4997-AFB0-FEC5992B68EC}"/>
          </ac:grpSpMkLst>
        </pc:grp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27" creationId="{1B8D4309-A31D-47DA-B52A-D5F7D799377D}"/>
          </ac:picMkLst>
        </pc:picChg>
        <pc:picChg chg="add 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34" creationId="{604FC729-F14D-49C6-92A3-6654FB715167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3" creationId="{3F16F4BA-C58C-41A4-AAE6-EC6AFC8A94BD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4" creationId="{D3E72F1B-120C-4775-A43F-7CC9D0DDCBEA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5" creationId="{8F85E042-BD0F-4611-AC6D-61D5691F7E30}"/>
          </ac:picMkLst>
        </pc:picChg>
        <pc:cxnChg chg="mod">
          <ac:chgData name="Subramani K" userId="bf009f75-d47a-408b-a678-4666a6eafc4c" providerId="ADAL" clId="{45219E68-318D-4423-86C2-2D7D742F4C71}" dt="2022-04-28T12:08:36.235" v="42"/>
          <ac:cxnSpMkLst>
            <pc:docMk/>
            <pc:sldMk cId="2508173990" sldId="1202"/>
            <ac:cxnSpMk id="31" creationId="{E4F69FCB-811D-4405-A076-3B0A238C96F5}"/>
          </ac:cxnSpMkLst>
        </pc:cxnChg>
      </pc:sldChg>
      <pc:sldChg chg="addSp delSp modSp mod">
        <pc:chgData name="Subramani K" userId="bf009f75-d47a-408b-a678-4666a6eafc4c" providerId="ADAL" clId="{45219E68-318D-4423-86C2-2D7D742F4C71}" dt="2022-04-28T13:02:03.960" v="250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2" creationId="{723420E3-83DC-44FB-A634-A2F0E72E5114}"/>
          </ac:spMkLst>
        </pc:spChg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3" creationId="{DA23970C-7BDF-4BF5-9149-E358F150093D}"/>
          </ac:spMkLst>
        </pc:spChg>
        <pc:spChg chg="add mod">
          <ac:chgData name="Subramani K" userId="bf009f75-d47a-408b-a678-4666a6eafc4c" providerId="ADAL" clId="{45219E68-318D-4423-86C2-2D7D742F4C71}" dt="2022-04-28T13:02:03.960" v="250" actId="1076"/>
          <ac:spMkLst>
            <pc:docMk/>
            <pc:sldMk cId="2285015065" sldId="1203"/>
            <ac:spMk id="15" creationId="{7A2E20BF-1448-4B26-BCF8-DC338D9B75C9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6" creationId="{F37777DF-7045-4CDC-B854-63B0E1D0F792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7" creationId="{53828A47-B144-44AA-AB52-E6F243F64FA5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8" creationId="{809359E1-65FB-4F7E-9953-44987F2091F1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9" creationId="{C0DFCA3A-6E72-45B3-AFAC-6E6A4B738C74}"/>
          </ac:spMkLst>
        </pc:spChg>
        <pc:spChg chg="mod">
          <ac:chgData name="Subramani K" userId="bf009f75-d47a-408b-a678-4666a6eafc4c" providerId="ADAL" clId="{45219E68-318D-4423-86C2-2D7D742F4C71}" dt="2022-04-28T12:51:12.647" v="89" actId="20577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Subramani K" userId="bf009f75-d47a-408b-a678-4666a6eafc4c" providerId="ADAL" clId="{45219E68-318D-4423-86C2-2D7D742F4C71}" dt="2022-04-28T12:51:28.972" v="149" actId="1035"/>
          <ac:spMkLst>
            <pc:docMk/>
            <pc:sldMk cId="2285015065" sldId="1203"/>
            <ac:spMk id="22" creationId="{E7E5BEF7-1759-4254-BEBB-7571E487C4E8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3" creationId="{9C240950-EFDC-48FD-A502-39AED2979997}"/>
          </ac:spMkLst>
        </pc:spChg>
      </pc:sldChg>
      <pc:sldChg chg="add">
        <pc:chgData name="Subramani K" userId="bf009f75-d47a-408b-a678-4666a6eafc4c" providerId="ADAL" clId="{45219E68-318D-4423-86C2-2D7D742F4C71}" dt="2022-04-28T12:09:37.809" v="51"/>
        <pc:sldMkLst>
          <pc:docMk/>
          <pc:sldMk cId="796193602" sldId="1204"/>
        </pc:sldMkLst>
      </pc:sldChg>
      <pc:sldChg chg="addSp delSp modSp mod">
        <pc:chgData name="Subramani K" userId="bf009f75-d47a-408b-a678-4666a6eafc4c" providerId="ADAL" clId="{45219E68-318D-4423-86C2-2D7D742F4C71}" dt="2022-04-28T13:01:46.629" v="246" actId="21"/>
        <pc:sldMkLst>
          <pc:docMk/>
          <pc:sldMk cId="186046281" sldId="1205"/>
        </pc:sldMkLst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5" creationId="{687BD511-B2BF-426D-8C82-97C2532BE355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6" creationId="{2FD53339-6A45-4689-9E0A-C36E58832918}"/>
          </ac:spMkLst>
        </pc:spChg>
        <pc:spChg chg="del">
          <ac:chgData name="Subramani K" userId="bf009f75-d47a-408b-a678-4666a6eafc4c" providerId="ADAL" clId="{45219E68-318D-4423-86C2-2D7D742F4C71}" dt="2022-04-28T12:09:51.977" v="53" actId="478"/>
          <ac:spMkLst>
            <pc:docMk/>
            <pc:sldMk cId="186046281" sldId="1205"/>
            <ac:spMk id="27" creationId="{92972604-99E1-4063-88DD-2F0540F1BDD3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28" creationId="{31018E49-A7FB-4667-AAA3-086B3F468E52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4" creationId="{56606CFF-EDBD-462E-908F-77E1CF3AD35A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6" creationId="{47B7C713-5EBC-400A-B220-6775BAFFA7E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8" creationId="{E467D22F-F450-4FF0-BB9B-A9CAFD3036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9" creationId="{524959EC-4226-4C3E-A892-84B843228742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0" creationId="{9D751D56-6E92-46DE-8DB7-3DB2052B177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1" creationId="{2AA1D4E8-B825-45CD-878C-BA70B02CA83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3" creationId="{E5A5C905-01B0-4C6E-A21C-94FBC0D46583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44" creationId="{B218D004-88DA-4F5F-916D-D10D9459DDC1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7" creationId="{BCFA0ACB-AE90-4BA2-B6C7-596F1A53DD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8" creationId="{D532B7C5-CB56-46D2-8180-F9A6E064AD9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9" creationId="{A3B4F976-CCC6-4916-B3EB-8D86756675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0" creationId="{3493A1F1-1523-44C0-9BBE-2267FA0682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1" creationId="{438F20D9-F655-4BF2-84C7-6F3F37B6B95B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52" creationId="{D8CA654E-A9E3-4F39-92FD-FBBB4B1DA699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3" creationId="{943C8109-4AC5-4A6B-8296-209B3407C0B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4" creationId="{73D7E719-BDCB-43E0-8EFF-9E520817C397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5" creationId="{14D5A66F-C0C6-4FD7-9524-916E96B407C6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6" creationId="{9EEF4C49-DD64-47F0-B88B-2ED392A4D4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7" creationId="{5ABB990F-DBE3-428C-8981-B3E0FF8AD160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8" creationId="{42C41996-3D11-45B7-89F5-0E43F52EE7D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9" creationId="{92DDD571-894E-44AA-9D1E-BE4A4878E28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0" creationId="{45872785-25BF-4EDD-A983-902CE0DE332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1" creationId="{1E4DD490-A853-4463-BCAF-F9A2E21385D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2" creationId="{4AB139E3-1F5A-4E2B-ABDB-967AE1A14A7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3" creationId="{7B22388F-B254-4E89-A830-15DC37FC59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4" creationId="{DA15FBEA-DB48-4AF2-A5E8-374D169FE14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5" creationId="{048917B7-FF67-4581-8548-62E831B00C4B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6" creationId="{FB547A27-0DCE-4FC8-93F5-0FCF37850FE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7" creationId="{896CBBD2-8F71-435B-8DFB-19BAD681646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8" creationId="{8C385D2E-AC6A-47BF-B3D2-ABE038EFF72C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9" creationId="{CF930E09-4A7A-48A3-89E3-A6939BAE648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4" creationId="{B32584D6-2054-4B62-9913-D2AB8D0270B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5" creationId="{A6AFA142-EECC-4770-AE39-EE0CBD77A04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6" creationId="{061AAE1E-F66F-44A6-9327-569CB95FAB11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8" creationId="{A07AF8D8-2D8D-44CC-9C01-2520F36496FB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9" creationId="{8C71DA35-2694-4DDA-9A9B-C259B26AA24D}"/>
          </ac:spMkLst>
        </pc:spChg>
        <pc:grpChg chg="del">
          <ac:chgData name="Subramani K" userId="bf009f75-d47a-408b-a678-4666a6eafc4c" providerId="ADAL" clId="{45219E68-318D-4423-86C2-2D7D742F4C71}" dt="2022-04-28T12:09:47.608" v="52" actId="478"/>
          <ac:grpSpMkLst>
            <pc:docMk/>
            <pc:sldMk cId="186046281" sldId="1205"/>
            <ac:grpSpMk id="29" creationId="{18434F30-2B34-4C0C-A33E-4A2B07D1E993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2" creationId="{29EB6789-42A8-49E8-BCAB-E24C17C7CD44}"/>
          </ac:grpSpMkLst>
        </pc:grpChg>
        <pc:grpChg chg="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5" creationId="{2FA6A24C-4B98-4340-942D-C7A3B30CFE74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72" creationId="{62AE548D-E137-48B3-94AC-FE257C87EB4D}"/>
          </ac:grpSpMkLst>
        </pc:grp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2" creationId="{6D6D3B42-0319-4950-9D86-89D5EF01547E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3" creationId="{8EC530E9-5B31-4615-895E-8B2297739E1D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4" creationId="{DD536E4E-896E-4874-8175-F57267834F70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46" creationId="{68CEF536-DFC8-434D-BB62-57A8DD15D4D2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0" creationId="{F7500401-30DA-4331-8BA8-0784E295B335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1" creationId="{A9C0B730-FBB1-4C47-9B36-1503DA08B6AC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3" creationId="{D3DDC142-3296-4C32-A455-ABE01839A2F6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1026" creationId="{DFF837CA-A8B9-4E47-8A37-623DFFEBD49E}"/>
          </ac:picMkLst>
        </pc:picChg>
        <pc:cxnChg chg="mod">
          <ac:chgData name="Subramani K" userId="bf009f75-d47a-408b-a678-4666a6eafc4c" providerId="ADAL" clId="{45219E68-318D-4423-86C2-2D7D742F4C71}" dt="2022-04-28T12:10:10.309" v="55"/>
          <ac:cxnSpMkLst>
            <pc:docMk/>
            <pc:sldMk cId="186046281" sldId="1205"/>
            <ac:cxnSpMk id="77" creationId="{BF681E6C-8CAC-4A62-9752-5FD8A2C0A321}"/>
          </ac:cxnSpMkLst>
        </pc:cxnChg>
      </pc:sldChg>
      <pc:sldChg chg="del">
        <pc:chgData name="Subramani K" userId="bf009f75-d47a-408b-a678-4666a6eafc4c" providerId="ADAL" clId="{45219E68-318D-4423-86C2-2D7D742F4C71}" dt="2022-04-28T12:41:05.020" v="57" actId="47"/>
        <pc:sldMkLst>
          <pc:docMk/>
          <pc:sldMk cId="2974886625" sldId="1206"/>
        </pc:sldMkLst>
      </pc:sldChg>
      <pc:sldChg chg="addSp delSp modSp mod">
        <pc:chgData name="Subramani K" userId="bf009f75-d47a-408b-a678-4666a6eafc4c" providerId="ADAL" clId="{45219E68-318D-4423-86C2-2D7D742F4C71}" dt="2022-04-28T12:58:31.318" v="161"/>
        <pc:sldMkLst>
          <pc:docMk/>
          <pc:sldMk cId="1940554314" sldId="1207"/>
        </pc:sldMkLst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8" creationId="{7E16B6C8-CED8-43A1-ABC7-F255F90C4A26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9" creationId="{4F0F576D-2813-4676-BC7B-AE55648AC500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0" creationId="{284D1D61-18D0-48BD-8D9A-F472E4DE8558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12" creationId="{6A1FCCA5-94AA-49DA-AFEA-3A7E4FC228AD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3" creationId="{FE6990D1-3231-4F2A-B166-074EA5761E4A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5" creationId="{1871BDA1-FD8B-4573-AFA8-91377053AC5F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6" creationId="{EAFEEC9B-C5AE-4D4C-9056-A170060A64CB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7" creationId="{F7B0B8BD-EA71-455A-A3ED-1DF7831286D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8" creationId="{E1B2587C-6681-4ED4-82C8-EB8F589018A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9" creationId="{DED055D3-4C6B-44E2-B8DD-C1856AFFA664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20" creationId="{A85B3149-DAA3-48BF-B9E8-0A6F8B1F92A2}"/>
          </ac:spMkLst>
        </pc:spChg>
        <pc:grpChg chg="add mod">
          <ac:chgData name="Subramani K" userId="bf009f75-d47a-408b-a678-4666a6eafc4c" providerId="ADAL" clId="{45219E68-318D-4423-86C2-2D7D742F4C71}" dt="2022-04-28T12:58:31.318" v="161"/>
          <ac:grpSpMkLst>
            <pc:docMk/>
            <pc:sldMk cId="1940554314" sldId="1207"/>
            <ac:grpSpMk id="7" creationId="{FCC77EAB-F613-416A-A0ED-86A5A9933E99}"/>
          </ac:grpSpMkLst>
        </pc:grpChg>
      </pc:sldChg>
      <pc:sldChg chg="addSp delSp modSp add mod">
        <pc:chgData name="Subramani K" userId="bf009f75-d47a-408b-a678-4666a6eafc4c" providerId="ADAL" clId="{45219E68-318D-4423-86C2-2D7D742F4C71}" dt="2022-04-28T13:01:35.463" v="244"/>
        <pc:sldMkLst>
          <pc:docMk/>
          <pc:sldMk cId="1002676839" sldId="1208"/>
        </pc:sldMkLst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" creationId="{127B4235-2C05-4E79-9E69-6E7D1555CB9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8" creationId="{09AF5785-B624-4320-ACC7-F783C079E03D}"/>
          </ac:spMkLst>
        </pc:spChg>
        <pc:spChg chg="del mod topLvl">
          <ac:chgData name="Subramani K" userId="bf009f75-d47a-408b-a678-4666a6eafc4c" providerId="ADAL" clId="{45219E68-318D-4423-86C2-2D7D742F4C71}" dt="2022-04-28T12:52:02.753" v="154" actId="478"/>
          <ac:spMkLst>
            <pc:docMk/>
            <pc:sldMk cId="1002676839" sldId="1208"/>
            <ac:spMk id="9" creationId="{FE3298FE-48FB-4857-86DE-376D90386D22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0" creationId="{14AFF4ED-5056-49BB-B83B-E7847079EE1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2" creationId="{730373DD-DB49-45E5-BCB7-69AD10AEE9D0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3" creationId="{96E88C1B-DBDE-4ABE-AA8E-C1A48CBE85A1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5" creationId="{9A1C16F7-6CD4-4232-9DB5-8958BFC2D8BA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6" creationId="{CA0BA401-3358-4B04-A005-CE46DBC6869B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7" creationId="{9F6866F3-019E-4519-AAED-E42F3BB8B4E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9" creationId="{D34FC644-3E01-42F0-AD20-EADDB098F6F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0" creationId="{F147415D-E16C-445C-9A1D-C2D143C1E294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1" creationId="{1D1FC68E-B0B2-4DA9-91BF-79386FC6701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2" creationId="{E7E5BEF7-1759-4254-BEBB-7571E487C4E8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3" creationId="{E8BE9C78-757C-48A0-B24B-9F305CDA922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4" creationId="{0432B2C0-FFA2-42AC-990E-1D04D668C55E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5" creationId="{D2D2AAC6-BFBF-4597-A33A-6D61679D77D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6" creationId="{82AA1FB8-04A5-4450-BDC0-C38859125D37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7" creationId="{52F74FE1-9542-4816-94C4-9F56DA6E193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8" creationId="{1EDDAB9D-ED0C-41E3-94EE-D5D7261214B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9" creationId="{05959A8C-D561-4DDF-A159-506CA536EA5F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0" creationId="{0F3B8CC3-04CA-4B67-AB6E-92952E017303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1" creationId="{32BB86C4-4E76-4A11-9F11-3A3E38FABA6C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2" creationId="{0CED1760-8A2C-48BB-A61E-C9D08107E55E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3" creationId="{F61F3E13-C920-4055-BF30-9791C944F100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0" creationId="{FE1B1CC4-FBCB-400C-82C4-63D0F3DEC8E8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1" creationId="{0AA15D16-10F2-4B88-A08C-1595087D8D09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2" creationId="{B3D3AFCF-5CF8-416F-A3F0-6AD67324C90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3" creationId="{93C48A39-90FA-4634-BAA6-3DD3DEB29A9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4" creationId="{A70F3365-BCCB-4CB2-AF85-E2C4BCD38F63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5" creationId="{F12DB37F-81F2-48B3-B8D2-C3FB1F69F26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7" creationId="{0DDF396C-0177-42D7-8792-0B9FE49A7C36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8" creationId="{4024B215-EDFD-409F-9027-AE5F57934E14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9" creationId="{19226FF4-4B53-4454-BA22-3CA6B912979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0" creationId="{53FC44BC-02D9-4FB3-B435-410CC235F385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1" creationId="{82FDB51B-734D-4E72-BA02-09858D32A67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2" creationId="{E7ECDC56-D875-47A2-B51E-F757B7A8E83D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3" creationId="{849E29CE-1412-409D-885F-4D80233D8321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4" creationId="{23E0142A-A6FE-42D6-A749-6D01045FD963}"/>
          </ac:spMkLst>
        </pc:spChg>
        <pc:spChg chg="mod">
          <ac:chgData name="Subramani K" userId="bf009f75-d47a-408b-a678-4666a6eafc4c" providerId="ADAL" clId="{45219E68-318D-4423-86C2-2D7D742F4C71}" dt="2022-04-28T13:01:03.118" v="242" actId="20577"/>
          <ac:spMkLst>
            <pc:docMk/>
            <pc:sldMk cId="1002676839" sldId="1208"/>
            <ac:spMk id="56" creationId="{3DDFCD78-F0B2-4974-A7B0-F0F7D95A7B08}"/>
          </ac:spMkLst>
        </pc:spChg>
        <pc:spChg chg="mod">
          <ac:chgData name="Subramani K" userId="bf009f75-d47a-408b-a678-4666a6eafc4c" providerId="ADAL" clId="{45219E68-318D-4423-86C2-2D7D742F4C71}" dt="2022-04-28T13:00:24.382" v="162"/>
          <ac:spMkLst>
            <pc:docMk/>
            <pc:sldMk cId="1002676839" sldId="1208"/>
            <ac:spMk id="59" creationId="{392E8893-DE11-497C-9C2F-2D26FA374BF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0" creationId="{85F09A13-5CA3-4803-8F64-DAD121F1694A}"/>
          </ac:spMkLst>
        </pc:spChg>
        <pc:spChg chg="add mod">
          <ac:chgData name="Subramani K" userId="bf009f75-d47a-408b-a678-4666a6eafc4c" providerId="ADAL" clId="{45219E68-318D-4423-86C2-2D7D742F4C71}" dt="2022-04-28T13:00:49.776" v="223" actId="20577"/>
          <ac:spMkLst>
            <pc:docMk/>
            <pc:sldMk cId="1002676839" sldId="1208"/>
            <ac:spMk id="61" creationId="{49DB00BF-0E27-4416-8EA4-3AC0ED3840ED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2" creationId="{07898CA4-DB1D-4406-95DA-B9B9E1A29C65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3" creationId="{E8AACC6A-A923-4635-8262-84AAFF078E90}"/>
          </ac:spMkLst>
        </pc:spChg>
        <pc:grpChg chg="add del mod">
          <ac:chgData name="Subramani K" userId="bf009f75-d47a-408b-a678-4666a6eafc4c" providerId="ADAL" clId="{45219E68-318D-4423-86C2-2D7D742F4C71}" dt="2022-04-28T12:51:59.614" v="153" actId="165"/>
          <ac:grpSpMkLst>
            <pc:docMk/>
            <pc:sldMk cId="1002676839" sldId="1208"/>
            <ac:grpSpMk id="7" creationId="{685BA892-D4CA-46AF-8B4E-89FE9F21DE2B}"/>
          </ac:grpSpMkLst>
        </pc:grpChg>
        <pc:grpChg chg="del mod topLvl">
          <ac:chgData name="Subramani K" userId="bf009f75-d47a-408b-a678-4666a6eafc4c" providerId="ADAL" clId="{45219E68-318D-4423-86C2-2D7D742F4C71}" dt="2022-04-28T12:52:02.753" v="154" actId="478"/>
          <ac:grpSpMkLst>
            <pc:docMk/>
            <pc:sldMk cId="1002676839" sldId="1208"/>
            <ac:grpSpMk id="18" creationId="{C584C527-D21E-46AC-ADDA-62DA869FF23A}"/>
          </ac:grpSpMkLst>
        </pc:grpChg>
        <pc:grpChg chg="add mod">
          <ac:chgData name="Subramani K" userId="bf009f75-d47a-408b-a678-4666a6eafc4c" providerId="ADAL" clId="{45219E68-318D-4423-86C2-2D7D742F4C71}" dt="2022-04-28T13:00:42.825" v="215" actId="1038"/>
          <ac:grpSpMkLst>
            <pc:docMk/>
            <pc:sldMk cId="1002676839" sldId="1208"/>
            <ac:grpSpMk id="55" creationId="{99273129-F308-4778-8C32-9E2B14084AC8}"/>
          </ac:grpSpMkLst>
        </pc:grpChg>
        <pc:grpChg chg="mod">
          <ac:chgData name="Subramani K" userId="bf009f75-d47a-408b-a678-4666a6eafc4c" providerId="ADAL" clId="{45219E68-318D-4423-86C2-2D7D742F4C71}" dt="2022-04-28T13:00:24.382" v="162"/>
          <ac:grpSpMkLst>
            <pc:docMk/>
            <pc:sldMk cId="1002676839" sldId="1208"/>
            <ac:grpSpMk id="57" creationId="{1DAB0865-0A2B-464B-9FE6-7C58AFEBC394}"/>
          </ac:grpSpMkLst>
        </pc:grpChg>
        <pc:graphicFrameChg chg="add mod">
          <ac:chgData name="Subramani K" userId="bf009f75-d47a-408b-a678-4666a6eafc4c" providerId="ADAL" clId="{45219E68-318D-4423-86C2-2D7D742F4C71}" dt="2022-04-28T13:00:42.825" v="215" actId="1038"/>
          <ac:graphicFrameMkLst>
            <pc:docMk/>
            <pc:sldMk cId="1002676839" sldId="1208"/>
            <ac:graphicFrameMk id="46" creationId="{93A9CF89-5A71-432E-9AF3-499299DEC630}"/>
          </ac:graphicFrameMkLst>
        </pc:graphicFrame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4" creationId="{E4E0A7C9-F8F3-432C-AF46-F26657BAC69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5" creationId="{0A88B269-F996-4133-810A-241576153FB0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6" creationId="{9904E78D-382D-4388-84E2-A43E3B00D8E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7" creationId="{A6BC1CB1-8A20-4C25-83C0-9F75103FB944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8" creationId="{619604CD-044E-4727-B742-522DA3A81D06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9" creationId="{6B1CAB82-5F81-48DA-B834-A929CB794F2F}"/>
          </ac:picMkLst>
        </pc:picChg>
        <pc:picChg chg="mod">
          <ac:chgData name="Subramani K" userId="bf009f75-d47a-408b-a678-4666a6eafc4c" providerId="ADAL" clId="{45219E68-318D-4423-86C2-2D7D742F4C71}" dt="2022-04-28T13:00:24.382" v="162"/>
          <ac:picMkLst>
            <pc:docMk/>
            <pc:sldMk cId="1002676839" sldId="1208"/>
            <ac:picMk id="58" creationId="{092EA131-6E51-4B44-8554-6DD3923A7402}"/>
          </ac:picMkLst>
        </pc:picChg>
      </pc:sldChg>
      <pc:sldChg chg="del">
        <pc:chgData name="Subramani K" userId="bf009f75-d47a-408b-a678-4666a6eafc4c" providerId="ADAL" clId="{45219E68-318D-4423-86C2-2D7D742F4C71}" dt="2022-04-28T12:41:03.370" v="56" actId="47"/>
        <pc:sldMkLst>
          <pc:docMk/>
          <pc:sldMk cId="2075535278" sldId="12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661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542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983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98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F327D4DF-8D98-FB22-F490-F00E59CEBA01}"/>
              </a:ext>
            </a:extLst>
          </p:cNvPr>
          <p:cNvGrpSpPr/>
          <p:nvPr/>
        </p:nvGrpSpPr>
        <p:grpSpPr>
          <a:xfrm>
            <a:off x="4078169" y="1088514"/>
            <a:ext cx="4323683" cy="4048777"/>
            <a:chOff x="3568504" y="773723"/>
            <a:chExt cx="4716968" cy="4417056"/>
          </a:xfrm>
        </p:grpSpPr>
        <p:sp>
          <p:nvSpPr>
            <p:cNvPr id="3" name="Block Arc 2">
              <a:extLst>
                <a:ext uri="{FF2B5EF4-FFF2-40B4-BE49-F238E27FC236}">
                  <a16:creationId xmlns:a16="http://schemas.microsoft.com/office/drawing/2014/main" id="{53A1BCA5-7EA6-2D65-243A-D3AC306E7207}"/>
                </a:ext>
              </a:extLst>
            </p:cNvPr>
            <p:cNvSpPr/>
            <p:nvPr/>
          </p:nvSpPr>
          <p:spPr>
            <a:xfrm>
              <a:off x="3573194" y="773723"/>
              <a:ext cx="2602182" cy="2815684"/>
            </a:xfrm>
            <a:prstGeom prst="blockArc">
              <a:avLst>
                <a:gd name="adj1" fmla="val 10800000"/>
                <a:gd name="adj2" fmla="val 68742"/>
                <a:gd name="adj3" fmla="val 19506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Block Arc 27">
              <a:extLst>
                <a:ext uri="{FF2B5EF4-FFF2-40B4-BE49-F238E27FC236}">
                  <a16:creationId xmlns:a16="http://schemas.microsoft.com/office/drawing/2014/main" id="{05E28133-9131-B84B-D8B2-39C054560FAB}"/>
                </a:ext>
              </a:extLst>
            </p:cNvPr>
            <p:cNvSpPr/>
            <p:nvPr/>
          </p:nvSpPr>
          <p:spPr>
            <a:xfrm rot="10800000">
              <a:off x="5683290" y="2375095"/>
              <a:ext cx="2602182" cy="2815684"/>
            </a:xfrm>
            <a:prstGeom prst="blockArc">
              <a:avLst>
                <a:gd name="adj1" fmla="val 10800000"/>
                <a:gd name="adj2" fmla="val 68742"/>
                <a:gd name="adj3" fmla="val 19506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82DC47E-3A14-EB5F-9D59-066D9EFC6AC6}"/>
                </a:ext>
              </a:extLst>
            </p:cNvPr>
            <p:cNvSpPr/>
            <p:nvPr/>
          </p:nvSpPr>
          <p:spPr>
            <a:xfrm>
              <a:off x="5669279" y="2124222"/>
              <a:ext cx="506437" cy="184286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E9BDB4D-7B47-0598-3D94-107EBDB374D4}"/>
                </a:ext>
              </a:extLst>
            </p:cNvPr>
            <p:cNvSpPr/>
            <p:nvPr/>
          </p:nvSpPr>
          <p:spPr>
            <a:xfrm>
              <a:off x="7763020" y="1349116"/>
              <a:ext cx="506437" cy="25874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2AF39D1-B8FB-EBC9-B0AC-3929FF0781F5}"/>
                </a:ext>
              </a:extLst>
            </p:cNvPr>
            <p:cNvSpPr/>
            <p:nvPr/>
          </p:nvSpPr>
          <p:spPr>
            <a:xfrm>
              <a:off x="3568504" y="2119533"/>
              <a:ext cx="506437" cy="29771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BBE0A07E-EA8F-169A-34DC-A2D71527E395}"/>
              </a:ext>
            </a:extLst>
          </p:cNvPr>
          <p:cNvSpPr/>
          <p:nvPr/>
        </p:nvSpPr>
        <p:spPr>
          <a:xfrm>
            <a:off x="288000" y="720000"/>
            <a:ext cx="2012288" cy="371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>
                <a:solidFill>
                  <a:schemeClr val="tx1"/>
                </a:solidFill>
              </a:rPr>
              <a:t>Final Assessment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DFF0B71-7852-66EC-AAC2-4EF94705CD30}"/>
              </a:ext>
            </a:extLst>
          </p:cNvPr>
          <p:cNvSpPr/>
          <p:nvPr/>
        </p:nvSpPr>
        <p:spPr>
          <a:xfrm>
            <a:off x="294298" y="1182437"/>
            <a:ext cx="3887958" cy="528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Select each level to answer the question.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6ECF852-A8AF-F445-14CD-A6168095169B}"/>
              </a:ext>
            </a:extLst>
          </p:cNvPr>
          <p:cNvSpPr/>
          <p:nvPr/>
        </p:nvSpPr>
        <p:spPr>
          <a:xfrm>
            <a:off x="374755" y="3375877"/>
            <a:ext cx="1768720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r>
              <a:rPr lang="en-US" sz="1600">
                <a:solidFill>
                  <a:schemeClr val="tx1"/>
                </a:solidFill>
              </a:rPr>
              <a:t>SCORE: 100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94EC446-AFA1-5E21-4680-2BD5BE690DCD}"/>
              </a:ext>
            </a:extLst>
          </p:cNvPr>
          <p:cNvSpPr/>
          <p:nvPr/>
        </p:nvSpPr>
        <p:spPr>
          <a:xfrm>
            <a:off x="269308" y="1785871"/>
            <a:ext cx="2323990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Game  Instructions</a:t>
            </a:r>
          </a:p>
        </p:txBody>
      </p:sp>
      <p:pic>
        <p:nvPicPr>
          <p:cNvPr id="4" name="Graphic 3" descr="Taxi with solid fill">
            <a:extLst>
              <a:ext uri="{FF2B5EF4-FFF2-40B4-BE49-F238E27FC236}">
                <a16:creationId xmlns:a16="http://schemas.microsoft.com/office/drawing/2014/main" id="{B7B27ACE-E63D-17CA-1401-7D4A1D3A4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76090" y="4584868"/>
            <a:ext cx="914400" cy="91440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7ED41F4-93D2-8D31-74EA-8EEDC101A84A}"/>
              </a:ext>
            </a:extLst>
          </p:cNvPr>
          <p:cNvGrpSpPr/>
          <p:nvPr/>
        </p:nvGrpSpPr>
        <p:grpSpPr>
          <a:xfrm>
            <a:off x="7149986" y="483060"/>
            <a:ext cx="2012288" cy="1171491"/>
            <a:chOff x="6325527" y="378129"/>
            <a:chExt cx="2012288" cy="1171491"/>
          </a:xfrm>
        </p:grpSpPr>
        <p:pic>
          <p:nvPicPr>
            <p:cNvPr id="6" name="Graphic 5" descr="Race Flag with solid fill">
              <a:extLst>
                <a:ext uri="{FF2B5EF4-FFF2-40B4-BE49-F238E27FC236}">
                  <a16:creationId xmlns:a16="http://schemas.microsoft.com/office/drawing/2014/main" id="{58AD2B11-513C-F17F-24E5-7CE88ABE7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17323" y="378129"/>
              <a:ext cx="914400" cy="914400"/>
            </a:xfrm>
            <a:prstGeom prst="rect">
              <a:avLst/>
            </a:prstGeom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61E251C-A972-48FF-8C20-524E11DEAE78}"/>
                </a:ext>
              </a:extLst>
            </p:cNvPr>
            <p:cNvSpPr/>
            <p:nvPr/>
          </p:nvSpPr>
          <p:spPr>
            <a:xfrm>
              <a:off x="6325527" y="1178370"/>
              <a:ext cx="2012288" cy="3712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>
                  <a:solidFill>
                    <a:schemeClr val="tx1"/>
                  </a:solidFill>
                </a:rPr>
                <a:t>Finish line</a:t>
              </a:r>
              <a:endParaRPr lang="en-US" sz="1600">
                <a:solidFill>
                  <a:schemeClr val="tx1"/>
                </a:solidFill>
              </a:endParaRPr>
            </a:p>
          </p:txBody>
        </p:sp>
      </p:grpSp>
      <p:pic>
        <p:nvPicPr>
          <p:cNvPr id="12" name="Picture 11" descr="Graphical user interface&#10;&#10;Description automatically generated">
            <a:extLst>
              <a:ext uri="{FF2B5EF4-FFF2-40B4-BE49-F238E27FC236}">
                <a16:creationId xmlns:a16="http://schemas.microsoft.com/office/drawing/2014/main" id="{C26C6D35-9FDA-9827-FEDA-AA63B787460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1225" y="4425000"/>
            <a:ext cx="2208212" cy="1241737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531B0E6-FB17-44D5-A1F5-9587CCBAE338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/>
              <a:t>G06-L-Assessment-007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679297D-5EB4-D554-09AB-2FEB8CDDB976}"/>
              </a:ext>
            </a:extLst>
          </p:cNvPr>
          <p:cNvGrpSpPr/>
          <p:nvPr/>
        </p:nvGrpSpPr>
        <p:grpSpPr>
          <a:xfrm>
            <a:off x="3519358" y="3612058"/>
            <a:ext cx="858179" cy="538867"/>
            <a:chOff x="5735034" y="4928733"/>
            <a:chExt cx="858179" cy="53886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80BEC55-BFE5-285A-A3D0-A62A60ACE3A1}"/>
                </a:ext>
              </a:extLst>
            </p:cNvPr>
            <p:cNvSpPr/>
            <p:nvPr/>
          </p:nvSpPr>
          <p:spPr>
            <a:xfrm>
              <a:off x="5893125" y="4928733"/>
              <a:ext cx="550537" cy="5388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787FF76-D2B6-A3CA-8801-CA07072D1FED}"/>
                </a:ext>
              </a:extLst>
            </p:cNvPr>
            <p:cNvSpPr/>
            <p:nvPr/>
          </p:nvSpPr>
          <p:spPr>
            <a:xfrm>
              <a:off x="5735034" y="5066703"/>
              <a:ext cx="858179" cy="3077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Q1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58C6DD8-D9C4-BCF3-C825-1076744F7C70}"/>
              </a:ext>
            </a:extLst>
          </p:cNvPr>
          <p:cNvGrpSpPr/>
          <p:nvPr/>
        </p:nvGrpSpPr>
        <p:grpSpPr>
          <a:xfrm>
            <a:off x="4881511" y="749788"/>
            <a:ext cx="858179" cy="538867"/>
            <a:chOff x="5735034" y="4928733"/>
            <a:chExt cx="858179" cy="53886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DD716FA-256E-6A15-C903-4C7E8284E553}"/>
                </a:ext>
              </a:extLst>
            </p:cNvPr>
            <p:cNvSpPr/>
            <p:nvPr/>
          </p:nvSpPr>
          <p:spPr>
            <a:xfrm>
              <a:off x="5893125" y="4928733"/>
              <a:ext cx="550537" cy="5388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98F92BA-1CDC-2118-34BA-862D6A2E0B5C}"/>
                </a:ext>
              </a:extLst>
            </p:cNvPr>
            <p:cNvSpPr/>
            <p:nvPr/>
          </p:nvSpPr>
          <p:spPr>
            <a:xfrm>
              <a:off x="5735034" y="5066703"/>
              <a:ext cx="858179" cy="3077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Q2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229BCFB-4085-3EC3-DF81-74F396145D6B}"/>
              </a:ext>
            </a:extLst>
          </p:cNvPr>
          <p:cNvGrpSpPr/>
          <p:nvPr/>
        </p:nvGrpSpPr>
        <p:grpSpPr>
          <a:xfrm>
            <a:off x="5496330" y="2967527"/>
            <a:ext cx="858179" cy="538867"/>
            <a:chOff x="5735034" y="4928733"/>
            <a:chExt cx="858179" cy="538867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9BFEA6E-E462-B434-E575-91AEAA6E0A87}"/>
                </a:ext>
              </a:extLst>
            </p:cNvPr>
            <p:cNvSpPr/>
            <p:nvPr/>
          </p:nvSpPr>
          <p:spPr>
            <a:xfrm>
              <a:off x="5893125" y="4928733"/>
              <a:ext cx="550537" cy="5388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BEA172C-8A8B-10BD-D07A-F6235B021409}"/>
                </a:ext>
              </a:extLst>
            </p:cNvPr>
            <p:cNvSpPr/>
            <p:nvPr/>
          </p:nvSpPr>
          <p:spPr>
            <a:xfrm>
              <a:off x="5735034" y="5066703"/>
              <a:ext cx="858179" cy="3077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Q3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A27C519-45DA-CF54-14CF-E8DD415FE191}"/>
              </a:ext>
            </a:extLst>
          </p:cNvPr>
          <p:cNvGrpSpPr/>
          <p:nvPr/>
        </p:nvGrpSpPr>
        <p:grpSpPr>
          <a:xfrm>
            <a:off x="7387621" y="3209656"/>
            <a:ext cx="858179" cy="538867"/>
            <a:chOff x="5735034" y="4928733"/>
            <a:chExt cx="858179" cy="538867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11DFD75-5822-893F-262B-17F6C7F79C71}"/>
                </a:ext>
              </a:extLst>
            </p:cNvPr>
            <p:cNvSpPr/>
            <p:nvPr/>
          </p:nvSpPr>
          <p:spPr>
            <a:xfrm>
              <a:off x="5893125" y="4928733"/>
              <a:ext cx="550537" cy="5388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85ED4E-6D16-D791-E949-DBD788526F3C}"/>
                </a:ext>
              </a:extLst>
            </p:cNvPr>
            <p:cNvSpPr/>
            <p:nvPr/>
          </p:nvSpPr>
          <p:spPr>
            <a:xfrm>
              <a:off x="5735034" y="5066703"/>
              <a:ext cx="858179" cy="3077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Q4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728AA03-2C7E-1E97-9A5B-06539C2CD129}"/>
              </a:ext>
            </a:extLst>
          </p:cNvPr>
          <p:cNvGrpSpPr/>
          <p:nvPr/>
        </p:nvGrpSpPr>
        <p:grpSpPr>
          <a:xfrm>
            <a:off x="8118974" y="1729057"/>
            <a:ext cx="858179" cy="538867"/>
            <a:chOff x="5735034" y="4928733"/>
            <a:chExt cx="858179" cy="538867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DC509FD-8F1D-DEEC-51F0-62427E6B4E98}"/>
                </a:ext>
              </a:extLst>
            </p:cNvPr>
            <p:cNvSpPr/>
            <p:nvPr/>
          </p:nvSpPr>
          <p:spPr>
            <a:xfrm>
              <a:off x="5893125" y="4928733"/>
              <a:ext cx="550537" cy="5388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E7B5892-096C-96D4-AFAC-B3F4640E1281}"/>
                </a:ext>
              </a:extLst>
            </p:cNvPr>
            <p:cNvSpPr/>
            <p:nvPr/>
          </p:nvSpPr>
          <p:spPr>
            <a:xfrm>
              <a:off x="5735034" y="5066703"/>
              <a:ext cx="858179" cy="3077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Q5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442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D41A39-6751-94A9-2723-28DE631B2F8C}"/>
              </a:ext>
            </a:extLst>
          </p:cNvPr>
          <p:cNvSpPr/>
          <p:nvPr/>
        </p:nvSpPr>
        <p:spPr>
          <a:xfrm>
            <a:off x="967243" y="1836137"/>
            <a:ext cx="7673218" cy="18867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400" b="1" dirty="0">
                <a:solidFill>
                  <a:schemeClr val="tx1"/>
                </a:solidFill>
              </a:rPr>
              <a:t>Game Instructions</a:t>
            </a:r>
          </a:p>
          <a:p>
            <a:endParaRPr lang="en-IN" sz="1400" b="1" dirty="0">
              <a:solidFill>
                <a:schemeClr val="tx1"/>
              </a:solidFill>
            </a:endParaRPr>
          </a:p>
          <a:p>
            <a:r>
              <a:rPr lang="en-IN" sz="1400" dirty="0">
                <a:solidFill>
                  <a:schemeClr val="tx1"/>
                </a:solidFill>
              </a:rPr>
              <a:t>You need to drive the car to the Finish point.</a:t>
            </a:r>
          </a:p>
          <a:p>
            <a:r>
              <a:rPr lang="en-IN" sz="1400" dirty="0">
                <a:solidFill>
                  <a:schemeClr val="tx1"/>
                </a:solidFill>
              </a:rPr>
              <a:t>Click the LEGO flags for the questions.</a:t>
            </a:r>
          </a:p>
          <a:p>
            <a:r>
              <a:rPr lang="en-IN" sz="1400" dirty="0">
                <a:solidFill>
                  <a:schemeClr val="tx1"/>
                </a:solidFill>
              </a:rPr>
              <a:t>You will move forward in the race as you answer the questions correctly.</a:t>
            </a:r>
          </a:p>
          <a:p>
            <a:r>
              <a:rPr lang="en-IN" sz="1400" dirty="0">
                <a:solidFill>
                  <a:schemeClr val="tx1"/>
                </a:solidFill>
              </a:rPr>
              <a:t>If you answer all four out of five questions correctly, you will reach your goal.</a:t>
            </a:r>
          </a:p>
        </p:txBody>
      </p:sp>
    </p:spTree>
    <p:extLst>
      <p:ext uri="{BB962C8B-B14F-4D97-AF65-F5344CB8AC3E}">
        <p14:creationId xmlns:p14="http://schemas.microsoft.com/office/powerpoint/2010/main" val="193592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err="1">
                <a:solidFill>
                  <a:schemeClr val="tx1"/>
                </a:solidFill>
              </a:rPr>
              <a:t>typtesetting</a:t>
            </a:r>
            <a:r>
              <a:rPr lang="en-US" sz="160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>
                <a:solidFill>
                  <a:schemeClr val="tx1"/>
                </a:solidFill>
              </a:rPr>
              <a:t>Q1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3992D1-6203-A658-D0A8-A4B83046D044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A4352A6-78B6-D3F9-6D45-7C11C6AF3FCF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57331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err="1">
                <a:solidFill>
                  <a:schemeClr val="tx1"/>
                </a:solidFill>
              </a:rPr>
              <a:t>typtesetting</a:t>
            </a:r>
            <a:r>
              <a:rPr lang="en-US" sz="160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>
                <a:solidFill>
                  <a:schemeClr val="tx1"/>
                </a:solidFill>
              </a:rPr>
              <a:t>Q2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D0EC6B-8CFE-ED72-378E-96C7A875C043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1C6CD1-790E-3AF2-8082-7738C3F6959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03019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err="1">
                <a:solidFill>
                  <a:schemeClr val="tx1"/>
                </a:solidFill>
              </a:rPr>
              <a:t>typtesetting</a:t>
            </a:r>
            <a:r>
              <a:rPr lang="en-US" sz="160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D0EC6B-8CFE-ED72-378E-96C7A875C043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1C6CD1-790E-3AF2-8082-7738C3F6959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69976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err="1">
                <a:solidFill>
                  <a:schemeClr val="tx1"/>
                </a:solidFill>
              </a:rPr>
              <a:t>typtesetting</a:t>
            </a:r>
            <a:r>
              <a:rPr lang="en-US" sz="160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Q4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D0EC6B-8CFE-ED72-378E-96C7A875C043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1C6CD1-790E-3AF2-8082-7738C3F6959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28710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err="1">
                <a:solidFill>
                  <a:schemeClr val="tx1"/>
                </a:solidFill>
              </a:rPr>
              <a:t>typtesetting</a:t>
            </a:r>
            <a:r>
              <a:rPr lang="en-US" sz="160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Q5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D0EC6B-8CFE-ED72-378E-96C7A875C043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1C6CD1-790E-3AF2-8082-7738C3F6959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468551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3223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Sorry!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need to retake the assessment to score at least 80%.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AE6B55-047E-4C59-F7A8-93530464EAA3}"/>
              </a:ext>
            </a:extLst>
          </p:cNvPr>
          <p:cNvSpPr/>
          <p:nvPr/>
        </p:nvSpPr>
        <p:spPr>
          <a:xfrm>
            <a:off x="288000" y="3059906"/>
            <a:ext cx="1643063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Retake</a:t>
            </a:r>
          </a:p>
        </p:txBody>
      </p:sp>
    </p:spTree>
    <p:extLst>
      <p:ext uri="{BB962C8B-B14F-4D97-AF65-F5344CB8AC3E}">
        <p14:creationId xmlns:p14="http://schemas.microsoft.com/office/powerpoint/2010/main" val="1302813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4434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Congratulations!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have passed the assessment.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have scored xx% and have earned a badge!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Select exit to leave the module.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D9E2DA-B3B3-4F16-AD70-B9A6CB74D685}"/>
              </a:ext>
            </a:extLst>
          </p:cNvPr>
          <p:cNvSpPr/>
          <p:nvPr/>
        </p:nvSpPr>
        <p:spPr>
          <a:xfrm>
            <a:off x="288000" y="3650987"/>
            <a:ext cx="8713694" cy="566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Graphic 3" descr="Trophy with solid fill">
            <a:extLst>
              <a:ext uri="{FF2B5EF4-FFF2-40B4-BE49-F238E27FC236}">
                <a16:creationId xmlns:a16="http://schemas.microsoft.com/office/drawing/2014/main" id="{BA9BF56D-6EC1-C387-354C-706CD6D16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1528" y="1440079"/>
            <a:ext cx="1903731" cy="190373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219633F-A579-515A-25B6-324328D3E293}"/>
              </a:ext>
            </a:extLst>
          </p:cNvPr>
          <p:cNvSpPr/>
          <p:nvPr/>
        </p:nvSpPr>
        <p:spPr>
          <a:xfrm>
            <a:off x="288000" y="3680210"/>
            <a:ext cx="1643063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32621650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483</Words>
  <Application>Microsoft Office PowerPoint</Application>
  <PresentationFormat>Custom</PresentationFormat>
  <Paragraphs>92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4</cp:revision>
  <dcterms:created xsi:type="dcterms:W3CDTF">2017-07-21T05:01:19Z</dcterms:created>
  <dcterms:modified xsi:type="dcterms:W3CDTF">2022-08-17T15:57:36Z</dcterms:modified>
</cp:coreProperties>
</file>