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7"/>
  </p:notesMasterIdLst>
  <p:sldIdLst>
    <p:sldId id="1184" r:id="rId2"/>
    <p:sldId id="1185" r:id="rId3"/>
    <p:sldId id="1202" r:id="rId4"/>
    <p:sldId id="918" r:id="rId5"/>
    <p:sldId id="1201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3634" autoAdjust="0"/>
  </p:normalViewPr>
  <p:slideViewPr>
    <p:cSldViewPr snapToGrid="0">
      <p:cViewPr varScale="1">
        <p:scale>
          <a:sx n="73" d="100"/>
          <a:sy n="73" d="100"/>
        </p:scale>
        <p:origin x="546" y="5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20900" y="857250"/>
            <a:ext cx="49022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40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20900" y="857250"/>
            <a:ext cx="49022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618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20900" y="857250"/>
            <a:ext cx="49022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124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834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72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24" y="325824"/>
            <a:ext cx="11178302" cy="118288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1024" y="1629117"/>
            <a:ext cx="11178302" cy="388296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2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4751" y="325823"/>
            <a:ext cx="2794575" cy="518625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1024" y="325823"/>
            <a:ext cx="8221722" cy="518625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37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633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24" y="325824"/>
            <a:ext cx="11178302" cy="118288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024" y="1629117"/>
            <a:ext cx="11178302" cy="38829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0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274" y="1525704"/>
            <a:ext cx="11178302" cy="2545672"/>
          </a:xfrm>
          <a:prstGeom prst="rect">
            <a:avLst/>
          </a:prstGeom>
        </p:spPr>
        <p:txBody>
          <a:bodyPr anchor="b"/>
          <a:lstStyle>
            <a:lvl1pPr>
              <a:defRPr sz="5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4274" y="4095459"/>
            <a:ext cx="11178302" cy="13387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1pPr>
            <a:lvl2pPr marL="408005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2pPr>
            <a:lvl3pPr marL="816011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3pPr>
            <a:lvl4pPr marL="1224016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4pPr>
            <a:lvl5pPr marL="1632021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5pPr>
            <a:lvl6pPr marL="2040026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6pPr>
            <a:lvl7pPr marL="2448032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7pPr>
            <a:lvl8pPr marL="2856037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8pPr>
            <a:lvl9pPr marL="3264042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24" y="325824"/>
            <a:ext cx="11178302" cy="118288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024" y="1629117"/>
            <a:ext cx="5508149" cy="38829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177" y="1629117"/>
            <a:ext cx="5508149" cy="38829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66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712" y="325824"/>
            <a:ext cx="11178302" cy="118288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2713" y="1500205"/>
            <a:ext cx="5482835" cy="7352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42" b="1"/>
            </a:lvl1pPr>
            <a:lvl2pPr marL="408005" indent="0">
              <a:buNone/>
              <a:defRPr sz="1785" b="1"/>
            </a:lvl2pPr>
            <a:lvl3pPr marL="816011" indent="0">
              <a:buNone/>
              <a:defRPr sz="1606" b="1"/>
            </a:lvl3pPr>
            <a:lvl4pPr marL="1224016" indent="0">
              <a:buNone/>
              <a:defRPr sz="1428" b="1"/>
            </a:lvl4pPr>
            <a:lvl5pPr marL="1632021" indent="0">
              <a:buNone/>
              <a:defRPr sz="1428" b="1"/>
            </a:lvl5pPr>
            <a:lvl6pPr marL="2040026" indent="0">
              <a:buNone/>
              <a:defRPr sz="1428" b="1"/>
            </a:lvl6pPr>
            <a:lvl7pPr marL="2448032" indent="0">
              <a:buNone/>
              <a:defRPr sz="1428" b="1"/>
            </a:lvl7pPr>
            <a:lvl8pPr marL="2856037" indent="0">
              <a:buNone/>
              <a:defRPr sz="1428" b="1"/>
            </a:lvl8pPr>
            <a:lvl9pPr marL="3264042" indent="0">
              <a:buNone/>
              <a:defRPr sz="142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2713" y="2235432"/>
            <a:ext cx="5482835" cy="3287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1177" y="1500205"/>
            <a:ext cx="5509837" cy="7352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42" b="1"/>
            </a:lvl1pPr>
            <a:lvl2pPr marL="408005" indent="0">
              <a:buNone/>
              <a:defRPr sz="1785" b="1"/>
            </a:lvl2pPr>
            <a:lvl3pPr marL="816011" indent="0">
              <a:buNone/>
              <a:defRPr sz="1606" b="1"/>
            </a:lvl3pPr>
            <a:lvl4pPr marL="1224016" indent="0">
              <a:buNone/>
              <a:defRPr sz="1428" b="1"/>
            </a:lvl4pPr>
            <a:lvl5pPr marL="1632021" indent="0">
              <a:buNone/>
              <a:defRPr sz="1428" b="1"/>
            </a:lvl5pPr>
            <a:lvl6pPr marL="2040026" indent="0">
              <a:buNone/>
              <a:defRPr sz="1428" b="1"/>
            </a:lvl6pPr>
            <a:lvl7pPr marL="2448032" indent="0">
              <a:buNone/>
              <a:defRPr sz="1428" b="1"/>
            </a:lvl7pPr>
            <a:lvl8pPr marL="2856037" indent="0">
              <a:buNone/>
              <a:defRPr sz="1428" b="1"/>
            </a:lvl8pPr>
            <a:lvl9pPr marL="3264042" indent="0">
              <a:buNone/>
              <a:defRPr sz="142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61177" y="2235432"/>
            <a:ext cx="5509837" cy="3287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4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24" y="325824"/>
            <a:ext cx="11178302" cy="118288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53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4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713" y="407988"/>
            <a:ext cx="4180050" cy="1427956"/>
          </a:xfrm>
          <a:prstGeom prst="rect">
            <a:avLst/>
          </a:prstGeom>
        </p:spPr>
        <p:txBody>
          <a:bodyPr anchor="b"/>
          <a:lstStyle>
            <a:lvl1pPr>
              <a:defRPr sz="28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9837" y="881140"/>
            <a:ext cx="6561177" cy="4349034"/>
          </a:xfrm>
          <a:prstGeom prst="rect">
            <a:avLst/>
          </a:prstGeom>
        </p:spPr>
        <p:txBody>
          <a:bodyPr/>
          <a:lstStyle>
            <a:lvl1pPr>
              <a:defRPr sz="2856"/>
            </a:lvl1pPr>
            <a:lvl2pPr>
              <a:defRPr sz="2499"/>
            </a:lvl2pPr>
            <a:lvl3pPr>
              <a:defRPr sz="2142"/>
            </a:lvl3pPr>
            <a:lvl4pPr>
              <a:defRPr sz="1785"/>
            </a:lvl4pPr>
            <a:lvl5pPr>
              <a:defRPr sz="1785"/>
            </a:lvl5pPr>
            <a:lvl6pPr>
              <a:defRPr sz="1785"/>
            </a:lvl6pPr>
            <a:lvl7pPr>
              <a:defRPr sz="1785"/>
            </a:lvl7pPr>
            <a:lvl8pPr>
              <a:defRPr sz="1785"/>
            </a:lvl8pPr>
            <a:lvl9pPr>
              <a:defRPr sz="178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2713" y="1835944"/>
            <a:ext cx="4180050" cy="34013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28"/>
            </a:lvl1pPr>
            <a:lvl2pPr marL="408005" indent="0">
              <a:buNone/>
              <a:defRPr sz="1249"/>
            </a:lvl2pPr>
            <a:lvl3pPr marL="816011" indent="0">
              <a:buNone/>
              <a:defRPr sz="1071"/>
            </a:lvl3pPr>
            <a:lvl4pPr marL="1224016" indent="0">
              <a:buNone/>
              <a:defRPr sz="892"/>
            </a:lvl4pPr>
            <a:lvl5pPr marL="1632021" indent="0">
              <a:buNone/>
              <a:defRPr sz="892"/>
            </a:lvl5pPr>
            <a:lvl6pPr marL="2040026" indent="0">
              <a:buNone/>
              <a:defRPr sz="892"/>
            </a:lvl6pPr>
            <a:lvl7pPr marL="2448032" indent="0">
              <a:buNone/>
              <a:defRPr sz="892"/>
            </a:lvl7pPr>
            <a:lvl8pPr marL="2856037" indent="0">
              <a:buNone/>
              <a:defRPr sz="892"/>
            </a:lvl8pPr>
            <a:lvl9pPr marL="3264042" indent="0">
              <a:buNone/>
              <a:defRPr sz="89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81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713" y="407988"/>
            <a:ext cx="4180050" cy="1427956"/>
          </a:xfrm>
          <a:prstGeom prst="rect">
            <a:avLst/>
          </a:prstGeom>
        </p:spPr>
        <p:txBody>
          <a:bodyPr anchor="b"/>
          <a:lstStyle>
            <a:lvl1pPr>
              <a:defRPr sz="28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09837" y="881140"/>
            <a:ext cx="6561177" cy="434903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56"/>
            </a:lvl1pPr>
            <a:lvl2pPr marL="408005" indent="0">
              <a:buNone/>
              <a:defRPr sz="2499"/>
            </a:lvl2pPr>
            <a:lvl3pPr marL="816011" indent="0">
              <a:buNone/>
              <a:defRPr sz="2142"/>
            </a:lvl3pPr>
            <a:lvl4pPr marL="1224016" indent="0">
              <a:buNone/>
              <a:defRPr sz="1785"/>
            </a:lvl4pPr>
            <a:lvl5pPr marL="1632021" indent="0">
              <a:buNone/>
              <a:defRPr sz="1785"/>
            </a:lvl5pPr>
            <a:lvl6pPr marL="2040026" indent="0">
              <a:buNone/>
              <a:defRPr sz="1785"/>
            </a:lvl6pPr>
            <a:lvl7pPr marL="2448032" indent="0">
              <a:buNone/>
              <a:defRPr sz="1785"/>
            </a:lvl7pPr>
            <a:lvl8pPr marL="2856037" indent="0">
              <a:buNone/>
              <a:defRPr sz="1785"/>
            </a:lvl8pPr>
            <a:lvl9pPr marL="3264042" indent="0">
              <a:buNone/>
              <a:defRPr sz="178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2713" y="1835944"/>
            <a:ext cx="4180050" cy="34013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28"/>
            </a:lvl1pPr>
            <a:lvl2pPr marL="408005" indent="0">
              <a:buNone/>
              <a:defRPr sz="1249"/>
            </a:lvl2pPr>
            <a:lvl3pPr marL="816011" indent="0">
              <a:buNone/>
              <a:defRPr sz="1071"/>
            </a:lvl3pPr>
            <a:lvl4pPr marL="1224016" indent="0">
              <a:buNone/>
              <a:defRPr sz="892"/>
            </a:lvl4pPr>
            <a:lvl5pPr marL="1632021" indent="0">
              <a:buNone/>
              <a:defRPr sz="892"/>
            </a:lvl5pPr>
            <a:lvl6pPr marL="2040026" indent="0">
              <a:buNone/>
              <a:defRPr sz="892"/>
            </a:lvl6pPr>
            <a:lvl7pPr marL="2448032" indent="0">
              <a:buNone/>
              <a:defRPr sz="892"/>
            </a:lvl7pPr>
            <a:lvl8pPr marL="2856037" indent="0">
              <a:buNone/>
              <a:defRPr sz="892"/>
            </a:lvl8pPr>
            <a:lvl9pPr marL="3264042" indent="0">
              <a:buNone/>
              <a:defRPr sz="89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1024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93116" y="5672161"/>
            <a:ext cx="4374118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53247" y="5672161"/>
            <a:ext cx="2916079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4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5BA001C-F518-4CEE-81BE-D78B868B179A}"/>
              </a:ext>
            </a:extLst>
          </p:cNvPr>
          <p:cNvCxnSpPr>
            <a:cxnSpLocks/>
          </p:cNvCxnSpPr>
          <p:nvPr userDrawn="1"/>
        </p:nvCxnSpPr>
        <p:spPr>
          <a:xfrm>
            <a:off x="0" y="528645"/>
            <a:ext cx="96998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44936337"/>
              </p:ext>
            </p:extLst>
          </p:nvPr>
        </p:nvGraphicFramePr>
        <p:xfrm>
          <a:off x="9678390" y="0"/>
          <a:ext cx="3281961" cy="6361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815546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352939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19265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BAE6252-267E-407F-B766-86FC6ABB993E}"/>
              </a:ext>
            </a:extLst>
          </p:cNvPr>
          <p:cNvCxnSpPr/>
          <p:nvPr userDrawn="1"/>
        </p:nvCxnSpPr>
        <p:spPr>
          <a:xfrm>
            <a:off x="927894" y="134990"/>
            <a:ext cx="0" cy="2473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CBA5802-CE3B-4614-B4A0-76853BF42DDE}"/>
              </a:ext>
            </a:extLst>
          </p:cNvPr>
          <p:cNvSpPr txBox="1"/>
          <p:nvPr userDrawn="1"/>
        </p:nvSpPr>
        <p:spPr>
          <a:xfrm>
            <a:off x="1068994" y="113913"/>
            <a:ext cx="2462549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Course/Module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F4D9CC-C460-4F4D-9DC5-712C49BD1BBA}"/>
              </a:ext>
            </a:extLst>
          </p:cNvPr>
          <p:cNvSpPr txBox="1"/>
          <p:nvPr userDrawn="1"/>
        </p:nvSpPr>
        <p:spPr>
          <a:xfrm>
            <a:off x="126036" y="81952"/>
            <a:ext cx="607987" cy="354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701" dirty="0"/>
              <a:t>Logo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6A455F1-CDDE-41F9-A47C-46ACD70D2C93}"/>
              </a:ext>
            </a:extLst>
          </p:cNvPr>
          <p:cNvCxnSpPr>
            <a:cxnSpLocks/>
          </p:cNvCxnSpPr>
          <p:nvPr userDrawn="1"/>
        </p:nvCxnSpPr>
        <p:spPr>
          <a:xfrm>
            <a:off x="9065975" y="122252"/>
            <a:ext cx="0" cy="2291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4515E9D-99F1-4286-B7F2-47D3A72ED3B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801" y="81802"/>
            <a:ext cx="333375" cy="333375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8E6E8C2-A314-47C0-A6BD-154AC602D16B}"/>
              </a:ext>
            </a:extLst>
          </p:cNvPr>
          <p:cNvSpPr/>
          <p:nvPr userDrawn="1"/>
        </p:nvSpPr>
        <p:spPr>
          <a:xfrm>
            <a:off x="7236823" y="5761723"/>
            <a:ext cx="2167942" cy="28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76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Previous    00 | 00    Next 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D21272E-D08A-48FA-9EDC-7D28583E4004}"/>
              </a:ext>
            </a:extLst>
          </p:cNvPr>
          <p:cNvCxnSpPr>
            <a:cxnSpLocks/>
          </p:cNvCxnSpPr>
          <p:nvPr userDrawn="1"/>
        </p:nvCxnSpPr>
        <p:spPr>
          <a:xfrm>
            <a:off x="-11873" y="5697183"/>
            <a:ext cx="96998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42F0BF4-A8FF-4F07-B677-F1D45A885DDC}"/>
              </a:ext>
            </a:extLst>
          </p:cNvPr>
          <p:cNvGrpSpPr/>
          <p:nvPr userDrawn="1"/>
        </p:nvGrpSpPr>
        <p:grpSpPr>
          <a:xfrm rot="751768">
            <a:off x="9451254" y="5860138"/>
            <a:ext cx="107246" cy="133419"/>
            <a:chOff x="3458391" y="1165860"/>
            <a:chExt cx="182880" cy="227511"/>
          </a:xfrm>
          <a:solidFill>
            <a:schemeClr val="tx1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0ACB70B-8ACF-4297-9F1B-427CEEBFBEEC}"/>
                </a:ext>
              </a:extLst>
            </p:cNvPr>
            <p:cNvSpPr/>
            <p:nvPr userDrawn="1"/>
          </p:nvSpPr>
          <p:spPr>
            <a:xfrm rot="17757194">
              <a:off x="3526971" y="1097280"/>
              <a:ext cx="45719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108616F-55D0-4C22-9B68-1F044C1E53A5}"/>
                </a:ext>
              </a:extLst>
            </p:cNvPr>
            <p:cNvSpPr/>
            <p:nvPr userDrawn="1"/>
          </p:nvSpPr>
          <p:spPr>
            <a:xfrm rot="12357194">
              <a:off x="3548741" y="1210491"/>
              <a:ext cx="45719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E5456D3-8EBB-4549-96D4-4AF17DE8A5BF}"/>
              </a:ext>
            </a:extLst>
          </p:cNvPr>
          <p:cNvGrpSpPr/>
          <p:nvPr userDrawn="1"/>
        </p:nvGrpSpPr>
        <p:grpSpPr>
          <a:xfrm rot="11641863">
            <a:off x="7249346" y="5831563"/>
            <a:ext cx="107246" cy="133419"/>
            <a:chOff x="3458391" y="1165860"/>
            <a:chExt cx="182880" cy="227511"/>
          </a:xfrm>
          <a:solidFill>
            <a:schemeClr val="tx1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CA0FAD8-5C4B-4D79-9658-BB5694DD61DA}"/>
                </a:ext>
              </a:extLst>
            </p:cNvPr>
            <p:cNvSpPr/>
            <p:nvPr userDrawn="1"/>
          </p:nvSpPr>
          <p:spPr>
            <a:xfrm rot="17757194">
              <a:off x="3526971" y="1097280"/>
              <a:ext cx="45719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A323B1B-980F-4EAA-9029-262877F2B6F1}"/>
                </a:ext>
              </a:extLst>
            </p:cNvPr>
            <p:cNvSpPr/>
            <p:nvPr userDrawn="1"/>
          </p:nvSpPr>
          <p:spPr>
            <a:xfrm rot="12357194">
              <a:off x="3548741" y="1210491"/>
              <a:ext cx="45719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133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50" r:id="rId12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ttyimages.in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istockphoto.com/)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C40B5F-0A6F-4155-9FB5-7CEA52145C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5498" y="-15498"/>
            <a:ext cx="12996000" cy="64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144000" rIns="288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41146D-31D1-4AB9-87B4-F95F6BD86BE6}"/>
              </a:ext>
            </a:extLst>
          </p:cNvPr>
          <p:cNvSpPr/>
          <p:nvPr/>
        </p:nvSpPr>
        <p:spPr>
          <a:xfrm>
            <a:off x="0" y="0"/>
            <a:ext cx="9625914" cy="4952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</a:rPr>
              <a:t>Storyboard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A66269-A322-4CA7-B506-41DFAC67EA7D}"/>
              </a:ext>
            </a:extLst>
          </p:cNvPr>
          <p:cNvSpPr/>
          <p:nvPr/>
        </p:nvSpPr>
        <p:spPr>
          <a:xfrm>
            <a:off x="232476" y="670248"/>
            <a:ext cx="11856203" cy="1888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300"/>
              </a:spcAft>
              <a:tabLst>
                <a:tab pos="457200" algn="l"/>
                <a:tab pos="2857500" algn="l"/>
              </a:tabLst>
            </a:pPr>
            <a:r>
              <a:rPr lang="en-GB" sz="1400" b="1" dirty="0"/>
              <a:t>Document Objectives: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  <a:tab pos="2857500" algn="l"/>
              </a:tabLs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document (storyboard) gives the “instructional” representation of the page level content and its representation.</a:t>
            </a:r>
            <a:endParaRPr lang="en-IN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  <a:tab pos="285750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document also contains the reference layouts to understand the screen treatment/presentation.</a:t>
            </a:r>
          </a:p>
          <a:p>
            <a:pPr marL="342900" lvl="0" indent="-3429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  <a:tab pos="2857500" algn="l"/>
              </a:tabLs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also gives the page level audio transcript (wherever applicable). The same would be used to record the audio.</a:t>
            </a:r>
            <a:endParaRPr lang="en-IN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  <a:tab pos="2857500" algn="l"/>
              </a:tabLs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Terminal learning objectives show the objectives of the module/topic.</a:t>
            </a:r>
            <a:endParaRPr lang="en-IN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  <a:tab pos="2857500" algn="l"/>
              </a:tabLs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general comments area poses queries that require comments from customers, reviewers and/or SMEs.</a:t>
            </a:r>
            <a:endParaRPr lang="en-IN" sz="1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1D6443-F5F1-43F0-A092-6FF31F99B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8893"/>
              </p:ext>
            </p:extLst>
          </p:nvPr>
        </p:nvGraphicFramePr>
        <p:xfrm>
          <a:off x="232475" y="2656954"/>
          <a:ext cx="124606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3546">
                  <a:extLst>
                    <a:ext uri="{9D8B030D-6E8A-4147-A177-3AD203B41FA5}">
                      <a16:colId xmlns:a16="http://schemas.microsoft.com/office/drawing/2014/main" val="4266751019"/>
                    </a:ext>
                  </a:extLst>
                </a:gridCol>
                <a:gridCol w="4153546">
                  <a:extLst>
                    <a:ext uri="{9D8B030D-6E8A-4147-A177-3AD203B41FA5}">
                      <a16:colId xmlns:a16="http://schemas.microsoft.com/office/drawing/2014/main" val="2859522803"/>
                    </a:ext>
                  </a:extLst>
                </a:gridCol>
                <a:gridCol w="4153546">
                  <a:extLst>
                    <a:ext uri="{9D8B030D-6E8A-4147-A177-3AD203B41FA5}">
                      <a16:colId xmlns:a16="http://schemas.microsoft.com/office/drawing/2014/main" val="24316435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600" dirty="0"/>
                        <a:t>Customer Name: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Project/Course Name: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Module Name: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822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 Project Manager: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Instructional Designer: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SME: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65223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BF654F4-FBBE-4A67-BAA2-570E1DA28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318779"/>
              </p:ext>
            </p:extLst>
          </p:nvPr>
        </p:nvGraphicFramePr>
        <p:xfrm>
          <a:off x="232473" y="3666949"/>
          <a:ext cx="1246063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5159">
                  <a:extLst>
                    <a:ext uri="{9D8B030D-6E8A-4147-A177-3AD203B41FA5}">
                      <a16:colId xmlns:a16="http://schemas.microsoft.com/office/drawing/2014/main" val="4087446650"/>
                    </a:ext>
                  </a:extLst>
                </a:gridCol>
                <a:gridCol w="3115159">
                  <a:extLst>
                    <a:ext uri="{9D8B030D-6E8A-4147-A177-3AD203B41FA5}">
                      <a16:colId xmlns:a16="http://schemas.microsoft.com/office/drawing/2014/main" val="3822398043"/>
                    </a:ext>
                  </a:extLst>
                </a:gridCol>
                <a:gridCol w="3115159">
                  <a:extLst>
                    <a:ext uri="{9D8B030D-6E8A-4147-A177-3AD203B41FA5}">
                      <a16:colId xmlns:a16="http://schemas.microsoft.com/office/drawing/2014/main" val="3617728747"/>
                    </a:ext>
                  </a:extLst>
                </a:gridCol>
                <a:gridCol w="3115159">
                  <a:extLst>
                    <a:ext uri="{9D8B030D-6E8A-4147-A177-3AD203B41FA5}">
                      <a16:colId xmlns:a16="http://schemas.microsoft.com/office/drawing/2014/main" val="4151343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600" dirty="0"/>
                        <a:t>Version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42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Version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Author/Reviewer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50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14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800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075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909100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0A0ADBF-E0A0-41FC-96E7-39B33C80B889}"/>
              </a:ext>
            </a:extLst>
          </p:cNvPr>
          <p:cNvCxnSpPr/>
          <p:nvPr/>
        </p:nvCxnSpPr>
        <p:spPr>
          <a:xfrm>
            <a:off x="0" y="541793"/>
            <a:ext cx="12960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1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04571B-EFD3-4D86-9B05-C73C000903E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5498" y="-15498"/>
            <a:ext cx="12996000" cy="64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144000" rIns="288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4FF2EF-F155-49D6-A296-6FA8D921D026}"/>
              </a:ext>
            </a:extLst>
          </p:cNvPr>
          <p:cNvSpPr/>
          <p:nvPr/>
        </p:nvSpPr>
        <p:spPr>
          <a:xfrm>
            <a:off x="153670" y="707157"/>
            <a:ext cx="12806680" cy="3814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</a:rPr>
              <a:t>Project Brief/Requirement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63D9E2-90EE-4B31-A359-7134E0E1FEE8}"/>
              </a:ext>
            </a:extLst>
          </p:cNvPr>
          <p:cNvSpPr/>
          <p:nvPr/>
        </p:nvSpPr>
        <p:spPr>
          <a:xfrm>
            <a:off x="255270" y="1099710"/>
            <a:ext cx="11399701" cy="4837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Planned &lt;&gt; seat time and Actual &lt;&gt; seat time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Language: UK/US English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Interaction levels: Level 2 / 3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Input documents for creating this document:  &lt;Source content / Outline / Learning Map&gt;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Audio: Yes/No, Recorded by EI or Supplied by client?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Number of VO artists: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Assessment - number of questions, pooling (</a:t>
            </a:r>
            <a:r>
              <a:rPr lang="en-IN" sz="1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10 of 15):</a:t>
            </a:r>
          </a:p>
          <a:p>
            <a:pPr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Assessment - Passing score 4q of 5 or 8 of 10q: 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Authoring Tool: 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List with names of Characters/Cast required in the module: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Diversity in characters used:</a:t>
            </a:r>
          </a:p>
          <a:p>
            <a:pPr lvl="0">
              <a:spcBef>
                <a:spcPts val="200"/>
              </a:spcBef>
              <a:spcAft>
                <a:spcPts val="200"/>
              </a:spcAft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Overall approach note:</a:t>
            </a:r>
          </a:p>
          <a:p>
            <a:pPr marL="742950" lvl="1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&lt;Describe in three to four points&gt;</a:t>
            </a:r>
          </a:p>
          <a:p>
            <a:pPr marL="742950" lvl="1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&lt;Describe in three to four points&gt;</a:t>
            </a:r>
          </a:p>
          <a:p>
            <a:pPr marL="742950" lvl="1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&lt;Describe in three to four points&gt;</a:t>
            </a:r>
          </a:p>
          <a:p>
            <a:pPr marL="285750" lvl="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457200" algn="l"/>
                <a:tab pos="2857500" algn="l"/>
              </a:tabLst>
            </a:pPr>
            <a:r>
              <a:rPr lang="en-US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All images referred here are from Getty and iStock (</a:t>
            </a:r>
            <a:r>
              <a:rPr lang="en-US" sz="1500" dirty="0">
                <a:latin typeface="Calibri" panose="020F0502020204030204" pitchFamily="34" charset="0"/>
                <a:cs typeface="Times New Roman" panose="02020603050405020304" pitchFamily="18" charset="0"/>
                <a:hlinkClick r:id="rId3" tooltip="https://www.gettyimages.in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https://www.gettyimages.in/</a:t>
            </a:r>
            <a:r>
              <a:rPr lang="en-US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 and </a:t>
            </a:r>
            <a:r>
              <a:rPr lang="en-US" sz="1500" dirty="0">
                <a:latin typeface="Calibri" panose="020F0502020204030204" pitchFamily="34" charset="0"/>
                <a:cs typeface="Times New Roman" panose="02020603050405020304" pitchFamily="18" charset="0"/>
                <a:hlinkClick r:id="rId4" tooltip="https://www.istockphoto.com/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https://www.istockphoto.com/)</a:t>
            </a:r>
            <a:endParaRPr lang="en-US" sz="15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457200" algn="l"/>
                <a:tab pos="2857500" algn="l"/>
              </a:tabLst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 code used for updates: </a:t>
            </a:r>
            <a:r>
              <a:rPr lang="en-IN" sz="15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Edits; </a:t>
            </a:r>
            <a:r>
              <a:rPr lang="en-IN" sz="15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Beta</a:t>
            </a: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Edits; </a:t>
            </a:r>
            <a:r>
              <a:rPr lang="en-IN" sz="1500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EFF186-DE74-48DC-9740-2BAF0EA39392}"/>
              </a:ext>
            </a:extLst>
          </p:cNvPr>
          <p:cNvSpPr/>
          <p:nvPr/>
        </p:nvSpPr>
        <p:spPr>
          <a:xfrm>
            <a:off x="0" y="0"/>
            <a:ext cx="9625914" cy="4952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</a:rPr>
              <a:t>Storyboard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FB260C5-8CD7-4D1A-AAF0-A65FED0EEBEA}"/>
              </a:ext>
            </a:extLst>
          </p:cNvPr>
          <p:cNvCxnSpPr/>
          <p:nvPr/>
        </p:nvCxnSpPr>
        <p:spPr>
          <a:xfrm>
            <a:off x="0" y="541793"/>
            <a:ext cx="12960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98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04571B-EFD3-4D86-9B05-C73C000903E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5498" y="-15498"/>
            <a:ext cx="12996000" cy="64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144000" rIns="288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4FF2EF-F155-49D6-A296-6FA8D921D026}"/>
              </a:ext>
            </a:extLst>
          </p:cNvPr>
          <p:cNvSpPr/>
          <p:nvPr/>
        </p:nvSpPr>
        <p:spPr>
          <a:xfrm>
            <a:off x="153670" y="707157"/>
            <a:ext cx="12806680" cy="3814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</a:rPr>
              <a:t>Summary of this Storyboard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EFF186-DE74-48DC-9740-2BAF0EA39392}"/>
              </a:ext>
            </a:extLst>
          </p:cNvPr>
          <p:cNvSpPr/>
          <p:nvPr/>
        </p:nvSpPr>
        <p:spPr>
          <a:xfrm>
            <a:off x="0" y="0"/>
            <a:ext cx="9625914" cy="4952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</a:rPr>
              <a:t>Storyboard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FB260C5-8CD7-4D1A-AAF0-A65FED0EEBEA}"/>
              </a:ext>
            </a:extLst>
          </p:cNvPr>
          <p:cNvCxnSpPr/>
          <p:nvPr/>
        </p:nvCxnSpPr>
        <p:spPr>
          <a:xfrm>
            <a:off x="0" y="541793"/>
            <a:ext cx="12960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CB531083-4FFF-4091-8776-A30D93BC8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195334"/>
              </p:ext>
            </p:extLst>
          </p:nvPr>
        </p:nvGraphicFramePr>
        <p:xfrm>
          <a:off x="153669" y="1268106"/>
          <a:ext cx="1176256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0137">
                  <a:extLst>
                    <a:ext uri="{9D8B030D-6E8A-4147-A177-3AD203B41FA5}">
                      <a16:colId xmlns:a16="http://schemas.microsoft.com/office/drawing/2014/main" val="2312641234"/>
                    </a:ext>
                  </a:extLst>
                </a:gridCol>
                <a:gridCol w="1358537">
                  <a:extLst>
                    <a:ext uri="{9D8B030D-6E8A-4147-A177-3AD203B41FA5}">
                      <a16:colId xmlns:a16="http://schemas.microsoft.com/office/drawing/2014/main" val="3737823959"/>
                    </a:ext>
                  </a:extLst>
                </a:gridCol>
                <a:gridCol w="1528862">
                  <a:extLst>
                    <a:ext uri="{9D8B030D-6E8A-4147-A177-3AD203B41FA5}">
                      <a16:colId xmlns:a16="http://schemas.microsoft.com/office/drawing/2014/main" val="2194785930"/>
                    </a:ext>
                  </a:extLst>
                </a:gridCol>
                <a:gridCol w="1475595">
                  <a:extLst>
                    <a:ext uri="{9D8B030D-6E8A-4147-A177-3AD203B41FA5}">
                      <a16:colId xmlns:a16="http://schemas.microsoft.com/office/drawing/2014/main" val="2551145634"/>
                    </a:ext>
                  </a:extLst>
                </a:gridCol>
                <a:gridCol w="3229429">
                  <a:extLst>
                    <a:ext uri="{9D8B030D-6E8A-4147-A177-3AD203B41FA5}">
                      <a16:colId xmlns:a16="http://schemas.microsoft.com/office/drawing/2014/main" val="9919225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Slides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Screens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Seat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Custom screens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23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8160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T1: Title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160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1 to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 screens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 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44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T2: Title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26 to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 screens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 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 drag and drop (Page 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275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T3: Title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51 to 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 screens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 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 branching (Page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30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252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4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5191A1D9-5B99-4C10-9C48-CF08EB7388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5498" y="-15498"/>
            <a:ext cx="12996000" cy="64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144000" rIns="288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AFB1AE3-161F-4CFD-AB5D-4615D53BDD0A}"/>
              </a:ext>
            </a:extLst>
          </p:cNvPr>
          <p:cNvGrpSpPr/>
          <p:nvPr/>
        </p:nvGrpSpPr>
        <p:grpSpPr>
          <a:xfrm>
            <a:off x="155806" y="790029"/>
            <a:ext cx="3759169" cy="338554"/>
            <a:chOff x="4569894" y="4232770"/>
            <a:chExt cx="3759169" cy="33855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D9719FF-FF46-4438-95AC-E4C56E43D089}"/>
                </a:ext>
              </a:extLst>
            </p:cNvPr>
            <p:cNvSpPr txBox="1"/>
            <p:nvPr/>
          </p:nvSpPr>
          <p:spPr>
            <a:xfrm>
              <a:off x="4851106" y="4232770"/>
              <a:ext cx="34779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the arrows to navigate.</a:t>
              </a:r>
              <a:endParaRPr lang="en-IN" sz="1600" b="1" dirty="0"/>
            </a:p>
          </p:txBody>
        </p:sp>
        <p:pic>
          <p:nvPicPr>
            <p:cNvPr id="9" name="Graphic 8" descr="Direction">
              <a:extLst>
                <a:ext uri="{FF2B5EF4-FFF2-40B4-BE49-F238E27FC236}">
                  <a16:creationId xmlns:a16="http://schemas.microsoft.com/office/drawing/2014/main" id="{6490E06A-32AB-4E13-9BF4-9F185F5A8B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flipH="1">
              <a:off x="4630889" y="4324930"/>
              <a:ext cx="191344" cy="191344"/>
            </a:xfrm>
            <a:prstGeom prst="rect">
              <a:avLst/>
            </a:prstGeom>
          </p:spPr>
        </p:pic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59305AE-C9BA-49E0-942A-7AB72FC7F34B}"/>
                </a:ext>
              </a:extLst>
            </p:cNvPr>
            <p:cNvSpPr/>
            <p:nvPr/>
          </p:nvSpPr>
          <p:spPr>
            <a:xfrm>
              <a:off x="4569894" y="4257015"/>
              <a:ext cx="270678" cy="27067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38FD0B3-064E-4124-92F8-8525B27E8EBF}"/>
              </a:ext>
            </a:extLst>
          </p:cNvPr>
          <p:cNvGrpSpPr/>
          <p:nvPr/>
        </p:nvGrpSpPr>
        <p:grpSpPr>
          <a:xfrm>
            <a:off x="4368044" y="2214491"/>
            <a:ext cx="1613149" cy="401844"/>
            <a:chOff x="4084052" y="3839457"/>
            <a:chExt cx="1613149" cy="401844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43EB196-C45A-46F0-82A2-AFA19B705656}"/>
                </a:ext>
              </a:extLst>
            </p:cNvPr>
            <p:cNvSpPr/>
            <p:nvPr/>
          </p:nvSpPr>
          <p:spPr>
            <a:xfrm>
              <a:off x="4084052" y="3844250"/>
              <a:ext cx="1613149" cy="39705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3269E97-853C-44DC-AD8B-45CA09C5AB5D}"/>
                </a:ext>
              </a:extLst>
            </p:cNvPr>
            <p:cNvSpPr txBox="1"/>
            <p:nvPr/>
          </p:nvSpPr>
          <p:spPr>
            <a:xfrm>
              <a:off x="4697746" y="3888892"/>
              <a:ext cx="4443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400" b="1" dirty="0"/>
                <a:t>1/2</a:t>
              </a:r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E2A305F2-B20F-49C3-9E9D-700EDC9BAE39}"/>
                </a:ext>
              </a:extLst>
            </p:cNvPr>
            <p:cNvSpPr/>
            <p:nvPr/>
          </p:nvSpPr>
          <p:spPr>
            <a:xfrm rot="5400000">
              <a:off x="5364855" y="3943473"/>
              <a:ext cx="235940" cy="203396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N" sz="1400" b="1">
                <a:solidFill>
                  <a:schemeClr val="tx1"/>
                </a:solidFill>
              </a:endParaRPr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B0997109-A7D6-48B9-B8E3-804F57AE2CA7}"/>
                </a:ext>
              </a:extLst>
            </p:cNvPr>
            <p:cNvSpPr/>
            <p:nvPr/>
          </p:nvSpPr>
          <p:spPr>
            <a:xfrm rot="16200000" flipH="1">
              <a:off x="4230287" y="3943473"/>
              <a:ext cx="235940" cy="203396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91344" tIns="191344" rIns="191344" bIns="19134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N" sz="1400" b="1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C881A13-94A2-4D4D-986D-31372B6EBA20}"/>
                </a:ext>
              </a:extLst>
            </p:cNvPr>
            <p:cNvCxnSpPr/>
            <p:nvPr/>
          </p:nvCxnSpPr>
          <p:spPr>
            <a:xfrm flipV="1">
              <a:off x="4620436" y="3839457"/>
              <a:ext cx="0" cy="396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5F25814-B120-4BE3-99B4-5F4E2E059118}"/>
                </a:ext>
              </a:extLst>
            </p:cNvPr>
            <p:cNvCxnSpPr/>
            <p:nvPr/>
          </p:nvCxnSpPr>
          <p:spPr>
            <a:xfrm flipV="1">
              <a:off x="5204090" y="3839457"/>
              <a:ext cx="0" cy="396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CD86233-AD88-4599-B75C-3B687E51E955}"/>
              </a:ext>
            </a:extLst>
          </p:cNvPr>
          <p:cNvGrpSpPr/>
          <p:nvPr/>
        </p:nvGrpSpPr>
        <p:grpSpPr>
          <a:xfrm>
            <a:off x="4418828" y="1575175"/>
            <a:ext cx="1511579" cy="309600"/>
            <a:chOff x="3940304" y="5311928"/>
            <a:chExt cx="1511579" cy="30960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F585CD8-DE4A-4AF9-A440-5E172AABDFEF}"/>
                </a:ext>
              </a:extLst>
            </p:cNvPr>
            <p:cNvSpPr txBox="1"/>
            <p:nvPr/>
          </p:nvSpPr>
          <p:spPr>
            <a:xfrm>
              <a:off x="4481773" y="5311929"/>
              <a:ext cx="4443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400" b="1" dirty="0"/>
                <a:t>1/2</a:t>
              </a:r>
            </a:p>
          </p:txBody>
        </p:sp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id="{364AB9AE-4D02-460E-9461-4C68F3A8ADC0}"/>
                </a:ext>
              </a:extLst>
            </p:cNvPr>
            <p:cNvSpPr/>
            <p:nvPr/>
          </p:nvSpPr>
          <p:spPr>
            <a:xfrm>
              <a:off x="5009083" y="5311928"/>
              <a:ext cx="442800" cy="309600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1" name="Arrow: Right 20">
              <a:extLst>
                <a:ext uri="{FF2B5EF4-FFF2-40B4-BE49-F238E27FC236}">
                  <a16:creationId xmlns:a16="http://schemas.microsoft.com/office/drawing/2014/main" id="{AA419854-1CAA-49BD-A47E-BED12D06B186}"/>
                </a:ext>
              </a:extLst>
            </p:cNvPr>
            <p:cNvSpPr/>
            <p:nvPr/>
          </p:nvSpPr>
          <p:spPr>
            <a:xfrm flipH="1">
              <a:off x="3940304" y="5311929"/>
              <a:ext cx="444352" cy="307777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04FA634-CD6E-4A8A-A938-EF4FBD940768}"/>
              </a:ext>
            </a:extLst>
          </p:cNvPr>
          <p:cNvSpPr/>
          <p:nvPr/>
        </p:nvSpPr>
        <p:spPr>
          <a:xfrm>
            <a:off x="6838194" y="860053"/>
            <a:ext cx="1238464" cy="44944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D5F1908-BC0A-484F-AF62-3A88DC1AD98F}"/>
              </a:ext>
            </a:extLst>
          </p:cNvPr>
          <p:cNvSpPr/>
          <p:nvPr/>
        </p:nvSpPr>
        <p:spPr>
          <a:xfrm>
            <a:off x="7160732" y="1557847"/>
            <a:ext cx="640753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sz="1400" dirty="0"/>
              <a:t>CLOSE</a:t>
            </a:r>
            <a:endParaRPr lang="en-IN" sz="14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3FCE50D-2B06-47E5-8FE7-9309A5DC33C3}"/>
              </a:ext>
            </a:extLst>
          </p:cNvPr>
          <p:cNvSpPr/>
          <p:nvPr/>
        </p:nvSpPr>
        <p:spPr>
          <a:xfrm>
            <a:off x="7308922" y="2062145"/>
            <a:ext cx="344371" cy="34437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x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3033E7C-AF55-42CA-96DC-AC701C411FB0}"/>
              </a:ext>
            </a:extLst>
          </p:cNvPr>
          <p:cNvGrpSpPr/>
          <p:nvPr/>
        </p:nvGrpSpPr>
        <p:grpSpPr>
          <a:xfrm>
            <a:off x="4768986" y="681627"/>
            <a:ext cx="898137" cy="523220"/>
            <a:chOff x="603229" y="4316323"/>
            <a:chExt cx="898137" cy="52322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CE8D1EB-F1BF-40C4-BBBC-6927C5C67C00}"/>
                </a:ext>
              </a:extLst>
            </p:cNvPr>
            <p:cNvSpPr txBox="1"/>
            <p:nvPr/>
          </p:nvSpPr>
          <p:spPr>
            <a:xfrm>
              <a:off x="603229" y="4316323"/>
              <a:ext cx="447779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IN" sz="2800" dirty="0"/>
                <a:t>&lt;</a:t>
              </a:r>
              <a:endParaRPr lang="en-IN" sz="28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1892B2C-B728-47A1-9EF4-76F7F7FD9137}"/>
                </a:ext>
              </a:extLst>
            </p:cNvPr>
            <p:cNvSpPr txBox="1"/>
            <p:nvPr/>
          </p:nvSpPr>
          <p:spPr>
            <a:xfrm>
              <a:off x="1053587" y="4316323"/>
              <a:ext cx="447779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IN" sz="2800" dirty="0"/>
                <a:t>&gt;</a:t>
              </a:r>
              <a:endParaRPr lang="en-IN" sz="2800" b="1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3A0D650-58F6-4E62-A069-7060B7D59508}"/>
              </a:ext>
            </a:extLst>
          </p:cNvPr>
          <p:cNvGrpSpPr/>
          <p:nvPr/>
        </p:nvGrpSpPr>
        <p:grpSpPr>
          <a:xfrm>
            <a:off x="155806" y="1279260"/>
            <a:ext cx="3869742" cy="338554"/>
            <a:chOff x="612466" y="2228467"/>
            <a:chExt cx="3640326" cy="318481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0B4575E-1DC8-43C0-8F96-7A106A5536B6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button to learn more.</a:t>
              </a: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2A97EAE1-33C0-474F-B2A0-71C5CDE8A7E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5" name="Graphic 34" descr="Direction">
                <a:extLst>
                  <a:ext uri="{FF2B5EF4-FFF2-40B4-BE49-F238E27FC236}">
                    <a16:creationId xmlns:a16="http://schemas.microsoft.com/office/drawing/2014/main" id="{5EBC1E75-BF21-47A4-A88E-11A43C1287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DB14B8B7-9ABF-47DC-8F85-4A9C122D5C76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7D7DB83-5D59-49E5-AB18-49C8C4C15B7B}"/>
              </a:ext>
            </a:extLst>
          </p:cNvPr>
          <p:cNvGrpSpPr/>
          <p:nvPr/>
        </p:nvGrpSpPr>
        <p:grpSpPr>
          <a:xfrm>
            <a:off x="155806" y="1768491"/>
            <a:ext cx="3869742" cy="338554"/>
            <a:chOff x="612466" y="2228467"/>
            <a:chExt cx="3640326" cy="318481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26039C6-980C-4973-A40A-D7DC150E8C8C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button to learn more.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30345761-0D34-4E85-A4E4-7B10FBDE6CEF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0" name="Graphic 39" descr="Direction">
                <a:extLst>
                  <a:ext uri="{FF2B5EF4-FFF2-40B4-BE49-F238E27FC236}">
                    <a16:creationId xmlns:a16="http://schemas.microsoft.com/office/drawing/2014/main" id="{B011860C-A5DE-4A64-9DFA-A61E20C317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EC950123-9B57-4426-9A14-0E287991B893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E518294-7C4A-4BB6-BBC2-882876CC2CE8}"/>
              </a:ext>
            </a:extLst>
          </p:cNvPr>
          <p:cNvGrpSpPr/>
          <p:nvPr/>
        </p:nvGrpSpPr>
        <p:grpSpPr>
          <a:xfrm>
            <a:off x="155806" y="2257722"/>
            <a:ext cx="3773210" cy="338554"/>
            <a:chOff x="612466" y="2228467"/>
            <a:chExt cx="3549518" cy="31848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DE46418-C983-4D18-9468-B6525C4AD374}"/>
                </a:ext>
              </a:extLst>
            </p:cNvPr>
            <p:cNvSpPr txBox="1"/>
            <p:nvPr/>
          </p:nvSpPr>
          <p:spPr>
            <a:xfrm>
              <a:off x="877005" y="2228467"/>
              <a:ext cx="328497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tab to learn more.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FFBC4951-38D2-4E20-90FB-AC796769D69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5" name="Graphic 44" descr="Direction">
                <a:extLst>
                  <a:ext uri="{FF2B5EF4-FFF2-40B4-BE49-F238E27FC236}">
                    <a16:creationId xmlns:a16="http://schemas.microsoft.com/office/drawing/2014/main" id="{99BB7F7D-DB17-4605-B199-0783BF01DA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7870E96F-908D-4A8B-B9A5-A1BAECA66E2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77B4A69-F52F-4D3F-A23A-CAB5FDA026CF}"/>
              </a:ext>
            </a:extLst>
          </p:cNvPr>
          <p:cNvGrpSpPr/>
          <p:nvPr/>
        </p:nvGrpSpPr>
        <p:grpSpPr>
          <a:xfrm>
            <a:off x="155806" y="2746953"/>
            <a:ext cx="3869742" cy="338554"/>
            <a:chOff x="612466" y="2228467"/>
            <a:chExt cx="3640326" cy="318481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A8CF89E-DE30-49F2-B556-6FD040ACBA3B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image to learn more.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2A56134-0D25-4242-9EB2-FA97BA1114D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0" name="Graphic 49" descr="Direction">
                <a:extLst>
                  <a:ext uri="{FF2B5EF4-FFF2-40B4-BE49-F238E27FC236}">
                    <a16:creationId xmlns:a16="http://schemas.microsoft.com/office/drawing/2014/main" id="{D4AF6C7E-3F49-4CB6-90E4-80C5395D11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67FCD91D-67EA-4353-85A7-F0ECD95B40CD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3D07BE3-EF46-416A-B7C6-FEE1542C8EC9}"/>
              </a:ext>
            </a:extLst>
          </p:cNvPr>
          <p:cNvGrpSpPr/>
          <p:nvPr/>
        </p:nvGrpSpPr>
        <p:grpSpPr>
          <a:xfrm>
            <a:off x="155806" y="3236184"/>
            <a:ext cx="3869742" cy="338554"/>
            <a:chOff x="612466" y="2228467"/>
            <a:chExt cx="3640326" cy="318481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2C9F325-C654-44CA-81AA-AD31DB430258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circle to learn more.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7E5B533-A1E7-47AB-826B-475BDF9F343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5" name="Graphic 54" descr="Direction">
                <a:extLst>
                  <a:ext uri="{FF2B5EF4-FFF2-40B4-BE49-F238E27FC236}">
                    <a16:creationId xmlns:a16="http://schemas.microsoft.com/office/drawing/2014/main" id="{3485FCE7-5166-4505-818E-25C8A1C496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8A8037E5-DEC2-4023-97A7-4C605086D3B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3EAEA0D-1952-4B36-9775-26E5721C2310}"/>
              </a:ext>
            </a:extLst>
          </p:cNvPr>
          <p:cNvGrpSpPr/>
          <p:nvPr/>
        </p:nvGrpSpPr>
        <p:grpSpPr>
          <a:xfrm>
            <a:off x="8698914" y="469589"/>
            <a:ext cx="1913438" cy="1945824"/>
            <a:chOff x="1208430" y="1453076"/>
            <a:chExt cx="1913438" cy="1945824"/>
          </a:xfrm>
        </p:grpSpPr>
        <p:pic>
          <p:nvPicPr>
            <p:cNvPr id="58" name="Graphic 57" descr="User">
              <a:extLst>
                <a:ext uri="{FF2B5EF4-FFF2-40B4-BE49-F238E27FC236}">
                  <a16:creationId xmlns:a16="http://schemas.microsoft.com/office/drawing/2014/main" id="{D16CEF6C-1EA3-433B-B4CF-FC2100F0C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AAD0713-D0F7-499A-BC48-B852993C58FD}"/>
                </a:ext>
              </a:extLst>
            </p:cNvPr>
            <p:cNvSpPr/>
            <p:nvPr/>
          </p:nvSpPr>
          <p:spPr>
            <a:xfrm>
              <a:off x="1447431" y="3091123"/>
              <a:ext cx="141452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FD453B40-A407-404D-ADCA-35F9E69A0450}"/>
              </a:ext>
            </a:extLst>
          </p:cNvPr>
          <p:cNvGrpSpPr/>
          <p:nvPr/>
        </p:nvGrpSpPr>
        <p:grpSpPr>
          <a:xfrm>
            <a:off x="165192" y="3725415"/>
            <a:ext cx="3989209" cy="338554"/>
            <a:chOff x="612466" y="2228466"/>
            <a:chExt cx="3752704" cy="318481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7CCDE5B-CCB3-43E6-855D-CB53307646CD}"/>
                </a:ext>
              </a:extLst>
            </p:cNvPr>
            <p:cNvSpPr txBox="1"/>
            <p:nvPr/>
          </p:nvSpPr>
          <p:spPr>
            <a:xfrm>
              <a:off x="877003" y="2228466"/>
              <a:ext cx="348816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the correct option and Submit.</a:t>
              </a: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17B95895-45FC-42D4-8B69-4EA261B15BC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3" name="Graphic 62" descr="Direction">
                <a:extLst>
                  <a:ext uri="{FF2B5EF4-FFF2-40B4-BE49-F238E27FC236}">
                    <a16:creationId xmlns:a16="http://schemas.microsoft.com/office/drawing/2014/main" id="{899D1365-CE43-4142-A824-9855FBC8F4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2E78113F-323F-4CF1-BE1A-D058DFE193F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5783FBCC-5DD6-4757-A7B1-B9A9BA499CF2}"/>
              </a:ext>
            </a:extLst>
          </p:cNvPr>
          <p:cNvSpPr/>
          <p:nvPr/>
        </p:nvSpPr>
        <p:spPr>
          <a:xfrm>
            <a:off x="112264" y="116116"/>
            <a:ext cx="3869742" cy="449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ysClr val="windowText" lastClr="000000"/>
                </a:solidFill>
              </a:rPr>
              <a:t>Instruction Text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2AE997E-8761-4240-9B7D-A9FF7DAEE1D3}"/>
              </a:ext>
            </a:extLst>
          </p:cNvPr>
          <p:cNvSpPr/>
          <p:nvPr/>
        </p:nvSpPr>
        <p:spPr>
          <a:xfrm>
            <a:off x="4008428" y="117977"/>
            <a:ext cx="2301522" cy="449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ysClr val="windowText" lastClr="000000"/>
                </a:solidFill>
              </a:rPr>
              <a:t>Arrows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DDC3B51-A986-4F39-84ED-CD82C09BF7C5}"/>
              </a:ext>
            </a:extLst>
          </p:cNvPr>
          <p:cNvSpPr/>
          <p:nvPr/>
        </p:nvSpPr>
        <p:spPr>
          <a:xfrm>
            <a:off x="6336372" y="112812"/>
            <a:ext cx="2153625" cy="449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ysClr val="windowText" lastClr="000000"/>
                </a:solidFill>
              </a:rPr>
              <a:t>Buttons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4788F6E-BFCF-454A-8294-5290CF6DB14B}"/>
              </a:ext>
            </a:extLst>
          </p:cNvPr>
          <p:cNvSpPr/>
          <p:nvPr/>
        </p:nvSpPr>
        <p:spPr>
          <a:xfrm>
            <a:off x="8516419" y="112811"/>
            <a:ext cx="2153625" cy="449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ysClr val="windowText" lastClr="000000"/>
                </a:solidFill>
              </a:rPr>
              <a:t>Icons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52670793-EB5B-4044-A444-BC4B9F54B765}"/>
              </a:ext>
            </a:extLst>
          </p:cNvPr>
          <p:cNvGrpSpPr/>
          <p:nvPr/>
        </p:nvGrpSpPr>
        <p:grpSpPr>
          <a:xfrm>
            <a:off x="9165630" y="4513307"/>
            <a:ext cx="811510" cy="896398"/>
            <a:chOff x="8034085" y="3700887"/>
            <a:chExt cx="811510" cy="896398"/>
          </a:xfrm>
        </p:grpSpPr>
        <p:pic>
          <p:nvPicPr>
            <p:cNvPr id="70" name="Graphic 69" descr="Paper">
              <a:extLst>
                <a:ext uri="{FF2B5EF4-FFF2-40B4-BE49-F238E27FC236}">
                  <a16:creationId xmlns:a16="http://schemas.microsoft.com/office/drawing/2014/main" id="{5D394BA9-2B1B-429C-AF34-770B7AA6B5E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132263" y="3700887"/>
              <a:ext cx="627219" cy="627219"/>
            </a:xfrm>
            <a:prstGeom prst="rect">
              <a:avLst/>
            </a:prstGeom>
          </p:spPr>
        </p:pic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C5DE86D-246C-4C15-911C-AC67DC7E6ECC}"/>
                </a:ext>
              </a:extLst>
            </p:cNvPr>
            <p:cNvSpPr/>
            <p:nvPr/>
          </p:nvSpPr>
          <p:spPr>
            <a:xfrm>
              <a:off x="8034085" y="4318187"/>
              <a:ext cx="811510" cy="279098"/>
            </a:xfrm>
            <a:prstGeom prst="roundRect">
              <a:avLst>
                <a:gd name="adj" fmla="val 5385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Note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0213802-F304-4589-A4FE-6B6A1C50B1EC}"/>
              </a:ext>
            </a:extLst>
          </p:cNvPr>
          <p:cNvGrpSpPr/>
          <p:nvPr/>
        </p:nvGrpSpPr>
        <p:grpSpPr>
          <a:xfrm>
            <a:off x="9053168" y="2870679"/>
            <a:ext cx="1256562" cy="955350"/>
            <a:chOff x="125303" y="4433965"/>
            <a:chExt cx="1256562" cy="955350"/>
          </a:xfrm>
        </p:grpSpPr>
        <p:pic>
          <p:nvPicPr>
            <p:cNvPr id="74" name="Graphic 73" descr="Network">
              <a:extLst>
                <a:ext uri="{FF2B5EF4-FFF2-40B4-BE49-F238E27FC236}">
                  <a16:creationId xmlns:a16="http://schemas.microsoft.com/office/drawing/2014/main" id="{985BA934-B76A-44C0-938B-A0C085251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77208" y="4433965"/>
              <a:ext cx="616059" cy="616059"/>
            </a:xfrm>
            <a:prstGeom prst="rect">
              <a:avLst/>
            </a:prstGeom>
          </p:spPr>
        </p:pic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1FFD581C-CA9D-4DD8-B737-E7004CB38FBE}"/>
                </a:ext>
              </a:extLst>
            </p:cNvPr>
            <p:cNvSpPr/>
            <p:nvPr/>
          </p:nvSpPr>
          <p:spPr>
            <a:xfrm>
              <a:off x="125303" y="5081538"/>
              <a:ext cx="1256562" cy="307777"/>
            </a:xfrm>
            <a:prstGeom prst="roundRect">
              <a:avLst>
                <a:gd name="adj" fmla="val 5385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Remember</a:t>
              </a:r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3DB4C8D4-D003-4557-B0A7-CDC57DEA6D93}"/>
              </a:ext>
            </a:extLst>
          </p:cNvPr>
          <p:cNvSpPr/>
          <p:nvPr/>
        </p:nvSpPr>
        <p:spPr>
          <a:xfrm>
            <a:off x="10696466" y="112811"/>
            <a:ext cx="2153625" cy="449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ysClr val="windowText" lastClr="000000"/>
                </a:solidFill>
              </a:rPr>
              <a:t>Shapes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BE3A2EE1-8A14-44D9-91CC-88C682245456}"/>
              </a:ext>
            </a:extLst>
          </p:cNvPr>
          <p:cNvGrpSpPr/>
          <p:nvPr/>
        </p:nvGrpSpPr>
        <p:grpSpPr>
          <a:xfrm>
            <a:off x="155806" y="4214646"/>
            <a:ext cx="3953209" cy="338554"/>
            <a:chOff x="612466" y="2228467"/>
            <a:chExt cx="3718837" cy="318481"/>
          </a:xfrm>
        </p:grpSpPr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54D4D09-89C5-4A9C-A667-C3253F6C5B6C}"/>
                </a:ext>
              </a:extLst>
            </p:cNvPr>
            <p:cNvSpPr txBox="1"/>
            <p:nvPr/>
          </p:nvSpPr>
          <p:spPr>
            <a:xfrm>
              <a:off x="877003" y="2228467"/>
              <a:ext cx="3454300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the correct options and Submit.</a:t>
              </a: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9C947762-B55D-416B-BE02-1B080688F4E3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80" name="Graphic 79" descr="Direction">
                <a:extLst>
                  <a:ext uri="{FF2B5EF4-FFF2-40B4-BE49-F238E27FC236}">
                    <a16:creationId xmlns:a16="http://schemas.microsoft.com/office/drawing/2014/main" id="{ADFB1B38-9670-4E27-A48E-8BD792BC1F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82C483AE-1A84-485F-941F-573C5CBE5DE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A86EAE6-5CEB-4F62-B642-ACF718105C3B}"/>
              </a:ext>
            </a:extLst>
          </p:cNvPr>
          <p:cNvGrpSpPr/>
          <p:nvPr/>
        </p:nvGrpSpPr>
        <p:grpSpPr>
          <a:xfrm>
            <a:off x="171264" y="4703877"/>
            <a:ext cx="3869742" cy="338554"/>
            <a:chOff x="612466" y="2228467"/>
            <a:chExt cx="3640326" cy="31848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8FC474D-3F80-4DD6-B18D-311BC5980D08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scenario to know more.</a:t>
              </a:r>
              <a:endParaRPr lang="en-IN" sz="1600" b="1" dirty="0"/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53B7523-3217-4B0F-863A-D1A46C6DA58F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85" name="Graphic 84" descr="Direction">
                <a:extLst>
                  <a:ext uri="{FF2B5EF4-FFF2-40B4-BE49-F238E27FC236}">
                    <a16:creationId xmlns:a16="http://schemas.microsoft.com/office/drawing/2014/main" id="{AFD2E35B-94BE-413E-9EBE-24DF7A5986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15842437-2A0D-45BF-A04E-8E56C8182BE3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A62C9C97-4BE5-45CC-B68A-7927919E470C}"/>
              </a:ext>
            </a:extLst>
          </p:cNvPr>
          <p:cNvGrpSpPr/>
          <p:nvPr/>
        </p:nvGrpSpPr>
        <p:grpSpPr>
          <a:xfrm>
            <a:off x="182708" y="5193110"/>
            <a:ext cx="3196102" cy="321306"/>
            <a:chOff x="612466" y="2228467"/>
            <a:chExt cx="3006616" cy="302256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2CCBBA08-B625-4DCE-BCAC-7E9FFE46D678}"/>
                </a:ext>
              </a:extLst>
            </p:cNvPr>
            <p:cNvSpPr txBox="1"/>
            <p:nvPr/>
          </p:nvSpPr>
          <p:spPr>
            <a:xfrm>
              <a:off x="877003" y="2228467"/>
              <a:ext cx="2742079" cy="302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88" b="1" dirty="0"/>
                <a:t>Select each hotspot to learn more.</a:t>
              </a: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860671D1-3ABF-48FF-AC48-4EF2EEDFCE2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91" name="Graphic 90" descr="Direction">
                <a:extLst>
                  <a:ext uri="{FF2B5EF4-FFF2-40B4-BE49-F238E27FC236}">
                    <a16:creationId xmlns:a16="http://schemas.microsoft.com/office/drawing/2014/main" id="{C51806F4-18BB-4546-8E3A-6BAE1B322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5A30FFF2-4CDA-4442-98A3-FF25DACF881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913"/>
              </a:p>
            </p:txBody>
          </p:sp>
        </p:grp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D626B7B-5422-4948-9DD2-6FDF9D3BDBBF}"/>
              </a:ext>
            </a:extLst>
          </p:cNvPr>
          <p:cNvCxnSpPr/>
          <p:nvPr/>
        </p:nvCxnSpPr>
        <p:spPr>
          <a:xfrm>
            <a:off x="3994038" y="110183"/>
            <a:ext cx="0" cy="586818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1887A71-013F-48A8-A9C4-F641286135C8}"/>
              </a:ext>
            </a:extLst>
          </p:cNvPr>
          <p:cNvCxnSpPr/>
          <p:nvPr/>
        </p:nvCxnSpPr>
        <p:spPr>
          <a:xfrm>
            <a:off x="6309950" y="110183"/>
            <a:ext cx="0" cy="586818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3FDFC04-CC2A-49F8-9594-F763C6CC17EC}"/>
              </a:ext>
            </a:extLst>
          </p:cNvPr>
          <p:cNvCxnSpPr/>
          <p:nvPr/>
        </p:nvCxnSpPr>
        <p:spPr>
          <a:xfrm>
            <a:off x="8493748" y="110183"/>
            <a:ext cx="0" cy="586818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4475178-501F-44DA-8759-9550ED8A2A6E}"/>
              </a:ext>
            </a:extLst>
          </p:cNvPr>
          <p:cNvCxnSpPr/>
          <p:nvPr/>
        </p:nvCxnSpPr>
        <p:spPr>
          <a:xfrm>
            <a:off x="10682076" y="110183"/>
            <a:ext cx="0" cy="586818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25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160142A-BD94-4A95-B801-5E328B798A1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5498" y="-15498"/>
            <a:ext cx="12996000" cy="64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144000" rIns="288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E6F93C-77F2-40BA-A1E5-99971AE8AD7C}"/>
              </a:ext>
            </a:extLst>
          </p:cNvPr>
          <p:cNvSpPr/>
          <p:nvPr/>
        </p:nvSpPr>
        <p:spPr>
          <a:xfrm>
            <a:off x="0" y="667816"/>
            <a:ext cx="12960350" cy="319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91344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Course/Module characters – </a:t>
            </a:r>
            <a:r>
              <a:rPr lang="en-US" sz="1600" dirty="0">
                <a:solidFill>
                  <a:srgbClr val="C00000"/>
                </a:solidFill>
              </a:rPr>
              <a:t>update/replace actual character with image ID to see diversity and their poses availability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AAD53E-72F9-4DA9-8384-3F50A4697EF4}"/>
              </a:ext>
            </a:extLst>
          </p:cNvPr>
          <p:cNvGrpSpPr/>
          <p:nvPr/>
        </p:nvGrpSpPr>
        <p:grpSpPr>
          <a:xfrm>
            <a:off x="1959628" y="1916953"/>
            <a:ext cx="1694581" cy="2189354"/>
            <a:chOff x="1208430" y="1453076"/>
            <a:chExt cx="1913438" cy="2472112"/>
          </a:xfrm>
        </p:grpSpPr>
        <p:pic>
          <p:nvPicPr>
            <p:cNvPr id="4" name="Graphic 3" descr="User">
              <a:extLst>
                <a:ext uri="{FF2B5EF4-FFF2-40B4-BE49-F238E27FC236}">
                  <a16:creationId xmlns:a16="http://schemas.microsoft.com/office/drawing/2014/main" id="{8CE26D1D-506A-4603-BD07-B8D36E72A9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01BC63-65F0-451A-B2F7-25CE0E48FD46}"/>
                </a:ext>
              </a:extLst>
            </p:cNvPr>
            <p:cNvSpPr/>
            <p:nvPr/>
          </p:nvSpPr>
          <p:spPr>
            <a:xfrm>
              <a:off x="1337655" y="3091124"/>
              <a:ext cx="1622625" cy="8340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Narrator</a:t>
              </a:r>
            </a:p>
            <a:p>
              <a:pPr algn="ctr"/>
              <a:endParaRPr lang="en-GB" sz="1400" b="1" dirty="0">
                <a:cs typeface="Arial" panose="020B0604020202020204" pitchFamily="34" charset="0"/>
              </a:endParaRPr>
            </a:p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Audio – YES/NO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1CBE46AC-F74A-4770-BD75-84D1C1EE1451}"/>
              </a:ext>
            </a:extLst>
          </p:cNvPr>
          <p:cNvGrpSpPr/>
          <p:nvPr/>
        </p:nvGrpSpPr>
        <p:grpSpPr>
          <a:xfrm>
            <a:off x="3642852" y="1916953"/>
            <a:ext cx="1694581" cy="2189354"/>
            <a:chOff x="1208430" y="1453076"/>
            <a:chExt cx="1913438" cy="2472112"/>
          </a:xfrm>
        </p:grpSpPr>
        <p:pic>
          <p:nvPicPr>
            <p:cNvPr id="7" name="Graphic 6" descr="User">
              <a:extLst>
                <a:ext uri="{FF2B5EF4-FFF2-40B4-BE49-F238E27FC236}">
                  <a16:creationId xmlns:a16="http://schemas.microsoft.com/office/drawing/2014/main" id="{34429341-3D04-46A4-A8E6-62681F0B5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240C2B7-F73E-4489-B7AB-A7F4661FBC85}"/>
                </a:ext>
              </a:extLst>
            </p:cNvPr>
            <p:cNvSpPr/>
            <p:nvPr/>
          </p:nvSpPr>
          <p:spPr>
            <a:xfrm>
              <a:off x="1327954" y="3091124"/>
              <a:ext cx="1674436" cy="8340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1</a:t>
              </a:r>
            </a:p>
            <a:p>
              <a:pPr algn="ctr"/>
              <a:endParaRPr lang="en-GB" sz="1400" b="1" dirty="0">
                <a:cs typeface="Arial" panose="020B0604020202020204" pitchFamily="34" charset="0"/>
              </a:endParaRPr>
            </a:p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Audio – YES/NO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0D37041-3945-4344-B731-AB045E91087D}"/>
              </a:ext>
            </a:extLst>
          </p:cNvPr>
          <p:cNvGrpSpPr/>
          <p:nvPr/>
        </p:nvGrpSpPr>
        <p:grpSpPr>
          <a:xfrm>
            <a:off x="5383319" y="1916953"/>
            <a:ext cx="1694581" cy="2201928"/>
            <a:chOff x="1208430" y="1453076"/>
            <a:chExt cx="1913438" cy="2486310"/>
          </a:xfrm>
        </p:grpSpPr>
        <p:pic>
          <p:nvPicPr>
            <p:cNvPr id="10" name="Graphic 9" descr="User">
              <a:extLst>
                <a:ext uri="{FF2B5EF4-FFF2-40B4-BE49-F238E27FC236}">
                  <a16:creationId xmlns:a16="http://schemas.microsoft.com/office/drawing/2014/main" id="{30281D25-00F6-4519-82EA-41C3B06DF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C1DF77A-6100-4E2A-B54F-535A73E58AF8}"/>
                </a:ext>
              </a:extLst>
            </p:cNvPr>
            <p:cNvSpPr/>
            <p:nvPr/>
          </p:nvSpPr>
          <p:spPr>
            <a:xfrm>
              <a:off x="1315130" y="3105322"/>
              <a:ext cx="1674437" cy="8340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2</a:t>
              </a:r>
            </a:p>
            <a:p>
              <a:pPr algn="ctr"/>
              <a:endParaRPr lang="en-GB" sz="1400" b="1" dirty="0">
                <a:cs typeface="Arial" panose="020B0604020202020204" pitchFamily="34" charset="0"/>
              </a:endParaRPr>
            </a:p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Audio – YES/NO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49DF318-9780-4265-BFB0-CA5B48F3C669}"/>
              </a:ext>
            </a:extLst>
          </p:cNvPr>
          <p:cNvGrpSpPr/>
          <p:nvPr/>
        </p:nvGrpSpPr>
        <p:grpSpPr>
          <a:xfrm>
            <a:off x="7144786" y="1916953"/>
            <a:ext cx="1694581" cy="2189355"/>
            <a:chOff x="1208430" y="1453076"/>
            <a:chExt cx="1913438" cy="2472113"/>
          </a:xfrm>
        </p:grpSpPr>
        <p:pic>
          <p:nvPicPr>
            <p:cNvPr id="13" name="Graphic 12" descr="User">
              <a:extLst>
                <a:ext uri="{FF2B5EF4-FFF2-40B4-BE49-F238E27FC236}">
                  <a16:creationId xmlns:a16="http://schemas.microsoft.com/office/drawing/2014/main" id="{C07FA366-67E2-4096-BF51-C213693E0A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3DDD84C-416B-4C2C-8316-E6669EFF5E02}"/>
                </a:ext>
              </a:extLst>
            </p:cNvPr>
            <p:cNvSpPr/>
            <p:nvPr/>
          </p:nvSpPr>
          <p:spPr>
            <a:xfrm>
              <a:off x="1345665" y="3091125"/>
              <a:ext cx="1594865" cy="8340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3</a:t>
              </a:r>
            </a:p>
            <a:p>
              <a:pPr algn="ctr"/>
              <a:endParaRPr lang="en-GB" sz="1400" b="1" dirty="0">
                <a:cs typeface="Arial" panose="020B0604020202020204" pitchFamily="34" charset="0"/>
              </a:endParaRPr>
            </a:p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Audio – YES/NO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609364B-C242-4C67-AADE-E30041F61990}"/>
              </a:ext>
            </a:extLst>
          </p:cNvPr>
          <p:cNvGrpSpPr/>
          <p:nvPr/>
        </p:nvGrpSpPr>
        <p:grpSpPr>
          <a:xfrm>
            <a:off x="8979749" y="1916953"/>
            <a:ext cx="1694581" cy="2189354"/>
            <a:chOff x="1208430" y="1453076"/>
            <a:chExt cx="1913438" cy="2472112"/>
          </a:xfrm>
        </p:grpSpPr>
        <p:pic>
          <p:nvPicPr>
            <p:cNvPr id="16" name="Graphic 15" descr="User">
              <a:extLst>
                <a:ext uri="{FF2B5EF4-FFF2-40B4-BE49-F238E27FC236}">
                  <a16:creationId xmlns:a16="http://schemas.microsoft.com/office/drawing/2014/main" id="{58DB784F-20BE-4258-AFC6-0BBF3F3E0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2050764-98C8-4C5E-91A1-334B94B177EB}"/>
                </a:ext>
              </a:extLst>
            </p:cNvPr>
            <p:cNvSpPr/>
            <p:nvPr/>
          </p:nvSpPr>
          <p:spPr>
            <a:xfrm>
              <a:off x="1288918" y="3091124"/>
              <a:ext cx="1674437" cy="8340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4</a:t>
              </a:r>
            </a:p>
            <a:p>
              <a:pPr algn="ctr"/>
              <a:endParaRPr lang="en-GB" sz="1400" b="1" dirty="0">
                <a:cs typeface="Arial" panose="020B0604020202020204" pitchFamily="34" charset="0"/>
              </a:endParaRPr>
            </a:p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Audio – YES/NO</a:t>
              </a: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4A47D500-0DA7-4157-9E8B-BFFBAAA41EDD}"/>
              </a:ext>
            </a:extLst>
          </p:cNvPr>
          <p:cNvSpPr/>
          <p:nvPr/>
        </p:nvSpPr>
        <p:spPr>
          <a:xfrm>
            <a:off x="0" y="0"/>
            <a:ext cx="9625914" cy="4952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</a:rPr>
              <a:t>Storyboard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9FA5C8-9414-4836-A17E-565F2287F987}"/>
              </a:ext>
            </a:extLst>
          </p:cNvPr>
          <p:cNvCxnSpPr/>
          <p:nvPr/>
        </p:nvCxnSpPr>
        <p:spPr>
          <a:xfrm>
            <a:off x="0" y="541793"/>
            <a:ext cx="12960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17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17199</TotalTime>
  <Words>524</Words>
  <Application>Microsoft Office PowerPoint</Application>
  <PresentationFormat>Custom</PresentationFormat>
  <Paragraphs>104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2446</cp:revision>
  <dcterms:created xsi:type="dcterms:W3CDTF">2017-07-21T05:01:19Z</dcterms:created>
  <dcterms:modified xsi:type="dcterms:W3CDTF">2022-04-18T13:05:26Z</dcterms:modified>
</cp:coreProperties>
</file>