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613" r:id="rId3"/>
    <p:sldId id="609" r:id="rId4"/>
    <p:sldId id="616" r:id="rId5"/>
    <p:sldId id="612" r:id="rId6"/>
    <p:sldId id="611" r:id="rId7"/>
    <p:sldId id="614" r:id="rId8"/>
    <p:sldId id="610" r:id="rId9"/>
    <p:sldId id="6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1" clrIdx="0">
    <p:extLst>
      <p:ext uri="{19B8F6BF-5375-455C-9EA6-DF929625EA0E}">
        <p15:presenceInfo xmlns:p15="http://schemas.microsoft.com/office/powerpoint/2012/main" userId="S::martins@eidesign.net::533aefc4-3290-4a56-8db2-cb088827f2aa" providerId="AD"/>
      </p:ext>
    </p:extLst>
  </p:cmAuthor>
  <p:cmAuthor id="2" name="Satya" initials="S" lastIdx="2" clrIdx="1">
    <p:extLst>
      <p:ext uri="{19B8F6BF-5375-455C-9EA6-DF929625EA0E}">
        <p15:presenceInfo xmlns:p15="http://schemas.microsoft.com/office/powerpoint/2012/main" userId="S::satya@eidesign.net::a0a19d84-14c6-4e0b-8d98-d33d450bb59d" providerId="AD"/>
      </p:ext>
    </p:extLst>
  </p:cmAuthor>
  <p:cmAuthor id="3" name="Nimisha Unnikrishnan" initials="NU" lastIdx="1" clrIdx="2">
    <p:extLst>
      <p:ext uri="{19B8F6BF-5375-455C-9EA6-DF929625EA0E}">
        <p15:presenceInfo xmlns:p15="http://schemas.microsoft.com/office/powerpoint/2012/main" userId="S::Nimishau@eidesign.net::bcc77e32-c000-4f3c-8918-ba5061a40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8AD"/>
    <a:srgbClr val="FFFFFF"/>
    <a:srgbClr val="FFDA95"/>
    <a:srgbClr val="7F7F7F"/>
    <a:srgbClr val="EF6E37"/>
    <a:srgbClr val="EB5626"/>
    <a:srgbClr val="808080"/>
    <a:srgbClr val="B32121"/>
    <a:srgbClr val="B62021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15DCC-E544-5D0C-01D8-805AC985885A}" v="4" dt="2020-10-29T12:25:58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>
        <p:guide orient="horz" pos="216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S::subramani@eidesign.net::bf009f75-d47a-408b-a678-4666a6eafc4c" providerId="AD" clId="Web-{BD315DCC-E544-5D0C-01D8-805AC985885A}"/>
    <pc:docChg chg="modSld">
      <pc:chgData name="Subramani K" userId="S::subramani@eidesign.net::bf009f75-d47a-408b-a678-4666a6eafc4c" providerId="AD" clId="Web-{BD315DCC-E544-5D0C-01D8-805AC985885A}" dt="2020-10-29T12:25:58.771" v="3" actId="14100"/>
      <pc:docMkLst>
        <pc:docMk/>
      </pc:docMkLst>
      <pc:sldChg chg="modSp">
        <pc:chgData name="Subramani K" userId="S::subramani@eidesign.net::bf009f75-d47a-408b-a678-4666a6eafc4c" providerId="AD" clId="Web-{BD315DCC-E544-5D0C-01D8-805AC985885A}" dt="2020-10-29T12:25:58.771" v="3" actId="14100"/>
        <pc:sldMkLst>
          <pc:docMk/>
          <pc:sldMk cId="380640221" sldId="616"/>
        </pc:sldMkLst>
        <pc:picChg chg="mod">
          <ac:chgData name="Subramani K" userId="S::subramani@eidesign.net::bf009f75-d47a-408b-a678-4666a6eafc4c" providerId="AD" clId="Web-{BD315DCC-E544-5D0C-01D8-805AC985885A}" dt="2020-10-29T12:25:58.771" v="3" actId="14100"/>
          <ac:picMkLst>
            <pc:docMk/>
            <pc:sldMk cId="380640221" sldId="616"/>
            <ac:picMk id="4" creationId="{C7E3B220-2FA5-4554-ADF2-FF2120A1890E}"/>
          </ac:picMkLst>
        </pc:picChg>
        <pc:picChg chg="mod">
          <ac:chgData name="Subramani K" userId="S::subramani@eidesign.net::bf009f75-d47a-408b-a678-4666a6eafc4c" providerId="AD" clId="Web-{BD315DCC-E544-5D0C-01D8-805AC985885A}" dt="2020-10-29T12:25:43.755" v="1" actId="14100"/>
          <ac:picMkLst>
            <pc:docMk/>
            <pc:sldMk cId="380640221" sldId="616"/>
            <ac:picMk id="6" creationId="{0773F00B-5A8E-43EF-A109-F24EBA611B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468B9-1E49-4FAC-98C7-BDDEB1FF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5FC5D66-9572-4C30-A887-2DE64FBBAB59}">
      <dgm:prSet phldrT="[Text]" custT="1"/>
      <dgm:spPr>
        <a:solidFill>
          <a:srgbClr val="EF6E37"/>
        </a:solidFill>
      </dgm:spPr>
      <dgm:t>
        <a:bodyPr/>
        <a:lstStyle/>
        <a:p>
          <a:r>
            <a:rPr lang="en-IN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rPr>
            <a:t>Topic </a:t>
          </a:r>
          <a:endParaRPr lang="en-IN" sz="1800" b="1" dirty="0">
            <a:solidFill>
              <a:schemeClr val="bg1"/>
            </a:solidFill>
          </a:endParaRPr>
        </a:p>
      </dgm:t>
    </dgm:pt>
    <dgm:pt modelId="{4F1BF9A5-D104-4DFC-B44E-4E5B83DEF7CF}" type="parTrans" cxnId="{0A567159-39C9-41C6-BF97-1C981EE6102E}">
      <dgm:prSet/>
      <dgm:spPr/>
      <dgm:t>
        <a:bodyPr/>
        <a:lstStyle/>
        <a:p>
          <a:endParaRPr lang="en-IN" sz="1800"/>
        </a:p>
      </dgm:t>
    </dgm:pt>
    <dgm:pt modelId="{FAEB8674-7F39-4554-A0D8-60EC292C9A7E}" type="sibTrans" cxnId="{0A567159-39C9-41C6-BF97-1C981EE6102E}">
      <dgm:prSet/>
      <dgm:spPr/>
      <dgm:t>
        <a:bodyPr/>
        <a:lstStyle/>
        <a:p>
          <a:endParaRPr lang="en-IN" sz="1800"/>
        </a:p>
      </dgm:t>
    </dgm:pt>
    <dgm:pt modelId="{7C1B44BA-286A-485C-9AC3-0FDFE21646C5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Brokering for different regions and ITAR Part 130 (US-specific)</a:t>
          </a:r>
          <a:endParaRPr lang="en-IN" sz="1800" dirty="0"/>
        </a:p>
      </dgm:t>
    </dgm:pt>
    <dgm:pt modelId="{E91F48F6-8A18-4901-8359-293AE8B5CFDA}" type="parTrans" cxnId="{2AE507E7-D451-45BE-9087-64D42248EF35}">
      <dgm:prSet/>
      <dgm:spPr/>
      <dgm:t>
        <a:bodyPr/>
        <a:lstStyle/>
        <a:p>
          <a:endParaRPr lang="en-IN" sz="1800"/>
        </a:p>
      </dgm:t>
    </dgm:pt>
    <dgm:pt modelId="{3F65B563-0BE5-4396-83ED-117382398280}" type="sibTrans" cxnId="{2AE507E7-D451-45BE-9087-64D42248EF35}">
      <dgm:prSet/>
      <dgm:spPr/>
      <dgm:t>
        <a:bodyPr/>
        <a:lstStyle/>
        <a:p>
          <a:endParaRPr lang="en-IN" sz="1800"/>
        </a:p>
      </dgm:t>
    </dgm:pt>
    <dgm:pt modelId="{505F3B19-FD49-4EA5-8211-3885E5813FEA}">
      <dgm:prSet phldrT="[Text]" custT="1"/>
      <dgm:spPr>
        <a:solidFill>
          <a:srgbClr val="7F7F7F"/>
        </a:solidFill>
      </dgm:spPr>
      <dgm:t>
        <a:bodyPr/>
        <a:lstStyle/>
        <a:p>
          <a:r>
            <a:rPr lang="en-US" sz="1800" b="1" dirty="0"/>
            <a:t>Business goal</a:t>
          </a:r>
          <a:endParaRPr lang="en-IN" sz="1800" b="1" dirty="0"/>
        </a:p>
      </dgm:t>
    </dgm:pt>
    <dgm:pt modelId="{E632EADE-3C53-4C64-889B-2F5A951481A1}" type="parTrans" cxnId="{55C3CF20-0609-4800-A577-D73768E10F20}">
      <dgm:prSet/>
      <dgm:spPr/>
      <dgm:t>
        <a:bodyPr/>
        <a:lstStyle/>
        <a:p>
          <a:endParaRPr lang="en-IN" sz="1800"/>
        </a:p>
      </dgm:t>
    </dgm:pt>
    <dgm:pt modelId="{061849E5-BED3-4F3A-BC74-9DA2EA2D6185}" type="sibTrans" cxnId="{55C3CF20-0609-4800-A577-D73768E10F20}">
      <dgm:prSet/>
      <dgm:spPr/>
      <dgm:t>
        <a:bodyPr/>
        <a:lstStyle/>
        <a:p>
          <a:endParaRPr lang="en-IN" sz="1800"/>
        </a:p>
      </dgm:t>
    </dgm:pt>
    <dgm:pt modelId="{4C1304F0-1B1A-4D5A-B45A-49B88D0EF767}">
      <dgm:prSet phldrT="[Text]"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Making employees aware of brokering and ITAR Part 130, and apply these in their role at Airbus</a:t>
          </a:r>
          <a:endParaRPr lang="en-IN" sz="1800" dirty="0"/>
        </a:p>
      </dgm:t>
    </dgm:pt>
    <dgm:pt modelId="{ADA2930B-A9EB-4D23-A3BF-B2F462D6E5AC}" type="parTrans" cxnId="{C7399600-165E-49E0-8E34-408C65FA1C2A}">
      <dgm:prSet/>
      <dgm:spPr/>
      <dgm:t>
        <a:bodyPr/>
        <a:lstStyle/>
        <a:p>
          <a:endParaRPr lang="en-IN" sz="1800"/>
        </a:p>
      </dgm:t>
    </dgm:pt>
    <dgm:pt modelId="{88C0F3F5-4971-4938-BE27-35F5DD5E9525}" type="sibTrans" cxnId="{C7399600-165E-49E0-8E34-408C65FA1C2A}">
      <dgm:prSet/>
      <dgm:spPr/>
      <dgm:t>
        <a:bodyPr/>
        <a:lstStyle/>
        <a:p>
          <a:endParaRPr lang="en-IN" sz="1800"/>
        </a:p>
      </dgm:t>
    </dgm:pt>
    <dgm:pt modelId="{AC2B1A7F-20A8-4954-84C7-1465BFBA7FB0}">
      <dgm:prSet custT="1"/>
      <dgm:spPr>
        <a:solidFill>
          <a:srgbClr val="EF6E37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Approach</a:t>
          </a:r>
          <a:endParaRPr lang="en-IN" sz="1800" b="1" dirty="0">
            <a:solidFill>
              <a:schemeClr val="bg1"/>
            </a:solidFill>
          </a:endParaRPr>
        </a:p>
      </dgm:t>
    </dgm:pt>
    <dgm:pt modelId="{547D1BDB-8B87-48EC-8A95-CB70C54FF8E3}" type="parTrans" cxnId="{A3F4DEF8-FE3C-4B78-91FF-C293BEB232E5}">
      <dgm:prSet/>
      <dgm:spPr/>
      <dgm:t>
        <a:bodyPr/>
        <a:lstStyle/>
        <a:p>
          <a:endParaRPr lang="en-IN" sz="1800"/>
        </a:p>
      </dgm:t>
    </dgm:pt>
    <dgm:pt modelId="{20BADE1B-65DA-4C9B-B56F-7266B538C8DA}" type="sibTrans" cxnId="{A3F4DEF8-FE3C-4B78-91FF-C293BEB232E5}">
      <dgm:prSet/>
      <dgm:spPr/>
      <dgm:t>
        <a:bodyPr/>
        <a:lstStyle/>
        <a:p>
          <a:endParaRPr lang="en-IN" sz="1800"/>
        </a:p>
      </dgm:t>
    </dgm:pt>
    <dgm:pt modelId="{1CEA49F6-50D6-4AF8-9903-29D64861E7D7}">
      <dgm:prSet phldrT="[Text]"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Two key characters sharing their experiences in these regions through compelling storytelling</a:t>
          </a:r>
          <a:endParaRPr lang="en-IN" sz="1800" dirty="0"/>
        </a:p>
      </dgm:t>
    </dgm:pt>
    <dgm:pt modelId="{2AA0914B-7A9C-49FA-9D85-F33D4B0B9219}" type="parTrans" cxnId="{004C1A2C-3EA9-402C-86E6-3C9E95B4DF31}">
      <dgm:prSet/>
      <dgm:spPr/>
      <dgm:t>
        <a:bodyPr/>
        <a:lstStyle/>
        <a:p>
          <a:endParaRPr lang="en-IN" sz="1800"/>
        </a:p>
      </dgm:t>
    </dgm:pt>
    <dgm:pt modelId="{3C029293-EA4D-4188-AABF-365A723E26C9}" type="sibTrans" cxnId="{004C1A2C-3EA9-402C-86E6-3C9E95B4DF31}">
      <dgm:prSet/>
      <dgm:spPr/>
      <dgm:t>
        <a:bodyPr/>
        <a:lstStyle/>
        <a:p>
          <a:endParaRPr lang="en-IN" sz="1800"/>
        </a:p>
      </dgm:t>
    </dgm:pt>
    <dgm:pt modelId="{B08F68D1-CA4F-4108-9B00-CBBC5C07C2D8}">
      <dgm:prSet phldrT="[Text]" custT="1"/>
      <dgm:spPr>
        <a:solidFill>
          <a:srgbClr val="7F7F7F"/>
        </a:solidFill>
      </dgm:spPr>
      <dgm:t>
        <a:bodyPr/>
        <a:lstStyle/>
        <a:p>
          <a:r>
            <a:rPr lang="en-US" sz="1800" b="1" dirty="0"/>
            <a:t>Key Highlights</a:t>
          </a:r>
          <a:endParaRPr lang="en-IN" sz="1800" b="1" dirty="0"/>
        </a:p>
      </dgm:t>
    </dgm:pt>
    <dgm:pt modelId="{83946EEC-DA23-4A6B-9780-038D50351FBD}" type="parTrans" cxnId="{ED6FC2BC-DC2E-4350-A1D9-9712EBD7DAB9}">
      <dgm:prSet/>
      <dgm:spPr/>
      <dgm:t>
        <a:bodyPr/>
        <a:lstStyle/>
        <a:p>
          <a:endParaRPr lang="en-IN" sz="1800"/>
        </a:p>
      </dgm:t>
    </dgm:pt>
    <dgm:pt modelId="{D7D7A98F-38C0-4A3C-BD20-9F29B05FBE46}" type="sibTrans" cxnId="{ED6FC2BC-DC2E-4350-A1D9-9712EBD7DAB9}">
      <dgm:prSet/>
      <dgm:spPr/>
      <dgm:t>
        <a:bodyPr/>
        <a:lstStyle/>
        <a:p>
          <a:endParaRPr lang="en-IN" sz="1800"/>
        </a:p>
      </dgm:t>
    </dgm:pt>
    <dgm:pt modelId="{82A16C44-6890-4546-8D29-05792686B503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Story-based narrative</a:t>
          </a:r>
          <a:endParaRPr lang="en-IN" sz="1800" dirty="0"/>
        </a:p>
      </dgm:t>
    </dgm:pt>
    <dgm:pt modelId="{8EA3B02F-947A-4625-899C-23FA36576798}" type="parTrans" cxnId="{F1F1BE31-01CB-4B89-AB25-D3A332A9D33D}">
      <dgm:prSet/>
      <dgm:spPr/>
      <dgm:t>
        <a:bodyPr/>
        <a:lstStyle/>
        <a:p>
          <a:endParaRPr lang="en-IN" sz="1800"/>
        </a:p>
      </dgm:t>
    </dgm:pt>
    <dgm:pt modelId="{B1E0F6C3-D7FA-4097-B227-F65A517C12ED}" type="sibTrans" cxnId="{F1F1BE31-01CB-4B89-AB25-D3A332A9D33D}">
      <dgm:prSet/>
      <dgm:spPr/>
      <dgm:t>
        <a:bodyPr/>
        <a:lstStyle/>
        <a:p>
          <a:endParaRPr lang="en-IN" sz="1800"/>
        </a:p>
      </dgm:t>
    </dgm:pt>
    <dgm:pt modelId="{A8DB61D5-36FC-4F6C-9263-1672AF4D806D}">
      <dgm:prSet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Well-chunked content</a:t>
          </a:r>
        </a:p>
      </dgm:t>
    </dgm:pt>
    <dgm:pt modelId="{DD1350EE-BE68-44E6-B8A9-13E780EB19AC}" type="parTrans" cxnId="{D76B3F20-BC62-4D0B-A4DA-8185EE2CCC7F}">
      <dgm:prSet/>
      <dgm:spPr/>
      <dgm:t>
        <a:bodyPr/>
        <a:lstStyle/>
        <a:p>
          <a:endParaRPr lang="en-IN" sz="1800"/>
        </a:p>
      </dgm:t>
    </dgm:pt>
    <dgm:pt modelId="{72758AC1-3239-4E30-993F-5CC07629D3E9}" type="sibTrans" cxnId="{D76B3F20-BC62-4D0B-A4DA-8185EE2CCC7F}">
      <dgm:prSet/>
      <dgm:spPr/>
      <dgm:t>
        <a:bodyPr/>
        <a:lstStyle/>
        <a:p>
          <a:endParaRPr lang="en-IN" sz="1800"/>
        </a:p>
      </dgm:t>
    </dgm:pt>
    <dgm:pt modelId="{6BCD0FA2-038C-4CD7-9D8D-78ACC1280183}">
      <dgm:prSet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Infographics</a:t>
          </a:r>
        </a:p>
      </dgm:t>
    </dgm:pt>
    <dgm:pt modelId="{7A02F69E-9B3C-46B0-A1E5-CC79FB204345}" type="parTrans" cxnId="{C3209A13-7BBC-4E31-91A7-6F0F0D99A77B}">
      <dgm:prSet/>
      <dgm:spPr/>
      <dgm:t>
        <a:bodyPr/>
        <a:lstStyle/>
        <a:p>
          <a:endParaRPr lang="en-IN" sz="1800"/>
        </a:p>
      </dgm:t>
    </dgm:pt>
    <dgm:pt modelId="{D130B6A1-A057-42F5-BF48-6BB96F099F88}" type="sibTrans" cxnId="{C3209A13-7BBC-4E31-91A7-6F0F0D99A77B}">
      <dgm:prSet/>
      <dgm:spPr/>
      <dgm:t>
        <a:bodyPr/>
        <a:lstStyle/>
        <a:p>
          <a:endParaRPr lang="en-IN" sz="1800"/>
        </a:p>
      </dgm:t>
    </dgm:pt>
    <dgm:pt modelId="{E6CF4549-EEBF-4172-A082-8ED90E8A9F9B}">
      <dgm:prSet custT="1"/>
      <dgm:spPr/>
      <dgm:t>
        <a:bodyPr anchor="ctr"/>
        <a:lstStyle/>
        <a:p>
          <a:r>
            <a:rPr lang="en-IN" sz="18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Conversations</a:t>
          </a:r>
          <a:endParaRPr lang="en-IN" sz="18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199D8CA0-2A78-4725-A5D2-5BFA4BEC8D6F}" type="parTrans" cxnId="{13082F9D-5B8F-4B7A-A382-82CC01EFCC4B}">
      <dgm:prSet/>
      <dgm:spPr/>
      <dgm:t>
        <a:bodyPr/>
        <a:lstStyle/>
        <a:p>
          <a:endParaRPr lang="en-IN" sz="1800"/>
        </a:p>
      </dgm:t>
    </dgm:pt>
    <dgm:pt modelId="{E40851D7-7FAA-49FA-9C96-B4722BE82789}" type="sibTrans" cxnId="{13082F9D-5B8F-4B7A-A382-82CC01EFCC4B}">
      <dgm:prSet/>
      <dgm:spPr/>
      <dgm:t>
        <a:bodyPr/>
        <a:lstStyle/>
        <a:p>
          <a:endParaRPr lang="en-IN" sz="1800"/>
        </a:p>
      </dgm:t>
    </dgm:pt>
    <dgm:pt modelId="{C4173D58-4AD3-4047-BC84-9A3B1563A441}">
      <dgm:prSet custT="1"/>
      <dgm:spPr/>
      <dgm:t>
        <a:bodyPr anchor="ctr"/>
        <a:lstStyle/>
        <a:p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Diverse visual layouts and templates</a:t>
          </a:r>
        </a:p>
      </dgm:t>
    </dgm:pt>
    <dgm:pt modelId="{A3AB33A3-6AB0-4993-B7E2-EF7024BE81ED}" type="parTrans" cxnId="{2E0A0D95-21D5-4518-A7AC-80712B6EB6B0}">
      <dgm:prSet/>
      <dgm:spPr/>
      <dgm:t>
        <a:bodyPr/>
        <a:lstStyle/>
        <a:p>
          <a:endParaRPr lang="en-IN" sz="1800"/>
        </a:p>
      </dgm:t>
    </dgm:pt>
    <dgm:pt modelId="{2F90060A-8F74-4B8D-BEB9-CAF5A6177BCA}" type="sibTrans" cxnId="{2E0A0D95-21D5-4518-A7AC-80712B6EB6B0}">
      <dgm:prSet/>
      <dgm:spPr/>
      <dgm:t>
        <a:bodyPr/>
        <a:lstStyle/>
        <a:p>
          <a:endParaRPr lang="en-IN" sz="1800"/>
        </a:p>
      </dgm:t>
    </dgm:pt>
    <dgm:pt modelId="{71363F39-7083-47E4-9775-EE9BD5DECCB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Fully audio driven approach</a:t>
          </a:r>
        </a:p>
      </dgm:t>
    </dgm:pt>
    <dgm:pt modelId="{98FE66C6-8D54-41E5-BA77-9F20959BD966}" type="parTrans" cxnId="{2D7EF3CA-6E69-4594-B587-D97537A388F8}">
      <dgm:prSet/>
      <dgm:spPr/>
      <dgm:t>
        <a:bodyPr/>
        <a:lstStyle/>
        <a:p>
          <a:endParaRPr lang="en-IN"/>
        </a:p>
      </dgm:t>
    </dgm:pt>
    <dgm:pt modelId="{D5FD398C-9ADE-4066-B04C-8BE8C4F716D3}" type="sibTrans" cxnId="{2D7EF3CA-6E69-4594-B587-D97537A388F8}">
      <dgm:prSet/>
      <dgm:spPr/>
      <dgm:t>
        <a:bodyPr/>
        <a:lstStyle/>
        <a:p>
          <a:endParaRPr lang="en-IN"/>
        </a:p>
      </dgm:t>
    </dgm:pt>
    <dgm:pt modelId="{91A61F18-FDA2-4582-9F50-C78AAABC681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Scenario-based knowledge checks</a:t>
          </a:r>
        </a:p>
      </dgm:t>
    </dgm:pt>
    <dgm:pt modelId="{1F49077A-4F93-414F-83B7-A027B5A3A9FC}" type="parTrans" cxnId="{EBF6EC00-E0C5-48BD-BFE7-7D9AC92112DB}">
      <dgm:prSet/>
      <dgm:spPr/>
      <dgm:t>
        <a:bodyPr/>
        <a:lstStyle/>
        <a:p>
          <a:endParaRPr lang="en-IN"/>
        </a:p>
      </dgm:t>
    </dgm:pt>
    <dgm:pt modelId="{F6263911-83C0-4349-B705-2881C2730507}" type="sibTrans" cxnId="{EBF6EC00-E0C5-48BD-BFE7-7D9AC92112DB}">
      <dgm:prSet/>
      <dgm:spPr/>
      <dgm:t>
        <a:bodyPr/>
        <a:lstStyle/>
        <a:p>
          <a:endParaRPr lang="en-IN"/>
        </a:p>
      </dgm:t>
    </dgm:pt>
    <dgm:pt modelId="{0C37BD94-53C7-479B-9574-D4E63C363DBC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Intuitive interactivities</a:t>
          </a:r>
          <a:endParaRPr lang="en-IN" sz="1800" dirty="0"/>
        </a:p>
      </dgm:t>
    </dgm:pt>
    <dgm:pt modelId="{5711B3AB-4971-4632-BEA9-AD3321DA2797}" type="parTrans" cxnId="{159B6351-F240-4F64-80A7-9CE9304DE650}">
      <dgm:prSet/>
      <dgm:spPr/>
      <dgm:t>
        <a:bodyPr/>
        <a:lstStyle/>
        <a:p>
          <a:endParaRPr lang="en-IN"/>
        </a:p>
      </dgm:t>
    </dgm:pt>
    <dgm:pt modelId="{162C11D0-FE33-4482-95D5-24063E8685A9}" type="sibTrans" cxnId="{159B6351-F240-4F64-80A7-9CE9304DE650}">
      <dgm:prSet/>
      <dgm:spPr/>
      <dgm:t>
        <a:bodyPr/>
        <a:lstStyle/>
        <a:p>
          <a:endParaRPr lang="en-IN"/>
        </a:p>
      </dgm:t>
    </dgm:pt>
    <dgm:pt modelId="{BC209013-F385-42EC-AB0E-850F5F093224}">
      <dgm:prSet phldrT="[Text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en-IN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Reminders and notes at logical junctures</a:t>
          </a:r>
          <a:endParaRPr lang="en-IN" sz="1800" dirty="0"/>
        </a:p>
      </dgm:t>
    </dgm:pt>
    <dgm:pt modelId="{2665ECC8-65C6-4941-9378-447287AE5373}" type="parTrans" cxnId="{F1877356-6A26-4B12-9FD1-7758D44A631B}">
      <dgm:prSet/>
      <dgm:spPr/>
      <dgm:t>
        <a:bodyPr/>
        <a:lstStyle/>
        <a:p>
          <a:endParaRPr lang="en-IN"/>
        </a:p>
      </dgm:t>
    </dgm:pt>
    <dgm:pt modelId="{626C49A1-7328-4308-A00E-1465212AF0D6}" type="sibTrans" cxnId="{F1877356-6A26-4B12-9FD1-7758D44A631B}">
      <dgm:prSet/>
      <dgm:spPr/>
      <dgm:t>
        <a:bodyPr/>
        <a:lstStyle/>
        <a:p>
          <a:endParaRPr lang="en-IN"/>
        </a:p>
      </dgm:t>
    </dgm:pt>
    <dgm:pt modelId="{51CC73E5-599F-4710-A499-696C1691322E}" type="pres">
      <dgm:prSet presAssocID="{879468B9-1E49-4FAC-98C7-BDDEB1FF7397}" presName="linear" presStyleCnt="0">
        <dgm:presLayoutVars>
          <dgm:animLvl val="lvl"/>
          <dgm:resizeHandles val="exact"/>
        </dgm:presLayoutVars>
      </dgm:prSet>
      <dgm:spPr/>
    </dgm:pt>
    <dgm:pt modelId="{E65745CF-BC5E-4F42-808F-71F13365DD57}" type="pres">
      <dgm:prSet presAssocID="{A5FC5D66-9572-4C30-A887-2DE64FBBAB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4228A0-F744-484C-80C5-EC39C3245A3C}" type="pres">
      <dgm:prSet presAssocID="{A5FC5D66-9572-4C30-A887-2DE64FBBAB59}" presName="childText" presStyleLbl="revTx" presStyleIdx="0" presStyleCnt="4">
        <dgm:presLayoutVars>
          <dgm:bulletEnabled val="1"/>
        </dgm:presLayoutVars>
      </dgm:prSet>
      <dgm:spPr/>
    </dgm:pt>
    <dgm:pt modelId="{AB39D19D-7BFE-4069-B008-087F841322FB}" type="pres">
      <dgm:prSet presAssocID="{505F3B19-FD49-4EA5-8211-3885E5813F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178E75-79C1-4005-A03A-67EE0DB1F7CA}" type="pres">
      <dgm:prSet presAssocID="{505F3B19-FD49-4EA5-8211-3885E5813FEA}" presName="childText" presStyleLbl="revTx" presStyleIdx="1" presStyleCnt="4">
        <dgm:presLayoutVars>
          <dgm:bulletEnabled val="1"/>
        </dgm:presLayoutVars>
      </dgm:prSet>
      <dgm:spPr/>
    </dgm:pt>
    <dgm:pt modelId="{87FCC583-CFE0-4193-9882-BB71C30446C2}" type="pres">
      <dgm:prSet presAssocID="{AC2B1A7F-20A8-4954-84C7-1465BFBA7F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2FB5CC-264C-440C-AF97-7ED4CD959A3A}" type="pres">
      <dgm:prSet presAssocID="{AC2B1A7F-20A8-4954-84C7-1465BFBA7FB0}" presName="childText" presStyleLbl="revTx" presStyleIdx="2" presStyleCnt="4">
        <dgm:presLayoutVars>
          <dgm:bulletEnabled val="1"/>
        </dgm:presLayoutVars>
      </dgm:prSet>
      <dgm:spPr/>
    </dgm:pt>
    <dgm:pt modelId="{F5C9D960-AF3A-4252-8622-AB93D1358B3D}" type="pres">
      <dgm:prSet presAssocID="{B08F68D1-CA4F-4108-9B00-CBBC5C07C2D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A3EED9A-9448-40B2-8570-AD6D517AB9C6}" type="pres">
      <dgm:prSet presAssocID="{B08F68D1-CA4F-4108-9B00-CBBC5C07C2D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7399600-165E-49E0-8E34-408C65FA1C2A}" srcId="{505F3B19-FD49-4EA5-8211-3885E5813FEA}" destId="{4C1304F0-1B1A-4D5A-B45A-49B88D0EF767}" srcOrd="0" destOrd="0" parTransId="{ADA2930B-A9EB-4D23-A3BF-B2F462D6E5AC}" sibTransId="{88C0F3F5-4971-4938-BE27-35F5DD5E9525}"/>
    <dgm:cxn modelId="{EBF6EC00-E0C5-48BD-BFE7-7D9AC92112DB}" srcId="{B08F68D1-CA4F-4108-9B00-CBBC5C07C2D8}" destId="{91A61F18-FDA2-4582-9F50-C78AAABC6818}" srcOrd="2" destOrd="0" parTransId="{1F49077A-4F93-414F-83B7-A027B5A3A9FC}" sibTransId="{F6263911-83C0-4349-B705-2881C2730507}"/>
    <dgm:cxn modelId="{29803212-647B-4469-9FEB-8F1349F46416}" type="presOf" srcId="{7C1B44BA-286A-485C-9AC3-0FDFE21646C5}" destId="{494228A0-F744-484C-80C5-EC39C3245A3C}" srcOrd="0" destOrd="0" presId="urn:microsoft.com/office/officeart/2005/8/layout/vList2"/>
    <dgm:cxn modelId="{53971813-568E-441E-8AB4-1EE452F4BD83}" type="presOf" srcId="{C4173D58-4AD3-4047-BC84-9A3B1563A441}" destId="{DA3EED9A-9448-40B2-8570-AD6D517AB9C6}" srcOrd="0" destOrd="8" presId="urn:microsoft.com/office/officeart/2005/8/layout/vList2"/>
    <dgm:cxn modelId="{C3209A13-7BBC-4E31-91A7-6F0F0D99A77B}" srcId="{B08F68D1-CA4F-4108-9B00-CBBC5C07C2D8}" destId="{6BCD0FA2-038C-4CD7-9D8D-78ACC1280183}" srcOrd="6" destOrd="0" parTransId="{7A02F69E-9B3C-46B0-A1E5-CC79FB204345}" sibTransId="{D130B6A1-A057-42F5-BF48-6BB96F099F88}"/>
    <dgm:cxn modelId="{99012F20-AA7C-46A1-972B-02B81B742DC4}" type="presOf" srcId="{879468B9-1E49-4FAC-98C7-BDDEB1FF7397}" destId="{51CC73E5-599F-4710-A499-696C1691322E}" srcOrd="0" destOrd="0" presId="urn:microsoft.com/office/officeart/2005/8/layout/vList2"/>
    <dgm:cxn modelId="{D76B3F20-BC62-4D0B-A4DA-8185EE2CCC7F}" srcId="{B08F68D1-CA4F-4108-9B00-CBBC5C07C2D8}" destId="{A8DB61D5-36FC-4F6C-9263-1672AF4D806D}" srcOrd="5" destOrd="0" parTransId="{DD1350EE-BE68-44E6-B8A9-13E780EB19AC}" sibTransId="{72758AC1-3239-4E30-993F-5CC07629D3E9}"/>
    <dgm:cxn modelId="{55C3CF20-0609-4800-A577-D73768E10F20}" srcId="{879468B9-1E49-4FAC-98C7-BDDEB1FF7397}" destId="{505F3B19-FD49-4EA5-8211-3885E5813FEA}" srcOrd="1" destOrd="0" parTransId="{E632EADE-3C53-4C64-889B-2F5A951481A1}" sibTransId="{061849E5-BED3-4F3A-BC74-9DA2EA2D6185}"/>
    <dgm:cxn modelId="{29A5F221-A8FB-43D2-B34D-AA75695DF2B1}" type="presOf" srcId="{A5FC5D66-9572-4C30-A887-2DE64FBBAB59}" destId="{E65745CF-BC5E-4F42-808F-71F13365DD57}" srcOrd="0" destOrd="0" presId="urn:microsoft.com/office/officeart/2005/8/layout/vList2"/>
    <dgm:cxn modelId="{004C1A2C-3EA9-402C-86E6-3C9E95B4DF31}" srcId="{AC2B1A7F-20A8-4954-84C7-1465BFBA7FB0}" destId="{1CEA49F6-50D6-4AF8-9903-29D64861E7D7}" srcOrd="0" destOrd="0" parTransId="{2AA0914B-7A9C-49FA-9D85-F33D4B0B9219}" sibTransId="{3C029293-EA4D-4188-AABF-365A723E26C9}"/>
    <dgm:cxn modelId="{F1F1BE31-01CB-4B89-AB25-D3A332A9D33D}" srcId="{B08F68D1-CA4F-4108-9B00-CBBC5C07C2D8}" destId="{82A16C44-6890-4546-8D29-05792686B503}" srcOrd="0" destOrd="0" parTransId="{8EA3B02F-947A-4625-899C-23FA36576798}" sibTransId="{B1E0F6C3-D7FA-4097-B227-F65A517C12ED}"/>
    <dgm:cxn modelId="{6AD4483A-DC14-4FBF-AC07-79D440952A1C}" type="presOf" srcId="{A8DB61D5-36FC-4F6C-9263-1672AF4D806D}" destId="{DA3EED9A-9448-40B2-8570-AD6D517AB9C6}" srcOrd="0" destOrd="5" presId="urn:microsoft.com/office/officeart/2005/8/layout/vList2"/>
    <dgm:cxn modelId="{02B13A3B-3FD9-4860-91B7-7E756C544760}" type="presOf" srcId="{4C1304F0-1B1A-4D5A-B45A-49B88D0EF767}" destId="{CF178E75-79C1-4005-A03A-67EE0DB1F7CA}" srcOrd="0" destOrd="0" presId="urn:microsoft.com/office/officeart/2005/8/layout/vList2"/>
    <dgm:cxn modelId="{0FB3483D-2DE4-4100-9D92-B6920EBCD512}" type="presOf" srcId="{6BCD0FA2-038C-4CD7-9D8D-78ACC1280183}" destId="{DA3EED9A-9448-40B2-8570-AD6D517AB9C6}" srcOrd="0" destOrd="6" presId="urn:microsoft.com/office/officeart/2005/8/layout/vList2"/>
    <dgm:cxn modelId="{F6452863-B8D0-4409-B741-228207448738}" type="presOf" srcId="{1CEA49F6-50D6-4AF8-9903-29D64861E7D7}" destId="{E02FB5CC-264C-440C-AF97-7ED4CD959A3A}" srcOrd="0" destOrd="0" presId="urn:microsoft.com/office/officeart/2005/8/layout/vList2"/>
    <dgm:cxn modelId="{DC142B43-6AC4-465B-8284-AAD0070AE5A9}" type="presOf" srcId="{71363F39-7083-47E4-9775-EE9BD5DECCB2}" destId="{DA3EED9A-9448-40B2-8570-AD6D517AB9C6}" srcOrd="0" destOrd="1" presId="urn:microsoft.com/office/officeart/2005/8/layout/vList2"/>
    <dgm:cxn modelId="{159B6351-F240-4F64-80A7-9CE9304DE650}" srcId="{B08F68D1-CA4F-4108-9B00-CBBC5C07C2D8}" destId="{0C37BD94-53C7-479B-9574-D4E63C363DBC}" srcOrd="3" destOrd="0" parTransId="{5711B3AB-4971-4632-BEA9-AD3321DA2797}" sibTransId="{162C11D0-FE33-4482-95D5-24063E8685A9}"/>
    <dgm:cxn modelId="{8A4F7C74-BA0B-4CCC-B074-B58FD8C14F58}" type="presOf" srcId="{B08F68D1-CA4F-4108-9B00-CBBC5C07C2D8}" destId="{F5C9D960-AF3A-4252-8622-AB93D1358B3D}" srcOrd="0" destOrd="0" presId="urn:microsoft.com/office/officeart/2005/8/layout/vList2"/>
    <dgm:cxn modelId="{F1877356-6A26-4B12-9FD1-7758D44A631B}" srcId="{B08F68D1-CA4F-4108-9B00-CBBC5C07C2D8}" destId="{BC209013-F385-42EC-AB0E-850F5F093224}" srcOrd="4" destOrd="0" parTransId="{2665ECC8-65C6-4941-9378-447287AE5373}" sibTransId="{626C49A1-7328-4308-A00E-1465212AF0D6}"/>
    <dgm:cxn modelId="{12D6FE56-D5F4-4147-8F36-89683E2249C4}" type="presOf" srcId="{91A61F18-FDA2-4582-9F50-C78AAABC6818}" destId="{DA3EED9A-9448-40B2-8570-AD6D517AB9C6}" srcOrd="0" destOrd="2" presId="urn:microsoft.com/office/officeart/2005/8/layout/vList2"/>
    <dgm:cxn modelId="{0A567159-39C9-41C6-BF97-1C981EE6102E}" srcId="{879468B9-1E49-4FAC-98C7-BDDEB1FF7397}" destId="{A5FC5D66-9572-4C30-A887-2DE64FBBAB59}" srcOrd="0" destOrd="0" parTransId="{4F1BF9A5-D104-4DFC-B44E-4E5B83DEF7CF}" sibTransId="{FAEB8674-7F39-4554-A0D8-60EC292C9A7E}"/>
    <dgm:cxn modelId="{8714E179-C64E-4995-ADE6-1134A99F9EC3}" type="presOf" srcId="{0C37BD94-53C7-479B-9574-D4E63C363DBC}" destId="{DA3EED9A-9448-40B2-8570-AD6D517AB9C6}" srcOrd="0" destOrd="3" presId="urn:microsoft.com/office/officeart/2005/8/layout/vList2"/>
    <dgm:cxn modelId="{0488E98A-5E36-4744-B782-DA5941AF651E}" type="presOf" srcId="{BC209013-F385-42EC-AB0E-850F5F093224}" destId="{DA3EED9A-9448-40B2-8570-AD6D517AB9C6}" srcOrd="0" destOrd="4" presId="urn:microsoft.com/office/officeart/2005/8/layout/vList2"/>
    <dgm:cxn modelId="{2E0A0D95-21D5-4518-A7AC-80712B6EB6B0}" srcId="{B08F68D1-CA4F-4108-9B00-CBBC5C07C2D8}" destId="{C4173D58-4AD3-4047-BC84-9A3B1563A441}" srcOrd="8" destOrd="0" parTransId="{A3AB33A3-6AB0-4993-B7E2-EF7024BE81ED}" sibTransId="{2F90060A-8F74-4B8D-BEB9-CAF5A6177BCA}"/>
    <dgm:cxn modelId="{13082F9D-5B8F-4B7A-A382-82CC01EFCC4B}" srcId="{B08F68D1-CA4F-4108-9B00-CBBC5C07C2D8}" destId="{E6CF4549-EEBF-4172-A082-8ED90E8A9F9B}" srcOrd="7" destOrd="0" parTransId="{199D8CA0-2A78-4725-A5D2-5BFA4BEC8D6F}" sibTransId="{E40851D7-7FAA-49FA-9C96-B4722BE82789}"/>
    <dgm:cxn modelId="{E58B1A9E-B3EF-480E-AF07-73F9D7EDE470}" type="presOf" srcId="{82A16C44-6890-4546-8D29-05792686B503}" destId="{DA3EED9A-9448-40B2-8570-AD6D517AB9C6}" srcOrd="0" destOrd="0" presId="urn:microsoft.com/office/officeart/2005/8/layout/vList2"/>
    <dgm:cxn modelId="{D42433AD-064A-42E5-83DF-ADBC159B4699}" type="presOf" srcId="{AC2B1A7F-20A8-4954-84C7-1465BFBA7FB0}" destId="{87FCC583-CFE0-4193-9882-BB71C30446C2}" srcOrd="0" destOrd="0" presId="urn:microsoft.com/office/officeart/2005/8/layout/vList2"/>
    <dgm:cxn modelId="{A050FBB7-670B-4613-9034-9BDCE35D0F4D}" type="presOf" srcId="{505F3B19-FD49-4EA5-8211-3885E5813FEA}" destId="{AB39D19D-7BFE-4069-B008-087F841322FB}" srcOrd="0" destOrd="0" presId="urn:microsoft.com/office/officeart/2005/8/layout/vList2"/>
    <dgm:cxn modelId="{ED6FC2BC-DC2E-4350-A1D9-9712EBD7DAB9}" srcId="{879468B9-1E49-4FAC-98C7-BDDEB1FF7397}" destId="{B08F68D1-CA4F-4108-9B00-CBBC5C07C2D8}" srcOrd="3" destOrd="0" parTransId="{83946EEC-DA23-4A6B-9780-038D50351FBD}" sibTransId="{D7D7A98F-38C0-4A3C-BD20-9F29B05FBE46}"/>
    <dgm:cxn modelId="{2D7EF3CA-6E69-4594-B587-D97537A388F8}" srcId="{B08F68D1-CA4F-4108-9B00-CBBC5C07C2D8}" destId="{71363F39-7083-47E4-9775-EE9BD5DECCB2}" srcOrd="1" destOrd="0" parTransId="{98FE66C6-8D54-41E5-BA77-9F20959BD966}" sibTransId="{D5FD398C-9ADE-4066-B04C-8BE8C4F716D3}"/>
    <dgm:cxn modelId="{9274CDE6-F0CB-4ADE-A272-98C779B9DC0B}" type="presOf" srcId="{E6CF4549-EEBF-4172-A082-8ED90E8A9F9B}" destId="{DA3EED9A-9448-40B2-8570-AD6D517AB9C6}" srcOrd="0" destOrd="7" presId="urn:microsoft.com/office/officeart/2005/8/layout/vList2"/>
    <dgm:cxn modelId="{2AE507E7-D451-45BE-9087-64D42248EF35}" srcId="{A5FC5D66-9572-4C30-A887-2DE64FBBAB59}" destId="{7C1B44BA-286A-485C-9AC3-0FDFE21646C5}" srcOrd="0" destOrd="0" parTransId="{E91F48F6-8A18-4901-8359-293AE8B5CFDA}" sibTransId="{3F65B563-0BE5-4396-83ED-117382398280}"/>
    <dgm:cxn modelId="{A3F4DEF8-FE3C-4B78-91FF-C293BEB232E5}" srcId="{879468B9-1E49-4FAC-98C7-BDDEB1FF7397}" destId="{AC2B1A7F-20A8-4954-84C7-1465BFBA7FB0}" srcOrd="2" destOrd="0" parTransId="{547D1BDB-8B87-48EC-8A95-CB70C54FF8E3}" sibTransId="{20BADE1B-65DA-4C9B-B56F-7266B538C8DA}"/>
    <dgm:cxn modelId="{07AD82D7-FC94-4005-8D23-41CB8160069E}" type="presParOf" srcId="{51CC73E5-599F-4710-A499-696C1691322E}" destId="{E65745CF-BC5E-4F42-808F-71F13365DD57}" srcOrd="0" destOrd="0" presId="urn:microsoft.com/office/officeart/2005/8/layout/vList2"/>
    <dgm:cxn modelId="{03A5AD95-8B85-4E5D-8C9F-03B604A3CDF2}" type="presParOf" srcId="{51CC73E5-599F-4710-A499-696C1691322E}" destId="{494228A0-F744-484C-80C5-EC39C3245A3C}" srcOrd="1" destOrd="0" presId="urn:microsoft.com/office/officeart/2005/8/layout/vList2"/>
    <dgm:cxn modelId="{DF8EC06C-BA6C-4F04-B3C1-43D07055DC43}" type="presParOf" srcId="{51CC73E5-599F-4710-A499-696C1691322E}" destId="{AB39D19D-7BFE-4069-B008-087F841322FB}" srcOrd="2" destOrd="0" presId="urn:microsoft.com/office/officeart/2005/8/layout/vList2"/>
    <dgm:cxn modelId="{2126496F-E49B-429B-8824-6807C2E079AC}" type="presParOf" srcId="{51CC73E5-599F-4710-A499-696C1691322E}" destId="{CF178E75-79C1-4005-A03A-67EE0DB1F7CA}" srcOrd="3" destOrd="0" presId="urn:microsoft.com/office/officeart/2005/8/layout/vList2"/>
    <dgm:cxn modelId="{BBC3FE8C-9E29-4E25-B081-3DAE31660617}" type="presParOf" srcId="{51CC73E5-599F-4710-A499-696C1691322E}" destId="{87FCC583-CFE0-4193-9882-BB71C30446C2}" srcOrd="4" destOrd="0" presId="urn:microsoft.com/office/officeart/2005/8/layout/vList2"/>
    <dgm:cxn modelId="{355985AB-C7CA-4088-8B20-FAC569E37F21}" type="presParOf" srcId="{51CC73E5-599F-4710-A499-696C1691322E}" destId="{E02FB5CC-264C-440C-AF97-7ED4CD959A3A}" srcOrd="5" destOrd="0" presId="urn:microsoft.com/office/officeart/2005/8/layout/vList2"/>
    <dgm:cxn modelId="{13D62A3A-EAFB-471C-8169-EC122D1722EE}" type="presParOf" srcId="{51CC73E5-599F-4710-A499-696C1691322E}" destId="{F5C9D960-AF3A-4252-8622-AB93D1358B3D}" srcOrd="6" destOrd="0" presId="urn:microsoft.com/office/officeart/2005/8/layout/vList2"/>
    <dgm:cxn modelId="{27EAC9B1-F30B-486D-94A9-265E892D508E}" type="presParOf" srcId="{51CC73E5-599F-4710-A499-696C1691322E}" destId="{DA3EED9A-9448-40B2-8570-AD6D517AB9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04D32-6644-4F5E-8A00-9546539FDA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B1DC251F-75BA-4677-8628-B0CEFC4615DB}">
      <dgm:prSet phldrT="[Text]"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Introduction video</a:t>
          </a:r>
          <a:endParaRPr lang="en-IN" sz="1600" dirty="0"/>
        </a:p>
      </dgm:t>
    </dgm:pt>
    <dgm:pt modelId="{630F42B4-E6DE-414A-8851-6D58C38DAE53}" type="parTrans" cxnId="{EFD55758-15F4-40BC-84CA-5B2164F57D35}">
      <dgm:prSet/>
      <dgm:spPr/>
      <dgm:t>
        <a:bodyPr/>
        <a:lstStyle/>
        <a:p>
          <a:endParaRPr lang="en-IN" sz="2000"/>
        </a:p>
      </dgm:t>
    </dgm:pt>
    <dgm:pt modelId="{7CCD2F32-62E2-4F2C-B5ED-62E51D0BC4E0}" type="sibTrans" cxnId="{EFD55758-15F4-40BC-84CA-5B2164F57D35}">
      <dgm:prSet/>
      <dgm:spPr/>
      <dgm:t>
        <a:bodyPr/>
        <a:lstStyle/>
        <a:p>
          <a:endParaRPr lang="en-IN" sz="2000"/>
        </a:p>
      </dgm:t>
    </dgm:pt>
    <dgm:pt modelId="{C2656D3F-D74E-4D05-B248-76966DFAF11F}">
      <dgm:prSet phldrT="[Text]"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Navigation (help) screen</a:t>
          </a:r>
          <a:endParaRPr lang="en-IN" sz="1600" dirty="0"/>
        </a:p>
      </dgm:t>
    </dgm:pt>
    <dgm:pt modelId="{3A2F305C-C07E-4DFD-82C2-AEF9AD183CD1}" type="parTrans" cxnId="{1742838F-CD28-4C9D-B7A2-24B1F6141877}">
      <dgm:prSet/>
      <dgm:spPr/>
      <dgm:t>
        <a:bodyPr/>
        <a:lstStyle/>
        <a:p>
          <a:endParaRPr lang="en-IN" sz="2000"/>
        </a:p>
      </dgm:t>
    </dgm:pt>
    <dgm:pt modelId="{F4BC548E-A156-4700-92AE-D1E9C45F41B8}" type="sibTrans" cxnId="{1742838F-CD28-4C9D-B7A2-24B1F6141877}">
      <dgm:prSet/>
      <dgm:spPr/>
      <dgm:t>
        <a:bodyPr/>
        <a:lstStyle/>
        <a:p>
          <a:endParaRPr lang="en-IN" sz="2000"/>
        </a:p>
      </dgm:t>
    </dgm:pt>
    <dgm:pt modelId="{A83F0E90-0420-437A-AC13-91F274707ABB}">
      <dgm:prSet phldrT="[Text]"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Learning objectives</a:t>
          </a:r>
          <a:endParaRPr lang="en-IN" sz="1600" dirty="0"/>
        </a:p>
      </dgm:t>
    </dgm:pt>
    <dgm:pt modelId="{8466B115-0EDB-472D-9F19-81F7533686AA}" type="parTrans" cxnId="{2B37C4A8-0DD4-4715-B102-3F28993E6944}">
      <dgm:prSet/>
      <dgm:spPr/>
      <dgm:t>
        <a:bodyPr/>
        <a:lstStyle/>
        <a:p>
          <a:endParaRPr lang="en-IN" sz="2000"/>
        </a:p>
      </dgm:t>
    </dgm:pt>
    <dgm:pt modelId="{00BBE9F7-971A-4882-9FEE-48F60D17869C}" type="sibTrans" cxnId="{2B37C4A8-0DD4-4715-B102-3F28993E6944}">
      <dgm:prSet/>
      <dgm:spPr/>
      <dgm:t>
        <a:bodyPr/>
        <a:lstStyle/>
        <a:p>
          <a:endParaRPr lang="en-IN" sz="2000"/>
        </a:p>
      </dgm:t>
    </dgm:pt>
    <dgm:pt modelId="{926CDDDA-97A8-4C40-9EA4-1BD96E64545C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Visual menu (learning journey)</a:t>
          </a:r>
          <a:endParaRPr lang="en-IN" sz="1600" dirty="0"/>
        </a:p>
      </dgm:t>
    </dgm:pt>
    <dgm:pt modelId="{85AD3562-A477-4F05-BFE2-905DB843E28F}" type="parTrans" cxnId="{1F1D4B72-ED53-4773-BFB1-09043370C796}">
      <dgm:prSet/>
      <dgm:spPr/>
      <dgm:t>
        <a:bodyPr/>
        <a:lstStyle/>
        <a:p>
          <a:endParaRPr lang="en-IN" sz="2000"/>
        </a:p>
      </dgm:t>
    </dgm:pt>
    <dgm:pt modelId="{A5FB3FD1-6992-4A78-ADA9-23D5DE51C68C}" type="sibTrans" cxnId="{1F1D4B72-ED53-4773-BFB1-09043370C796}">
      <dgm:prSet/>
      <dgm:spPr/>
      <dgm:t>
        <a:bodyPr/>
        <a:lstStyle/>
        <a:p>
          <a:endParaRPr lang="en-IN" sz="2000"/>
        </a:p>
      </dgm:t>
    </dgm:pt>
    <dgm:pt modelId="{EE5A1073-C97A-4E22-8BC9-19D710741FA1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Topic 1</a:t>
          </a:r>
          <a:endParaRPr lang="en-IN" sz="1600" dirty="0"/>
        </a:p>
      </dgm:t>
    </dgm:pt>
    <dgm:pt modelId="{B4929995-2518-4A82-9CBD-0C3ADF1EC035}" type="parTrans" cxnId="{C4FE53D2-00F6-4657-ACAF-7A6717C605B0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800"/>
        </a:p>
      </dgm:t>
    </dgm:pt>
    <dgm:pt modelId="{8E6C52AC-1857-4BC2-933C-F1D3590E6403}" type="sibTrans" cxnId="{C4FE53D2-00F6-4657-ACAF-7A6717C605B0}">
      <dgm:prSet/>
      <dgm:spPr/>
      <dgm:t>
        <a:bodyPr/>
        <a:lstStyle/>
        <a:p>
          <a:endParaRPr lang="en-IN" sz="2000"/>
        </a:p>
      </dgm:t>
    </dgm:pt>
    <dgm:pt modelId="{4982B009-8E8A-4494-87EB-AE0C6C31D187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Character introduction</a:t>
          </a:r>
          <a:endParaRPr lang="en-IN" sz="1600" dirty="0"/>
        </a:p>
      </dgm:t>
    </dgm:pt>
    <dgm:pt modelId="{A868A7C6-2321-4C4B-A0B9-4D694950A523}" type="parTrans" cxnId="{69E4C1FA-57B8-4443-B304-7762A6BD40C1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B5E6F09A-3C3C-4B7A-B757-9F0DD4E44E6A}" type="sibTrans" cxnId="{69E4C1FA-57B8-4443-B304-7762A6BD40C1}">
      <dgm:prSet/>
      <dgm:spPr/>
      <dgm:t>
        <a:bodyPr/>
        <a:lstStyle/>
        <a:p>
          <a:endParaRPr lang="en-IN" sz="2000"/>
        </a:p>
      </dgm:t>
    </dgm:pt>
    <dgm:pt modelId="{A7D4A525-236E-4AF5-A7DD-BE7175CBF819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Branching screen for different stories (by region)</a:t>
          </a:r>
          <a:endParaRPr lang="en-IN" sz="1600" dirty="0"/>
        </a:p>
      </dgm:t>
    </dgm:pt>
    <dgm:pt modelId="{DA7F9AD6-0033-4C49-A6FD-B869174D6D97}" type="parTrans" cxnId="{AAB3A83A-EFEE-4C08-9DDF-66E1486E1BDC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C2AEA633-C87A-4B68-9487-794088DFF820}" type="sibTrans" cxnId="{AAB3A83A-EFEE-4C08-9DDF-66E1486E1BDC}">
      <dgm:prSet/>
      <dgm:spPr/>
      <dgm:t>
        <a:bodyPr/>
        <a:lstStyle/>
        <a:p>
          <a:endParaRPr lang="en-IN" sz="2000"/>
        </a:p>
      </dgm:t>
    </dgm:pt>
    <dgm:pt modelId="{0EA6233F-C2E4-4CB3-967A-2E20482BEBDC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Four different stories told in a similar format</a:t>
          </a:r>
          <a:endParaRPr lang="en-IN" sz="1600" dirty="0"/>
        </a:p>
      </dgm:t>
    </dgm:pt>
    <dgm:pt modelId="{AE4BF93B-711C-48C5-9753-E14D4882546A}" type="parTrans" cxnId="{E30EE97F-1038-4DAF-BAAD-2D19BD95DE8A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742AAC53-B48D-42F1-A42C-65AF13B9310F}" type="sibTrans" cxnId="{E30EE97F-1038-4DAF-BAAD-2D19BD95DE8A}">
      <dgm:prSet/>
      <dgm:spPr/>
      <dgm:t>
        <a:bodyPr/>
        <a:lstStyle/>
        <a:p>
          <a:endParaRPr lang="en-IN" sz="2000"/>
        </a:p>
      </dgm:t>
    </dgm:pt>
    <dgm:pt modelId="{D3309CF3-2F53-49D9-A773-2E5C1E4B654C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Topic 2</a:t>
          </a:r>
          <a:endParaRPr lang="en-IN" sz="1600" dirty="0"/>
        </a:p>
      </dgm:t>
    </dgm:pt>
    <dgm:pt modelId="{2B35BC55-BF80-47F4-8CE3-70982993F550}" type="parTrans" cxnId="{4B7CBCD2-3C74-4EEB-A089-A2CB1DDE9C87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A64C9DD4-B604-4619-8F4F-66F534637AB7}" type="sibTrans" cxnId="{4B7CBCD2-3C74-4EEB-A089-A2CB1DDE9C87}">
      <dgm:prSet/>
      <dgm:spPr/>
      <dgm:t>
        <a:bodyPr/>
        <a:lstStyle/>
        <a:p>
          <a:endParaRPr lang="en-IN" sz="2000"/>
        </a:p>
      </dgm:t>
    </dgm:pt>
    <dgm:pt modelId="{F285CA68-399A-4309-AF90-3F185C486246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One thread of the four stories expanded (US region)</a:t>
          </a:r>
          <a:endParaRPr lang="en-IN" sz="1600" dirty="0"/>
        </a:p>
      </dgm:t>
    </dgm:pt>
    <dgm:pt modelId="{651E9E8E-B36D-4F6F-AC52-76247D3B49D4}" type="parTrans" cxnId="{F1A2BAD0-09A1-4F97-BAB5-B385FEAF2EA2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E9C30EF1-E906-4A2A-9D97-BD5E9A945EB5}" type="sibTrans" cxnId="{F1A2BAD0-09A1-4F97-BAB5-B385FEAF2EA2}">
      <dgm:prSet/>
      <dgm:spPr/>
      <dgm:t>
        <a:bodyPr/>
        <a:lstStyle/>
        <a:p>
          <a:endParaRPr lang="en-IN" sz="2000"/>
        </a:p>
      </dgm:t>
    </dgm:pt>
    <dgm:pt modelId="{2FBFABD7-7653-498F-9FE9-26DEB07DBB81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Conclusion</a:t>
          </a:r>
          <a:endParaRPr lang="en-IN" sz="1600" dirty="0"/>
        </a:p>
      </dgm:t>
    </dgm:pt>
    <dgm:pt modelId="{4DF568CB-D974-4806-9E66-977178097FAA}" type="parTrans" cxnId="{9E8022D0-4394-4864-936B-2CBB43F84BF0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6E736936-06E6-425F-AD25-F225116868E8}" type="sibTrans" cxnId="{9E8022D0-4394-4864-936B-2CBB43F84BF0}">
      <dgm:prSet/>
      <dgm:spPr/>
      <dgm:t>
        <a:bodyPr/>
        <a:lstStyle/>
        <a:p>
          <a:endParaRPr lang="en-IN" sz="2000"/>
        </a:p>
      </dgm:t>
    </dgm:pt>
    <dgm:pt modelId="{982F3E3B-7672-4E85-8333-2BCE65FDCF1D}">
      <dgm:prSet custT="1"/>
      <dgm:spPr>
        <a:solidFill>
          <a:srgbClr val="7F7F7F"/>
        </a:solidFill>
      </dgm:spPr>
      <dgm:t>
        <a:bodyPr/>
        <a:lstStyle/>
        <a:p>
          <a:r>
            <a:rPr lang="en-US" sz="1600" dirty="0"/>
            <a:t>Assessment</a:t>
          </a:r>
          <a:endParaRPr lang="en-IN" sz="1600" dirty="0"/>
        </a:p>
      </dgm:t>
    </dgm:pt>
    <dgm:pt modelId="{43794D0A-C968-4934-80C2-5C6478D9C6BD}" type="parTrans" cxnId="{1853D6B0-8F53-4702-B0CC-5E29D7039715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800"/>
        </a:p>
      </dgm:t>
    </dgm:pt>
    <dgm:pt modelId="{D83095CC-0434-46C8-B033-DCD48EC78E6F}" type="sibTrans" cxnId="{1853D6B0-8F53-4702-B0CC-5E29D7039715}">
      <dgm:prSet/>
      <dgm:spPr/>
      <dgm:t>
        <a:bodyPr/>
        <a:lstStyle/>
        <a:p>
          <a:endParaRPr lang="en-IN" sz="2000"/>
        </a:p>
      </dgm:t>
    </dgm:pt>
    <dgm:pt modelId="{CC37BD17-87E1-4A3F-9F4F-E6B03CF517C9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Situation-based questions with 80% pass percentage</a:t>
          </a:r>
          <a:endParaRPr lang="en-IN" sz="1600" dirty="0"/>
        </a:p>
      </dgm:t>
    </dgm:pt>
    <dgm:pt modelId="{3E8504AF-F92A-4F18-AF12-C697D7D0E658}" type="parTrans" cxnId="{F4A24122-EFCE-4AD1-A9E4-D5EE71781878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AD6DBFFF-4FBE-44A9-933F-41C1F09AC819}" type="sibTrans" cxnId="{F4A24122-EFCE-4AD1-A9E4-D5EE71781878}">
      <dgm:prSet/>
      <dgm:spPr/>
      <dgm:t>
        <a:bodyPr/>
        <a:lstStyle/>
        <a:p>
          <a:endParaRPr lang="en-IN" sz="2000"/>
        </a:p>
      </dgm:t>
    </dgm:pt>
    <dgm:pt modelId="{D4349110-CD52-4976-BC60-B7153348A86D}">
      <dgm:prSet custT="1"/>
      <dgm:spPr>
        <a:solidFill>
          <a:srgbClr val="EB5626"/>
        </a:solidFill>
      </dgm:spPr>
      <dgm:t>
        <a:bodyPr/>
        <a:lstStyle/>
        <a:p>
          <a:r>
            <a:rPr lang="en-US" sz="1600" dirty="0"/>
            <a:t>Initial key characters conclude the course</a:t>
          </a:r>
          <a:endParaRPr lang="en-IN" sz="1600" dirty="0"/>
        </a:p>
      </dgm:t>
    </dgm:pt>
    <dgm:pt modelId="{B3734047-9C74-4C85-A7A7-50DFFBA36992}" type="parTrans" cxnId="{83F48A55-9852-4BD4-B461-1AB6FED19D71}">
      <dgm:prSet custT="1"/>
      <dgm:spPr>
        <a:ln>
          <a:solidFill>
            <a:srgbClr val="FFDA95"/>
          </a:solidFill>
        </a:ln>
      </dgm:spPr>
      <dgm:t>
        <a:bodyPr/>
        <a:lstStyle/>
        <a:p>
          <a:endParaRPr lang="en-IN" sz="600"/>
        </a:p>
      </dgm:t>
    </dgm:pt>
    <dgm:pt modelId="{8F6823D8-2AA6-4DE6-8CB9-F71066865C58}" type="sibTrans" cxnId="{83F48A55-9852-4BD4-B461-1AB6FED19D71}">
      <dgm:prSet/>
      <dgm:spPr/>
      <dgm:t>
        <a:bodyPr/>
        <a:lstStyle/>
        <a:p>
          <a:endParaRPr lang="en-IN" sz="2000"/>
        </a:p>
      </dgm:t>
    </dgm:pt>
    <dgm:pt modelId="{AA9A57B2-9DC7-4B8C-A4D3-C32C99D02015}" type="pres">
      <dgm:prSet presAssocID="{52F04D32-6644-4F5E-8A00-9546539FDA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04D190-047B-4690-98B8-5F6479204721}" type="pres">
      <dgm:prSet presAssocID="{B1DC251F-75BA-4677-8628-B0CEFC4615DB}" presName="root1" presStyleCnt="0"/>
      <dgm:spPr/>
    </dgm:pt>
    <dgm:pt modelId="{5D6B6687-F65F-401B-A363-DB05D124F73E}" type="pres">
      <dgm:prSet presAssocID="{B1DC251F-75BA-4677-8628-B0CEFC4615DB}" presName="LevelOneTextNode" presStyleLbl="node0" presStyleIdx="0" presStyleCnt="4">
        <dgm:presLayoutVars>
          <dgm:chPref val="3"/>
        </dgm:presLayoutVars>
      </dgm:prSet>
      <dgm:spPr/>
    </dgm:pt>
    <dgm:pt modelId="{75495799-4D4C-45E5-AC27-5D645091957E}" type="pres">
      <dgm:prSet presAssocID="{B1DC251F-75BA-4677-8628-B0CEFC4615DB}" presName="level2hierChild" presStyleCnt="0"/>
      <dgm:spPr/>
    </dgm:pt>
    <dgm:pt modelId="{67237C16-3DFA-4E1D-9483-A14C4284B5B0}" type="pres">
      <dgm:prSet presAssocID="{C2656D3F-D74E-4D05-B248-76966DFAF11F}" presName="root1" presStyleCnt="0"/>
      <dgm:spPr/>
    </dgm:pt>
    <dgm:pt modelId="{D7E27769-220B-4EC7-8B55-317965D1F2FD}" type="pres">
      <dgm:prSet presAssocID="{C2656D3F-D74E-4D05-B248-76966DFAF11F}" presName="LevelOneTextNode" presStyleLbl="node0" presStyleIdx="1" presStyleCnt="4">
        <dgm:presLayoutVars>
          <dgm:chPref val="3"/>
        </dgm:presLayoutVars>
      </dgm:prSet>
      <dgm:spPr/>
    </dgm:pt>
    <dgm:pt modelId="{4687047D-1D8C-4046-81BB-503F302F47A3}" type="pres">
      <dgm:prSet presAssocID="{C2656D3F-D74E-4D05-B248-76966DFAF11F}" presName="level2hierChild" presStyleCnt="0"/>
      <dgm:spPr/>
    </dgm:pt>
    <dgm:pt modelId="{B0828D48-E363-4B74-A3AD-18C588B56437}" type="pres">
      <dgm:prSet presAssocID="{A83F0E90-0420-437A-AC13-91F274707ABB}" presName="root1" presStyleCnt="0"/>
      <dgm:spPr/>
    </dgm:pt>
    <dgm:pt modelId="{DCAC61ED-BE16-4C5F-BBE5-139A59597680}" type="pres">
      <dgm:prSet presAssocID="{A83F0E90-0420-437A-AC13-91F274707ABB}" presName="LevelOneTextNode" presStyleLbl="node0" presStyleIdx="2" presStyleCnt="4">
        <dgm:presLayoutVars>
          <dgm:chPref val="3"/>
        </dgm:presLayoutVars>
      </dgm:prSet>
      <dgm:spPr/>
    </dgm:pt>
    <dgm:pt modelId="{6CFAFD3C-52A8-4FBE-AD7C-346A47BE4DEE}" type="pres">
      <dgm:prSet presAssocID="{A83F0E90-0420-437A-AC13-91F274707ABB}" presName="level2hierChild" presStyleCnt="0"/>
      <dgm:spPr/>
    </dgm:pt>
    <dgm:pt modelId="{A4DC9CB8-9A12-4690-8E92-BBE10EEA89BA}" type="pres">
      <dgm:prSet presAssocID="{926CDDDA-97A8-4C40-9EA4-1BD96E64545C}" presName="root1" presStyleCnt="0"/>
      <dgm:spPr/>
    </dgm:pt>
    <dgm:pt modelId="{B0ECDB82-1AFD-4F1F-9C4B-7C2E6C02E445}" type="pres">
      <dgm:prSet presAssocID="{926CDDDA-97A8-4C40-9EA4-1BD96E64545C}" presName="LevelOneTextNode" presStyleLbl="node0" presStyleIdx="3" presStyleCnt="4">
        <dgm:presLayoutVars>
          <dgm:chPref val="3"/>
        </dgm:presLayoutVars>
      </dgm:prSet>
      <dgm:spPr/>
    </dgm:pt>
    <dgm:pt modelId="{35D2BFFF-3C4A-4827-B467-B151412531F8}" type="pres">
      <dgm:prSet presAssocID="{926CDDDA-97A8-4C40-9EA4-1BD96E64545C}" presName="level2hierChild" presStyleCnt="0"/>
      <dgm:spPr/>
    </dgm:pt>
    <dgm:pt modelId="{CD0EFEE1-DAF4-462B-8AE3-71B43E2F8DF2}" type="pres">
      <dgm:prSet presAssocID="{B4929995-2518-4A82-9CBD-0C3ADF1EC035}" presName="conn2-1" presStyleLbl="parChTrans1D2" presStyleIdx="0" presStyleCnt="4"/>
      <dgm:spPr/>
    </dgm:pt>
    <dgm:pt modelId="{F37725E0-28F9-40BC-A89C-84DA5077AA53}" type="pres">
      <dgm:prSet presAssocID="{B4929995-2518-4A82-9CBD-0C3ADF1EC035}" presName="connTx" presStyleLbl="parChTrans1D2" presStyleIdx="0" presStyleCnt="4"/>
      <dgm:spPr/>
    </dgm:pt>
    <dgm:pt modelId="{C54E37CD-DC06-43EC-AF89-F34D7E717516}" type="pres">
      <dgm:prSet presAssocID="{EE5A1073-C97A-4E22-8BC9-19D710741FA1}" presName="root2" presStyleCnt="0"/>
      <dgm:spPr/>
    </dgm:pt>
    <dgm:pt modelId="{42BE5FDA-8B7C-4D78-824B-8B0EA8F95DCF}" type="pres">
      <dgm:prSet presAssocID="{EE5A1073-C97A-4E22-8BC9-19D710741FA1}" presName="LevelTwoTextNode" presStyleLbl="node2" presStyleIdx="0" presStyleCnt="4">
        <dgm:presLayoutVars>
          <dgm:chPref val="3"/>
        </dgm:presLayoutVars>
      </dgm:prSet>
      <dgm:spPr/>
    </dgm:pt>
    <dgm:pt modelId="{193B5063-B0B9-4B5E-9485-0A29B21F5F5D}" type="pres">
      <dgm:prSet presAssocID="{EE5A1073-C97A-4E22-8BC9-19D710741FA1}" presName="level3hierChild" presStyleCnt="0"/>
      <dgm:spPr/>
    </dgm:pt>
    <dgm:pt modelId="{24B3F4EE-E183-4C32-A40E-76D5559DF16B}" type="pres">
      <dgm:prSet presAssocID="{A868A7C6-2321-4C4B-A0B9-4D694950A523}" presName="conn2-1" presStyleLbl="parChTrans1D3" presStyleIdx="0" presStyleCnt="5"/>
      <dgm:spPr/>
    </dgm:pt>
    <dgm:pt modelId="{AAE9E058-FC0F-4BBD-8029-65288A6EF2AF}" type="pres">
      <dgm:prSet presAssocID="{A868A7C6-2321-4C4B-A0B9-4D694950A523}" presName="connTx" presStyleLbl="parChTrans1D3" presStyleIdx="0" presStyleCnt="5"/>
      <dgm:spPr/>
    </dgm:pt>
    <dgm:pt modelId="{F480C506-F906-41B6-B8D3-17E4E1238404}" type="pres">
      <dgm:prSet presAssocID="{4982B009-8E8A-4494-87EB-AE0C6C31D187}" presName="root2" presStyleCnt="0"/>
      <dgm:spPr/>
    </dgm:pt>
    <dgm:pt modelId="{19F4B1A5-D8DD-4BB9-9D45-6034EFFAF577}" type="pres">
      <dgm:prSet presAssocID="{4982B009-8E8A-4494-87EB-AE0C6C31D187}" presName="LevelTwoTextNode" presStyleLbl="node3" presStyleIdx="0" presStyleCnt="5">
        <dgm:presLayoutVars>
          <dgm:chPref val="3"/>
        </dgm:presLayoutVars>
      </dgm:prSet>
      <dgm:spPr/>
    </dgm:pt>
    <dgm:pt modelId="{7399E294-32FA-4BC4-8BDA-E63632687EF1}" type="pres">
      <dgm:prSet presAssocID="{4982B009-8E8A-4494-87EB-AE0C6C31D187}" presName="level3hierChild" presStyleCnt="0"/>
      <dgm:spPr/>
    </dgm:pt>
    <dgm:pt modelId="{3F172FDA-95FC-4EF6-82BD-380B31349FF4}" type="pres">
      <dgm:prSet presAssocID="{DA7F9AD6-0033-4C49-A6FD-B869174D6D97}" presName="conn2-1" presStyleLbl="parChTrans1D3" presStyleIdx="1" presStyleCnt="5"/>
      <dgm:spPr/>
    </dgm:pt>
    <dgm:pt modelId="{3155DD22-022C-4FB9-81B4-ED67380FB51B}" type="pres">
      <dgm:prSet presAssocID="{DA7F9AD6-0033-4C49-A6FD-B869174D6D97}" presName="connTx" presStyleLbl="parChTrans1D3" presStyleIdx="1" presStyleCnt="5"/>
      <dgm:spPr/>
    </dgm:pt>
    <dgm:pt modelId="{E6ED5FB5-9C56-41FE-8447-2E49C3DCA84C}" type="pres">
      <dgm:prSet presAssocID="{A7D4A525-236E-4AF5-A7DD-BE7175CBF819}" presName="root2" presStyleCnt="0"/>
      <dgm:spPr/>
    </dgm:pt>
    <dgm:pt modelId="{642F5EBC-15FD-4288-AA05-A25957B75247}" type="pres">
      <dgm:prSet presAssocID="{A7D4A525-236E-4AF5-A7DD-BE7175CBF819}" presName="LevelTwoTextNode" presStyleLbl="node3" presStyleIdx="1" presStyleCnt="5">
        <dgm:presLayoutVars>
          <dgm:chPref val="3"/>
        </dgm:presLayoutVars>
      </dgm:prSet>
      <dgm:spPr/>
    </dgm:pt>
    <dgm:pt modelId="{3031AF01-887B-4B7D-9E51-1A33DF8353B5}" type="pres">
      <dgm:prSet presAssocID="{A7D4A525-236E-4AF5-A7DD-BE7175CBF819}" presName="level3hierChild" presStyleCnt="0"/>
      <dgm:spPr/>
    </dgm:pt>
    <dgm:pt modelId="{9AA81EA3-B56B-4346-B322-00446064578A}" type="pres">
      <dgm:prSet presAssocID="{AE4BF93B-711C-48C5-9753-E14D4882546A}" presName="conn2-1" presStyleLbl="parChTrans1D4" presStyleIdx="0" presStyleCnt="1"/>
      <dgm:spPr/>
    </dgm:pt>
    <dgm:pt modelId="{EA2EB3BF-CC7A-41AD-A154-ADDD96E5FB5C}" type="pres">
      <dgm:prSet presAssocID="{AE4BF93B-711C-48C5-9753-E14D4882546A}" presName="connTx" presStyleLbl="parChTrans1D4" presStyleIdx="0" presStyleCnt="1"/>
      <dgm:spPr/>
    </dgm:pt>
    <dgm:pt modelId="{FB2E8440-5178-4CE3-9841-648E332F3C8B}" type="pres">
      <dgm:prSet presAssocID="{0EA6233F-C2E4-4CB3-967A-2E20482BEBDC}" presName="root2" presStyleCnt="0"/>
      <dgm:spPr/>
    </dgm:pt>
    <dgm:pt modelId="{AB02660D-96FA-49ED-81FB-E93B57D07FDC}" type="pres">
      <dgm:prSet presAssocID="{0EA6233F-C2E4-4CB3-967A-2E20482BEBDC}" presName="LevelTwoTextNode" presStyleLbl="node4" presStyleIdx="0" presStyleCnt="1">
        <dgm:presLayoutVars>
          <dgm:chPref val="3"/>
        </dgm:presLayoutVars>
      </dgm:prSet>
      <dgm:spPr/>
    </dgm:pt>
    <dgm:pt modelId="{E25802C4-A174-4A50-B73D-9DB3AA21C5DE}" type="pres">
      <dgm:prSet presAssocID="{0EA6233F-C2E4-4CB3-967A-2E20482BEBDC}" presName="level3hierChild" presStyleCnt="0"/>
      <dgm:spPr/>
    </dgm:pt>
    <dgm:pt modelId="{7771B267-9C1A-42E3-B58D-1DFE9298DB91}" type="pres">
      <dgm:prSet presAssocID="{2B35BC55-BF80-47F4-8CE3-70982993F550}" presName="conn2-1" presStyleLbl="parChTrans1D2" presStyleIdx="1" presStyleCnt="4"/>
      <dgm:spPr/>
    </dgm:pt>
    <dgm:pt modelId="{0D5DFD9E-F063-4290-BA42-20F8326E920B}" type="pres">
      <dgm:prSet presAssocID="{2B35BC55-BF80-47F4-8CE3-70982993F550}" presName="connTx" presStyleLbl="parChTrans1D2" presStyleIdx="1" presStyleCnt="4"/>
      <dgm:spPr/>
    </dgm:pt>
    <dgm:pt modelId="{97FBDE55-D4A8-4FF2-AAEB-3A78C0CEF24C}" type="pres">
      <dgm:prSet presAssocID="{D3309CF3-2F53-49D9-A773-2E5C1E4B654C}" presName="root2" presStyleCnt="0"/>
      <dgm:spPr/>
    </dgm:pt>
    <dgm:pt modelId="{9486DAC6-5FBE-432B-9FDC-A6E9EF0F752F}" type="pres">
      <dgm:prSet presAssocID="{D3309CF3-2F53-49D9-A773-2E5C1E4B654C}" presName="LevelTwoTextNode" presStyleLbl="node2" presStyleIdx="1" presStyleCnt="4">
        <dgm:presLayoutVars>
          <dgm:chPref val="3"/>
        </dgm:presLayoutVars>
      </dgm:prSet>
      <dgm:spPr/>
    </dgm:pt>
    <dgm:pt modelId="{1395CF0D-1F92-4C81-95EB-52A132EBFEA7}" type="pres">
      <dgm:prSet presAssocID="{D3309CF3-2F53-49D9-A773-2E5C1E4B654C}" presName="level3hierChild" presStyleCnt="0"/>
      <dgm:spPr/>
    </dgm:pt>
    <dgm:pt modelId="{2A2D3839-66EB-4A63-9F05-064D1EF7E22C}" type="pres">
      <dgm:prSet presAssocID="{651E9E8E-B36D-4F6F-AC52-76247D3B49D4}" presName="conn2-1" presStyleLbl="parChTrans1D3" presStyleIdx="2" presStyleCnt="5"/>
      <dgm:spPr/>
    </dgm:pt>
    <dgm:pt modelId="{DDD9FADD-9E50-4DD6-B20E-8309C6D7357B}" type="pres">
      <dgm:prSet presAssocID="{651E9E8E-B36D-4F6F-AC52-76247D3B49D4}" presName="connTx" presStyleLbl="parChTrans1D3" presStyleIdx="2" presStyleCnt="5"/>
      <dgm:spPr/>
    </dgm:pt>
    <dgm:pt modelId="{1E3BC337-70FD-49A1-935C-E866637E5BC4}" type="pres">
      <dgm:prSet presAssocID="{F285CA68-399A-4309-AF90-3F185C486246}" presName="root2" presStyleCnt="0"/>
      <dgm:spPr/>
    </dgm:pt>
    <dgm:pt modelId="{6C8D164D-AA3E-4EFC-BA7B-EA3DC7AC24D5}" type="pres">
      <dgm:prSet presAssocID="{F285CA68-399A-4309-AF90-3F185C486246}" presName="LevelTwoTextNode" presStyleLbl="node3" presStyleIdx="2" presStyleCnt="5">
        <dgm:presLayoutVars>
          <dgm:chPref val="3"/>
        </dgm:presLayoutVars>
      </dgm:prSet>
      <dgm:spPr/>
    </dgm:pt>
    <dgm:pt modelId="{CE1FED1A-73EE-41A1-9881-9869ED2ADCCD}" type="pres">
      <dgm:prSet presAssocID="{F285CA68-399A-4309-AF90-3F185C486246}" presName="level3hierChild" presStyleCnt="0"/>
      <dgm:spPr/>
    </dgm:pt>
    <dgm:pt modelId="{956B735F-9377-494E-88E5-91EC8A3AE0A5}" type="pres">
      <dgm:prSet presAssocID="{4DF568CB-D974-4806-9E66-977178097FAA}" presName="conn2-1" presStyleLbl="parChTrans1D2" presStyleIdx="2" presStyleCnt="4"/>
      <dgm:spPr/>
    </dgm:pt>
    <dgm:pt modelId="{D75F23DB-3046-435A-A25E-9FCB987EC872}" type="pres">
      <dgm:prSet presAssocID="{4DF568CB-D974-4806-9E66-977178097FAA}" presName="connTx" presStyleLbl="parChTrans1D2" presStyleIdx="2" presStyleCnt="4"/>
      <dgm:spPr/>
    </dgm:pt>
    <dgm:pt modelId="{7AD08C22-6FA0-4135-AB99-DB0E2B8FDF43}" type="pres">
      <dgm:prSet presAssocID="{2FBFABD7-7653-498F-9FE9-26DEB07DBB81}" presName="root2" presStyleCnt="0"/>
      <dgm:spPr/>
    </dgm:pt>
    <dgm:pt modelId="{333E19FF-EA1C-4A82-B7DE-EEA415E8900E}" type="pres">
      <dgm:prSet presAssocID="{2FBFABD7-7653-498F-9FE9-26DEB07DBB81}" presName="LevelTwoTextNode" presStyleLbl="node2" presStyleIdx="2" presStyleCnt="4">
        <dgm:presLayoutVars>
          <dgm:chPref val="3"/>
        </dgm:presLayoutVars>
      </dgm:prSet>
      <dgm:spPr/>
    </dgm:pt>
    <dgm:pt modelId="{8A63D559-783F-4E67-8E4D-04F543898F56}" type="pres">
      <dgm:prSet presAssocID="{2FBFABD7-7653-498F-9FE9-26DEB07DBB81}" presName="level3hierChild" presStyleCnt="0"/>
      <dgm:spPr/>
    </dgm:pt>
    <dgm:pt modelId="{FF7F31BB-4130-4293-BFBF-19CFF6245FD2}" type="pres">
      <dgm:prSet presAssocID="{B3734047-9C74-4C85-A7A7-50DFFBA36992}" presName="conn2-1" presStyleLbl="parChTrans1D3" presStyleIdx="3" presStyleCnt="5"/>
      <dgm:spPr/>
    </dgm:pt>
    <dgm:pt modelId="{E10F01F8-0E3D-4AAA-96FD-A2E83CDDD5E8}" type="pres">
      <dgm:prSet presAssocID="{B3734047-9C74-4C85-A7A7-50DFFBA36992}" presName="connTx" presStyleLbl="parChTrans1D3" presStyleIdx="3" presStyleCnt="5"/>
      <dgm:spPr/>
    </dgm:pt>
    <dgm:pt modelId="{B814CB1B-3A07-4DAE-BF82-C17837454366}" type="pres">
      <dgm:prSet presAssocID="{D4349110-CD52-4976-BC60-B7153348A86D}" presName="root2" presStyleCnt="0"/>
      <dgm:spPr/>
    </dgm:pt>
    <dgm:pt modelId="{E5EBCA6E-CCE8-4722-A8C8-74057EC11F01}" type="pres">
      <dgm:prSet presAssocID="{D4349110-CD52-4976-BC60-B7153348A86D}" presName="LevelTwoTextNode" presStyleLbl="node3" presStyleIdx="3" presStyleCnt="5">
        <dgm:presLayoutVars>
          <dgm:chPref val="3"/>
        </dgm:presLayoutVars>
      </dgm:prSet>
      <dgm:spPr/>
    </dgm:pt>
    <dgm:pt modelId="{285DC0A7-6648-4255-939B-FFB8F33E5145}" type="pres">
      <dgm:prSet presAssocID="{D4349110-CD52-4976-BC60-B7153348A86D}" presName="level3hierChild" presStyleCnt="0"/>
      <dgm:spPr/>
    </dgm:pt>
    <dgm:pt modelId="{5E0318A9-61CC-4B93-8FBA-462B1FF70174}" type="pres">
      <dgm:prSet presAssocID="{43794D0A-C968-4934-80C2-5C6478D9C6BD}" presName="conn2-1" presStyleLbl="parChTrans1D2" presStyleIdx="3" presStyleCnt="4"/>
      <dgm:spPr/>
    </dgm:pt>
    <dgm:pt modelId="{41E373B3-FC5C-40B5-A78E-E3BB5CDEF5A7}" type="pres">
      <dgm:prSet presAssocID="{43794D0A-C968-4934-80C2-5C6478D9C6BD}" presName="connTx" presStyleLbl="parChTrans1D2" presStyleIdx="3" presStyleCnt="4"/>
      <dgm:spPr/>
    </dgm:pt>
    <dgm:pt modelId="{F38603D2-4081-4DAF-B8F3-877B5C387F04}" type="pres">
      <dgm:prSet presAssocID="{982F3E3B-7672-4E85-8333-2BCE65FDCF1D}" presName="root2" presStyleCnt="0"/>
      <dgm:spPr/>
    </dgm:pt>
    <dgm:pt modelId="{D9A5C2BB-799D-4CB2-8978-4962F1C0441E}" type="pres">
      <dgm:prSet presAssocID="{982F3E3B-7672-4E85-8333-2BCE65FDCF1D}" presName="LevelTwoTextNode" presStyleLbl="node2" presStyleIdx="3" presStyleCnt="4">
        <dgm:presLayoutVars>
          <dgm:chPref val="3"/>
        </dgm:presLayoutVars>
      </dgm:prSet>
      <dgm:spPr/>
    </dgm:pt>
    <dgm:pt modelId="{F23DFA6A-F61F-4094-AF75-D73D2D60BE83}" type="pres">
      <dgm:prSet presAssocID="{982F3E3B-7672-4E85-8333-2BCE65FDCF1D}" presName="level3hierChild" presStyleCnt="0"/>
      <dgm:spPr/>
    </dgm:pt>
    <dgm:pt modelId="{806E2718-B0C7-46B2-9586-6F8E5522648C}" type="pres">
      <dgm:prSet presAssocID="{3E8504AF-F92A-4F18-AF12-C697D7D0E658}" presName="conn2-1" presStyleLbl="parChTrans1D3" presStyleIdx="4" presStyleCnt="5"/>
      <dgm:spPr/>
    </dgm:pt>
    <dgm:pt modelId="{92A24140-CE70-4C21-8E41-5424FABFC46B}" type="pres">
      <dgm:prSet presAssocID="{3E8504AF-F92A-4F18-AF12-C697D7D0E658}" presName="connTx" presStyleLbl="parChTrans1D3" presStyleIdx="4" presStyleCnt="5"/>
      <dgm:spPr/>
    </dgm:pt>
    <dgm:pt modelId="{EC06072D-BF6A-47D9-9B04-EA356F64BFE9}" type="pres">
      <dgm:prSet presAssocID="{CC37BD17-87E1-4A3F-9F4F-E6B03CF517C9}" presName="root2" presStyleCnt="0"/>
      <dgm:spPr/>
    </dgm:pt>
    <dgm:pt modelId="{3D3CD856-8BF8-4E4D-A666-32F63711CA3A}" type="pres">
      <dgm:prSet presAssocID="{CC37BD17-87E1-4A3F-9F4F-E6B03CF517C9}" presName="LevelTwoTextNode" presStyleLbl="node3" presStyleIdx="4" presStyleCnt="5">
        <dgm:presLayoutVars>
          <dgm:chPref val="3"/>
        </dgm:presLayoutVars>
      </dgm:prSet>
      <dgm:spPr/>
    </dgm:pt>
    <dgm:pt modelId="{59E890B6-ECF8-4069-9722-AAAB09C51AE5}" type="pres">
      <dgm:prSet presAssocID="{CC37BD17-87E1-4A3F-9F4F-E6B03CF517C9}" presName="level3hierChild" presStyleCnt="0"/>
      <dgm:spPr/>
    </dgm:pt>
  </dgm:ptLst>
  <dgm:cxnLst>
    <dgm:cxn modelId="{2F9FF203-F86A-4F7F-BC66-19AD47C541E5}" type="presOf" srcId="{0EA6233F-C2E4-4CB3-967A-2E20482BEBDC}" destId="{AB02660D-96FA-49ED-81FB-E93B57D07FDC}" srcOrd="0" destOrd="0" presId="urn:microsoft.com/office/officeart/2005/8/layout/hierarchy2"/>
    <dgm:cxn modelId="{BD75850C-5BD4-4DB6-8146-E87303A8E23C}" type="presOf" srcId="{A868A7C6-2321-4C4B-A0B9-4D694950A523}" destId="{24B3F4EE-E183-4C32-A40E-76D5559DF16B}" srcOrd="0" destOrd="0" presId="urn:microsoft.com/office/officeart/2005/8/layout/hierarchy2"/>
    <dgm:cxn modelId="{CC134013-0C3A-4ED9-AD6B-A355FF38921C}" type="presOf" srcId="{F285CA68-399A-4309-AF90-3F185C486246}" destId="{6C8D164D-AA3E-4EFC-BA7B-EA3DC7AC24D5}" srcOrd="0" destOrd="0" presId="urn:microsoft.com/office/officeart/2005/8/layout/hierarchy2"/>
    <dgm:cxn modelId="{CF433D15-2D00-4622-B1BA-4A1BE2C19EA9}" type="presOf" srcId="{3E8504AF-F92A-4F18-AF12-C697D7D0E658}" destId="{806E2718-B0C7-46B2-9586-6F8E5522648C}" srcOrd="0" destOrd="0" presId="urn:microsoft.com/office/officeart/2005/8/layout/hierarchy2"/>
    <dgm:cxn modelId="{A2CA0B1F-5DA4-480B-BC22-809FEE07E8E2}" type="presOf" srcId="{43794D0A-C968-4934-80C2-5C6478D9C6BD}" destId="{41E373B3-FC5C-40B5-A78E-E3BB5CDEF5A7}" srcOrd="1" destOrd="0" presId="urn:microsoft.com/office/officeart/2005/8/layout/hierarchy2"/>
    <dgm:cxn modelId="{F4A24122-EFCE-4AD1-A9E4-D5EE71781878}" srcId="{982F3E3B-7672-4E85-8333-2BCE65FDCF1D}" destId="{CC37BD17-87E1-4A3F-9F4F-E6B03CF517C9}" srcOrd="0" destOrd="0" parTransId="{3E8504AF-F92A-4F18-AF12-C697D7D0E658}" sibTransId="{AD6DBFFF-4FBE-44A9-933F-41C1F09AC819}"/>
    <dgm:cxn modelId="{275D1629-5D07-4FE8-B84C-0E9FA3C366D3}" type="presOf" srcId="{982F3E3B-7672-4E85-8333-2BCE65FDCF1D}" destId="{D9A5C2BB-799D-4CB2-8978-4962F1C0441E}" srcOrd="0" destOrd="0" presId="urn:microsoft.com/office/officeart/2005/8/layout/hierarchy2"/>
    <dgm:cxn modelId="{F53AA02A-B291-40C9-875F-D47FB917A2ED}" type="presOf" srcId="{2B35BC55-BF80-47F4-8CE3-70982993F550}" destId="{0D5DFD9E-F063-4290-BA42-20F8326E920B}" srcOrd="1" destOrd="0" presId="urn:microsoft.com/office/officeart/2005/8/layout/hierarchy2"/>
    <dgm:cxn modelId="{59CDEC2E-1381-4F29-A738-4CBCB5FA7ECE}" type="presOf" srcId="{AE4BF93B-711C-48C5-9753-E14D4882546A}" destId="{9AA81EA3-B56B-4346-B322-00446064578A}" srcOrd="0" destOrd="0" presId="urn:microsoft.com/office/officeart/2005/8/layout/hierarchy2"/>
    <dgm:cxn modelId="{9EEE0C31-FC8E-415A-ACFF-91B55750F10E}" type="presOf" srcId="{B4929995-2518-4A82-9CBD-0C3ADF1EC035}" destId="{F37725E0-28F9-40BC-A89C-84DA5077AA53}" srcOrd="1" destOrd="0" presId="urn:microsoft.com/office/officeart/2005/8/layout/hierarchy2"/>
    <dgm:cxn modelId="{C03A2532-F4D5-487B-AE98-86FD908E5564}" type="presOf" srcId="{B3734047-9C74-4C85-A7A7-50DFFBA36992}" destId="{FF7F31BB-4130-4293-BFBF-19CFF6245FD2}" srcOrd="0" destOrd="0" presId="urn:microsoft.com/office/officeart/2005/8/layout/hierarchy2"/>
    <dgm:cxn modelId="{AAB3A83A-EFEE-4C08-9DDF-66E1486E1BDC}" srcId="{EE5A1073-C97A-4E22-8BC9-19D710741FA1}" destId="{A7D4A525-236E-4AF5-A7DD-BE7175CBF819}" srcOrd="1" destOrd="0" parTransId="{DA7F9AD6-0033-4C49-A6FD-B869174D6D97}" sibTransId="{C2AEA633-C87A-4B68-9487-794088DFF820}"/>
    <dgm:cxn modelId="{52F11D3B-6397-4718-A89E-FAED92D48C16}" type="presOf" srcId="{A868A7C6-2321-4C4B-A0B9-4D694950A523}" destId="{AAE9E058-FC0F-4BBD-8029-65288A6EF2AF}" srcOrd="1" destOrd="0" presId="urn:microsoft.com/office/officeart/2005/8/layout/hierarchy2"/>
    <dgm:cxn modelId="{4D3C0E3C-D046-49A8-8A9E-C73EA61A8118}" type="presOf" srcId="{CC37BD17-87E1-4A3F-9F4F-E6B03CF517C9}" destId="{3D3CD856-8BF8-4E4D-A666-32F63711CA3A}" srcOrd="0" destOrd="0" presId="urn:microsoft.com/office/officeart/2005/8/layout/hierarchy2"/>
    <dgm:cxn modelId="{49F12040-8A1D-4604-A2FB-F25B18271795}" type="presOf" srcId="{EE5A1073-C97A-4E22-8BC9-19D710741FA1}" destId="{42BE5FDA-8B7C-4D78-824B-8B0EA8F95DCF}" srcOrd="0" destOrd="0" presId="urn:microsoft.com/office/officeart/2005/8/layout/hierarchy2"/>
    <dgm:cxn modelId="{DC0DCB40-93F8-4B8F-B3F2-92C43FFCF532}" type="presOf" srcId="{4DF568CB-D974-4806-9E66-977178097FAA}" destId="{956B735F-9377-494E-88E5-91EC8A3AE0A5}" srcOrd="0" destOrd="0" presId="urn:microsoft.com/office/officeart/2005/8/layout/hierarchy2"/>
    <dgm:cxn modelId="{0609655C-7A53-47AC-8988-60C6F068207B}" type="presOf" srcId="{651E9E8E-B36D-4F6F-AC52-76247D3B49D4}" destId="{2A2D3839-66EB-4A63-9F05-064D1EF7E22C}" srcOrd="0" destOrd="0" presId="urn:microsoft.com/office/officeart/2005/8/layout/hierarchy2"/>
    <dgm:cxn modelId="{840FD144-2C46-4C28-A112-624026EC49EC}" type="presOf" srcId="{926CDDDA-97A8-4C40-9EA4-1BD96E64545C}" destId="{B0ECDB82-1AFD-4F1F-9C4B-7C2E6C02E445}" srcOrd="0" destOrd="0" presId="urn:microsoft.com/office/officeart/2005/8/layout/hierarchy2"/>
    <dgm:cxn modelId="{029C2C48-994E-4093-8AAE-9B06C944D1B8}" type="presOf" srcId="{43794D0A-C968-4934-80C2-5C6478D9C6BD}" destId="{5E0318A9-61CC-4B93-8FBA-462B1FF70174}" srcOrd="0" destOrd="0" presId="urn:microsoft.com/office/officeart/2005/8/layout/hierarchy2"/>
    <dgm:cxn modelId="{C6554D6F-CEBF-4D28-852A-160530749C9C}" type="presOf" srcId="{C2656D3F-D74E-4D05-B248-76966DFAF11F}" destId="{D7E27769-220B-4EC7-8B55-317965D1F2FD}" srcOrd="0" destOrd="0" presId="urn:microsoft.com/office/officeart/2005/8/layout/hierarchy2"/>
    <dgm:cxn modelId="{05510870-74F3-4A12-A19E-DFE527EDAF9C}" type="presOf" srcId="{D3309CF3-2F53-49D9-A773-2E5C1E4B654C}" destId="{9486DAC6-5FBE-432B-9FDC-A6E9EF0F752F}" srcOrd="0" destOrd="0" presId="urn:microsoft.com/office/officeart/2005/8/layout/hierarchy2"/>
    <dgm:cxn modelId="{8B3D7950-CD81-4973-8032-D661C8518DD7}" type="presOf" srcId="{B4929995-2518-4A82-9CBD-0C3ADF1EC035}" destId="{CD0EFEE1-DAF4-462B-8AE3-71B43E2F8DF2}" srcOrd="0" destOrd="0" presId="urn:microsoft.com/office/officeart/2005/8/layout/hierarchy2"/>
    <dgm:cxn modelId="{1F1D4B72-ED53-4773-BFB1-09043370C796}" srcId="{52F04D32-6644-4F5E-8A00-9546539FDA46}" destId="{926CDDDA-97A8-4C40-9EA4-1BD96E64545C}" srcOrd="3" destOrd="0" parTransId="{85AD3562-A477-4F05-BFE2-905DB843E28F}" sibTransId="{A5FB3FD1-6992-4A78-ADA9-23D5DE51C68C}"/>
    <dgm:cxn modelId="{83F48A55-9852-4BD4-B461-1AB6FED19D71}" srcId="{2FBFABD7-7653-498F-9FE9-26DEB07DBB81}" destId="{D4349110-CD52-4976-BC60-B7153348A86D}" srcOrd="0" destOrd="0" parTransId="{B3734047-9C74-4C85-A7A7-50DFFBA36992}" sibTransId="{8F6823D8-2AA6-4DE6-8CB9-F71066865C58}"/>
    <dgm:cxn modelId="{EFD55758-15F4-40BC-84CA-5B2164F57D35}" srcId="{52F04D32-6644-4F5E-8A00-9546539FDA46}" destId="{B1DC251F-75BA-4677-8628-B0CEFC4615DB}" srcOrd="0" destOrd="0" parTransId="{630F42B4-E6DE-414A-8851-6D58C38DAE53}" sibTransId="{7CCD2F32-62E2-4F2C-B5ED-62E51D0BC4E0}"/>
    <dgm:cxn modelId="{78C59B58-7CCC-49BD-9E17-4EBCFCE8CB5E}" type="presOf" srcId="{651E9E8E-B36D-4F6F-AC52-76247D3B49D4}" destId="{DDD9FADD-9E50-4DD6-B20E-8309C6D7357B}" srcOrd="1" destOrd="0" presId="urn:microsoft.com/office/officeart/2005/8/layout/hierarchy2"/>
    <dgm:cxn modelId="{E30EE97F-1038-4DAF-BAAD-2D19BD95DE8A}" srcId="{A7D4A525-236E-4AF5-A7DD-BE7175CBF819}" destId="{0EA6233F-C2E4-4CB3-967A-2E20482BEBDC}" srcOrd="0" destOrd="0" parTransId="{AE4BF93B-711C-48C5-9753-E14D4882546A}" sibTransId="{742AAC53-B48D-42F1-A42C-65AF13B9310F}"/>
    <dgm:cxn modelId="{43C25385-83C6-4DB5-A9C3-53BB0E7C4B66}" type="presOf" srcId="{4982B009-8E8A-4494-87EB-AE0C6C31D187}" destId="{19F4B1A5-D8DD-4BB9-9D45-6034EFFAF577}" srcOrd="0" destOrd="0" presId="urn:microsoft.com/office/officeart/2005/8/layout/hierarchy2"/>
    <dgm:cxn modelId="{3CF9DE87-CAC7-4C5C-AD78-2238E6377249}" type="presOf" srcId="{D4349110-CD52-4976-BC60-B7153348A86D}" destId="{E5EBCA6E-CCE8-4722-A8C8-74057EC11F01}" srcOrd="0" destOrd="0" presId="urn:microsoft.com/office/officeart/2005/8/layout/hierarchy2"/>
    <dgm:cxn modelId="{1742838F-CD28-4C9D-B7A2-24B1F6141877}" srcId="{52F04D32-6644-4F5E-8A00-9546539FDA46}" destId="{C2656D3F-D74E-4D05-B248-76966DFAF11F}" srcOrd="1" destOrd="0" parTransId="{3A2F305C-C07E-4DFD-82C2-AEF9AD183CD1}" sibTransId="{F4BC548E-A156-4700-92AE-D1E9C45F41B8}"/>
    <dgm:cxn modelId="{510D8E93-00C6-49DC-9C8B-8C7EF15C2D60}" type="presOf" srcId="{52F04D32-6644-4F5E-8A00-9546539FDA46}" destId="{AA9A57B2-9DC7-4B8C-A4D3-C32C99D02015}" srcOrd="0" destOrd="0" presId="urn:microsoft.com/office/officeart/2005/8/layout/hierarchy2"/>
    <dgm:cxn modelId="{53FCEF95-D536-4188-B067-16EB85E5252F}" type="presOf" srcId="{2FBFABD7-7653-498F-9FE9-26DEB07DBB81}" destId="{333E19FF-EA1C-4A82-B7DE-EEA415E8900E}" srcOrd="0" destOrd="0" presId="urn:microsoft.com/office/officeart/2005/8/layout/hierarchy2"/>
    <dgm:cxn modelId="{57397296-FAFE-4737-8049-A99F1905AB4D}" type="presOf" srcId="{2B35BC55-BF80-47F4-8CE3-70982993F550}" destId="{7771B267-9C1A-42E3-B58D-1DFE9298DB91}" srcOrd="0" destOrd="0" presId="urn:microsoft.com/office/officeart/2005/8/layout/hierarchy2"/>
    <dgm:cxn modelId="{15A33799-6D6F-418D-B7A8-3E465C3CA54D}" type="presOf" srcId="{4DF568CB-D974-4806-9E66-977178097FAA}" destId="{D75F23DB-3046-435A-A25E-9FCB987EC872}" srcOrd="1" destOrd="0" presId="urn:microsoft.com/office/officeart/2005/8/layout/hierarchy2"/>
    <dgm:cxn modelId="{2B37C4A8-0DD4-4715-B102-3F28993E6944}" srcId="{52F04D32-6644-4F5E-8A00-9546539FDA46}" destId="{A83F0E90-0420-437A-AC13-91F274707ABB}" srcOrd="2" destOrd="0" parTransId="{8466B115-0EDB-472D-9F19-81F7533686AA}" sibTransId="{00BBE9F7-971A-4882-9FEE-48F60D17869C}"/>
    <dgm:cxn modelId="{721CA1A9-9F65-401A-9764-6D840C1CF0DB}" type="presOf" srcId="{B1DC251F-75BA-4677-8628-B0CEFC4615DB}" destId="{5D6B6687-F65F-401B-A363-DB05D124F73E}" srcOrd="0" destOrd="0" presId="urn:microsoft.com/office/officeart/2005/8/layout/hierarchy2"/>
    <dgm:cxn modelId="{1853D6B0-8F53-4702-B0CC-5E29D7039715}" srcId="{926CDDDA-97A8-4C40-9EA4-1BD96E64545C}" destId="{982F3E3B-7672-4E85-8333-2BCE65FDCF1D}" srcOrd="3" destOrd="0" parTransId="{43794D0A-C968-4934-80C2-5C6478D9C6BD}" sibTransId="{D83095CC-0434-46C8-B033-DCD48EC78E6F}"/>
    <dgm:cxn modelId="{73C5D4B3-1D51-4ED1-A30C-2B6E54D1606A}" type="presOf" srcId="{DA7F9AD6-0033-4C49-A6FD-B869174D6D97}" destId="{3155DD22-022C-4FB9-81B4-ED67380FB51B}" srcOrd="1" destOrd="0" presId="urn:microsoft.com/office/officeart/2005/8/layout/hierarchy2"/>
    <dgm:cxn modelId="{BE5CE1CA-0D62-4F80-A2E4-5DC8BDF0BAAE}" type="presOf" srcId="{A83F0E90-0420-437A-AC13-91F274707ABB}" destId="{DCAC61ED-BE16-4C5F-BBE5-139A59597680}" srcOrd="0" destOrd="0" presId="urn:microsoft.com/office/officeart/2005/8/layout/hierarchy2"/>
    <dgm:cxn modelId="{9E8022D0-4394-4864-936B-2CBB43F84BF0}" srcId="{926CDDDA-97A8-4C40-9EA4-1BD96E64545C}" destId="{2FBFABD7-7653-498F-9FE9-26DEB07DBB81}" srcOrd="2" destOrd="0" parTransId="{4DF568CB-D974-4806-9E66-977178097FAA}" sibTransId="{6E736936-06E6-425F-AD25-F225116868E8}"/>
    <dgm:cxn modelId="{F1A2BAD0-09A1-4F97-BAB5-B385FEAF2EA2}" srcId="{D3309CF3-2F53-49D9-A773-2E5C1E4B654C}" destId="{F285CA68-399A-4309-AF90-3F185C486246}" srcOrd="0" destOrd="0" parTransId="{651E9E8E-B36D-4F6F-AC52-76247D3B49D4}" sibTransId="{E9C30EF1-E906-4A2A-9D97-BD5E9A945EB5}"/>
    <dgm:cxn modelId="{C4FE53D2-00F6-4657-ACAF-7A6717C605B0}" srcId="{926CDDDA-97A8-4C40-9EA4-1BD96E64545C}" destId="{EE5A1073-C97A-4E22-8BC9-19D710741FA1}" srcOrd="0" destOrd="0" parTransId="{B4929995-2518-4A82-9CBD-0C3ADF1EC035}" sibTransId="{8E6C52AC-1857-4BC2-933C-F1D3590E6403}"/>
    <dgm:cxn modelId="{4B7CBCD2-3C74-4EEB-A089-A2CB1DDE9C87}" srcId="{926CDDDA-97A8-4C40-9EA4-1BD96E64545C}" destId="{D3309CF3-2F53-49D9-A773-2E5C1E4B654C}" srcOrd="1" destOrd="0" parTransId="{2B35BC55-BF80-47F4-8CE3-70982993F550}" sibTransId="{A64C9DD4-B604-4619-8F4F-66F534637AB7}"/>
    <dgm:cxn modelId="{682833D5-637A-470C-A2C4-178FD81E4662}" type="presOf" srcId="{A7D4A525-236E-4AF5-A7DD-BE7175CBF819}" destId="{642F5EBC-15FD-4288-AA05-A25957B75247}" srcOrd="0" destOrd="0" presId="urn:microsoft.com/office/officeart/2005/8/layout/hierarchy2"/>
    <dgm:cxn modelId="{E247D7DB-915C-42E4-8CBF-3AFACC4647C2}" type="presOf" srcId="{AE4BF93B-711C-48C5-9753-E14D4882546A}" destId="{EA2EB3BF-CC7A-41AD-A154-ADDD96E5FB5C}" srcOrd="1" destOrd="0" presId="urn:microsoft.com/office/officeart/2005/8/layout/hierarchy2"/>
    <dgm:cxn modelId="{017944DC-5485-4077-96FA-9C1BE0519D88}" type="presOf" srcId="{3E8504AF-F92A-4F18-AF12-C697D7D0E658}" destId="{92A24140-CE70-4C21-8E41-5424FABFC46B}" srcOrd="1" destOrd="0" presId="urn:microsoft.com/office/officeart/2005/8/layout/hierarchy2"/>
    <dgm:cxn modelId="{C0F12FF5-1811-40BD-8AA3-DB5D4F6EA822}" type="presOf" srcId="{B3734047-9C74-4C85-A7A7-50DFFBA36992}" destId="{E10F01F8-0E3D-4AAA-96FD-A2E83CDDD5E8}" srcOrd="1" destOrd="0" presId="urn:microsoft.com/office/officeart/2005/8/layout/hierarchy2"/>
    <dgm:cxn modelId="{40235BFA-5B60-4B68-913A-EEE708411005}" type="presOf" srcId="{DA7F9AD6-0033-4C49-A6FD-B869174D6D97}" destId="{3F172FDA-95FC-4EF6-82BD-380B31349FF4}" srcOrd="0" destOrd="0" presId="urn:microsoft.com/office/officeart/2005/8/layout/hierarchy2"/>
    <dgm:cxn modelId="{69E4C1FA-57B8-4443-B304-7762A6BD40C1}" srcId="{EE5A1073-C97A-4E22-8BC9-19D710741FA1}" destId="{4982B009-8E8A-4494-87EB-AE0C6C31D187}" srcOrd="0" destOrd="0" parTransId="{A868A7C6-2321-4C4B-A0B9-4D694950A523}" sibTransId="{B5E6F09A-3C3C-4B7A-B757-9F0DD4E44E6A}"/>
    <dgm:cxn modelId="{AE362941-C5D9-42B0-B8BB-33FFAA174A66}" type="presParOf" srcId="{AA9A57B2-9DC7-4B8C-A4D3-C32C99D02015}" destId="{1F04D190-047B-4690-98B8-5F6479204721}" srcOrd="0" destOrd="0" presId="urn:microsoft.com/office/officeart/2005/8/layout/hierarchy2"/>
    <dgm:cxn modelId="{584CCF23-4736-4B8A-9118-3BFBCFFBC76C}" type="presParOf" srcId="{1F04D190-047B-4690-98B8-5F6479204721}" destId="{5D6B6687-F65F-401B-A363-DB05D124F73E}" srcOrd="0" destOrd="0" presId="urn:microsoft.com/office/officeart/2005/8/layout/hierarchy2"/>
    <dgm:cxn modelId="{D6AECB1F-8FE9-43FE-8C41-EFA001E4D20B}" type="presParOf" srcId="{1F04D190-047B-4690-98B8-5F6479204721}" destId="{75495799-4D4C-45E5-AC27-5D645091957E}" srcOrd="1" destOrd="0" presId="urn:microsoft.com/office/officeart/2005/8/layout/hierarchy2"/>
    <dgm:cxn modelId="{338ED897-27FA-4686-A161-32644C171EFD}" type="presParOf" srcId="{AA9A57B2-9DC7-4B8C-A4D3-C32C99D02015}" destId="{67237C16-3DFA-4E1D-9483-A14C4284B5B0}" srcOrd="1" destOrd="0" presId="urn:microsoft.com/office/officeart/2005/8/layout/hierarchy2"/>
    <dgm:cxn modelId="{810F3F11-01CC-46D9-9A81-4AD7641E7027}" type="presParOf" srcId="{67237C16-3DFA-4E1D-9483-A14C4284B5B0}" destId="{D7E27769-220B-4EC7-8B55-317965D1F2FD}" srcOrd="0" destOrd="0" presId="urn:microsoft.com/office/officeart/2005/8/layout/hierarchy2"/>
    <dgm:cxn modelId="{BE5E737F-FF24-410B-B6EF-DC94A930F15D}" type="presParOf" srcId="{67237C16-3DFA-4E1D-9483-A14C4284B5B0}" destId="{4687047D-1D8C-4046-81BB-503F302F47A3}" srcOrd="1" destOrd="0" presId="urn:microsoft.com/office/officeart/2005/8/layout/hierarchy2"/>
    <dgm:cxn modelId="{4418F26E-6B07-4D21-8E93-D8182EEE756B}" type="presParOf" srcId="{AA9A57B2-9DC7-4B8C-A4D3-C32C99D02015}" destId="{B0828D48-E363-4B74-A3AD-18C588B56437}" srcOrd="2" destOrd="0" presId="urn:microsoft.com/office/officeart/2005/8/layout/hierarchy2"/>
    <dgm:cxn modelId="{730017B1-3E52-4781-937D-DEFADD969B45}" type="presParOf" srcId="{B0828D48-E363-4B74-A3AD-18C588B56437}" destId="{DCAC61ED-BE16-4C5F-BBE5-139A59597680}" srcOrd="0" destOrd="0" presId="urn:microsoft.com/office/officeart/2005/8/layout/hierarchy2"/>
    <dgm:cxn modelId="{7006F433-88AB-4A9F-AEBB-E0BA29940244}" type="presParOf" srcId="{B0828D48-E363-4B74-A3AD-18C588B56437}" destId="{6CFAFD3C-52A8-4FBE-AD7C-346A47BE4DEE}" srcOrd="1" destOrd="0" presId="urn:microsoft.com/office/officeart/2005/8/layout/hierarchy2"/>
    <dgm:cxn modelId="{29988892-65EC-4940-A058-65315ABDEF94}" type="presParOf" srcId="{AA9A57B2-9DC7-4B8C-A4D3-C32C99D02015}" destId="{A4DC9CB8-9A12-4690-8E92-BBE10EEA89BA}" srcOrd="3" destOrd="0" presId="urn:microsoft.com/office/officeart/2005/8/layout/hierarchy2"/>
    <dgm:cxn modelId="{55B17688-ABEF-4D80-B4A8-9C3157758997}" type="presParOf" srcId="{A4DC9CB8-9A12-4690-8E92-BBE10EEA89BA}" destId="{B0ECDB82-1AFD-4F1F-9C4B-7C2E6C02E445}" srcOrd="0" destOrd="0" presId="urn:microsoft.com/office/officeart/2005/8/layout/hierarchy2"/>
    <dgm:cxn modelId="{385560FB-47F2-41F3-A665-88FA97706298}" type="presParOf" srcId="{A4DC9CB8-9A12-4690-8E92-BBE10EEA89BA}" destId="{35D2BFFF-3C4A-4827-B467-B151412531F8}" srcOrd="1" destOrd="0" presId="urn:microsoft.com/office/officeart/2005/8/layout/hierarchy2"/>
    <dgm:cxn modelId="{BBA36C47-1170-4471-9F85-FE7EC9C91D5D}" type="presParOf" srcId="{35D2BFFF-3C4A-4827-B467-B151412531F8}" destId="{CD0EFEE1-DAF4-462B-8AE3-71B43E2F8DF2}" srcOrd="0" destOrd="0" presId="urn:microsoft.com/office/officeart/2005/8/layout/hierarchy2"/>
    <dgm:cxn modelId="{E084B7AB-BC05-4E5F-B353-F54DFF1C508F}" type="presParOf" srcId="{CD0EFEE1-DAF4-462B-8AE3-71B43E2F8DF2}" destId="{F37725E0-28F9-40BC-A89C-84DA5077AA53}" srcOrd="0" destOrd="0" presId="urn:microsoft.com/office/officeart/2005/8/layout/hierarchy2"/>
    <dgm:cxn modelId="{0FF03671-895F-454C-9147-ED91D8F9A07A}" type="presParOf" srcId="{35D2BFFF-3C4A-4827-B467-B151412531F8}" destId="{C54E37CD-DC06-43EC-AF89-F34D7E717516}" srcOrd="1" destOrd="0" presId="urn:microsoft.com/office/officeart/2005/8/layout/hierarchy2"/>
    <dgm:cxn modelId="{3F475620-DECE-45E7-BF48-150BD39D846F}" type="presParOf" srcId="{C54E37CD-DC06-43EC-AF89-F34D7E717516}" destId="{42BE5FDA-8B7C-4D78-824B-8B0EA8F95DCF}" srcOrd="0" destOrd="0" presId="urn:microsoft.com/office/officeart/2005/8/layout/hierarchy2"/>
    <dgm:cxn modelId="{9299E490-3101-4014-AF1A-07474B18E3A9}" type="presParOf" srcId="{C54E37CD-DC06-43EC-AF89-F34D7E717516}" destId="{193B5063-B0B9-4B5E-9485-0A29B21F5F5D}" srcOrd="1" destOrd="0" presId="urn:microsoft.com/office/officeart/2005/8/layout/hierarchy2"/>
    <dgm:cxn modelId="{3CFBB8C8-347A-44EF-AE2D-2072A0C09351}" type="presParOf" srcId="{193B5063-B0B9-4B5E-9485-0A29B21F5F5D}" destId="{24B3F4EE-E183-4C32-A40E-76D5559DF16B}" srcOrd="0" destOrd="0" presId="urn:microsoft.com/office/officeart/2005/8/layout/hierarchy2"/>
    <dgm:cxn modelId="{D6A06EDB-8BA3-4C8F-9BED-97AA517312FE}" type="presParOf" srcId="{24B3F4EE-E183-4C32-A40E-76D5559DF16B}" destId="{AAE9E058-FC0F-4BBD-8029-65288A6EF2AF}" srcOrd="0" destOrd="0" presId="urn:microsoft.com/office/officeart/2005/8/layout/hierarchy2"/>
    <dgm:cxn modelId="{202E83E2-00E3-49D2-96AB-0321EB62FEE4}" type="presParOf" srcId="{193B5063-B0B9-4B5E-9485-0A29B21F5F5D}" destId="{F480C506-F906-41B6-B8D3-17E4E1238404}" srcOrd="1" destOrd="0" presId="urn:microsoft.com/office/officeart/2005/8/layout/hierarchy2"/>
    <dgm:cxn modelId="{BF48955D-4525-4299-A3E7-C7D97E2FEF40}" type="presParOf" srcId="{F480C506-F906-41B6-B8D3-17E4E1238404}" destId="{19F4B1A5-D8DD-4BB9-9D45-6034EFFAF577}" srcOrd="0" destOrd="0" presId="urn:microsoft.com/office/officeart/2005/8/layout/hierarchy2"/>
    <dgm:cxn modelId="{9DDA56DE-A1A1-4A96-BE3F-9EE45F181AE8}" type="presParOf" srcId="{F480C506-F906-41B6-B8D3-17E4E1238404}" destId="{7399E294-32FA-4BC4-8BDA-E63632687EF1}" srcOrd="1" destOrd="0" presId="urn:microsoft.com/office/officeart/2005/8/layout/hierarchy2"/>
    <dgm:cxn modelId="{818B2A72-8338-422E-888E-B8A2BAF8FDDF}" type="presParOf" srcId="{193B5063-B0B9-4B5E-9485-0A29B21F5F5D}" destId="{3F172FDA-95FC-4EF6-82BD-380B31349FF4}" srcOrd="2" destOrd="0" presId="urn:microsoft.com/office/officeart/2005/8/layout/hierarchy2"/>
    <dgm:cxn modelId="{FD7688EE-AAC1-41F0-95AA-78E893942394}" type="presParOf" srcId="{3F172FDA-95FC-4EF6-82BD-380B31349FF4}" destId="{3155DD22-022C-4FB9-81B4-ED67380FB51B}" srcOrd="0" destOrd="0" presId="urn:microsoft.com/office/officeart/2005/8/layout/hierarchy2"/>
    <dgm:cxn modelId="{53E1E15E-D2B0-4491-92CE-BEFB8BDD0B4D}" type="presParOf" srcId="{193B5063-B0B9-4B5E-9485-0A29B21F5F5D}" destId="{E6ED5FB5-9C56-41FE-8447-2E49C3DCA84C}" srcOrd="3" destOrd="0" presId="urn:microsoft.com/office/officeart/2005/8/layout/hierarchy2"/>
    <dgm:cxn modelId="{28A49F9B-EE82-4972-9E8F-AB07E0A8746B}" type="presParOf" srcId="{E6ED5FB5-9C56-41FE-8447-2E49C3DCA84C}" destId="{642F5EBC-15FD-4288-AA05-A25957B75247}" srcOrd="0" destOrd="0" presId="urn:microsoft.com/office/officeart/2005/8/layout/hierarchy2"/>
    <dgm:cxn modelId="{0912BF8C-ADCF-4683-AEF2-8BFD66034834}" type="presParOf" srcId="{E6ED5FB5-9C56-41FE-8447-2E49C3DCA84C}" destId="{3031AF01-887B-4B7D-9E51-1A33DF8353B5}" srcOrd="1" destOrd="0" presId="urn:microsoft.com/office/officeart/2005/8/layout/hierarchy2"/>
    <dgm:cxn modelId="{17E7938A-C39F-40A8-BA40-6E1787958EF2}" type="presParOf" srcId="{3031AF01-887B-4B7D-9E51-1A33DF8353B5}" destId="{9AA81EA3-B56B-4346-B322-00446064578A}" srcOrd="0" destOrd="0" presId="urn:microsoft.com/office/officeart/2005/8/layout/hierarchy2"/>
    <dgm:cxn modelId="{A5613B6F-A99A-41E4-9E68-4D913CA33CC2}" type="presParOf" srcId="{9AA81EA3-B56B-4346-B322-00446064578A}" destId="{EA2EB3BF-CC7A-41AD-A154-ADDD96E5FB5C}" srcOrd="0" destOrd="0" presId="urn:microsoft.com/office/officeart/2005/8/layout/hierarchy2"/>
    <dgm:cxn modelId="{069E9BBD-D4D3-476F-AE00-E5DDF0D38519}" type="presParOf" srcId="{3031AF01-887B-4B7D-9E51-1A33DF8353B5}" destId="{FB2E8440-5178-4CE3-9841-648E332F3C8B}" srcOrd="1" destOrd="0" presId="urn:microsoft.com/office/officeart/2005/8/layout/hierarchy2"/>
    <dgm:cxn modelId="{53F46692-1AE1-44F7-94CE-00DE153E40B3}" type="presParOf" srcId="{FB2E8440-5178-4CE3-9841-648E332F3C8B}" destId="{AB02660D-96FA-49ED-81FB-E93B57D07FDC}" srcOrd="0" destOrd="0" presId="urn:microsoft.com/office/officeart/2005/8/layout/hierarchy2"/>
    <dgm:cxn modelId="{F8361B6E-90DE-4151-A2EE-160C18AEA805}" type="presParOf" srcId="{FB2E8440-5178-4CE3-9841-648E332F3C8B}" destId="{E25802C4-A174-4A50-B73D-9DB3AA21C5DE}" srcOrd="1" destOrd="0" presId="urn:microsoft.com/office/officeart/2005/8/layout/hierarchy2"/>
    <dgm:cxn modelId="{4179E4A6-EE70-448B-B8E1-69DAE8F1CE9D}" type="presParOf" srcId="{35D2BFFF-3C4A-4827-B467-B151412531F8}" destId="{7771B267-9C1A-42E3-B58D-1DFE9298DB91}" srcOrd="2" destOrd="0" presId="urn:microsoft.com/office/officeart/2005/8/layout/hierarchy2"/>
    <dgm:cxn modelId="{4B29DBD9-66E1-4D6B-B6CD-40B830C52FE9}" type="presParOf" srcId="{7771B267-9C1A-42E3-B58D-1DFE9298DB91}" destId="{0D5DFD9E-F063-4290-BA42-20F8326E920B}" srcOrd="0" destOrd="0" presId="urn:microsoft.com/office/officeart/2005/8/layout/hierarchy2"/>
    <dgm:cxn modelId="{606B3F6C-154C-4A8C-BCDB-916E85EC1345}" type="presParOf" srcId="{35D2BFFF-3C4A-4827-B467-B151412531F8}" destId="{97FBDE55-D4A8-4FF2-AAEB-3A78C0CEF24C}" srcOrd="3" destOrd="0" presId="urn:microsoft.com/office/officeart/2005/8/layout/hierarchy2"/>
    <dgm:cxn modelId="{224CE1B6-E4FB-47BB-8E4E-181933345775}" type="presParOf" srcId="{97FBDE55-D4A8-4FF2-AAEB-3A78C0CEF24C}" destId="{9486DAC6-5FBE-432B-9FDC-A6E9EF0F752F}" srcOrd="0" destOrd="0" presId="urn:microsoft.com/office/officeart/2005/8/layout/hierarchy2"/>
    <dgm:cxn modelId="{AC1621F3-62EB-4D29-95D3-E9B1EE7EC657}" type="presParOf" srcId="{97FBDE55-D4A8-4FF2-AAEB-3A78C0CEF24C}" destId="{1395CF0D-1F92-4C81-95EB-52A132EBFEA7}" srcOrd="1" destOrd="0" presId="urn:microsoft.com/office/officeart/2005/8/layout/hierarchy2"/>
    <dgm:cxn modelId="{5812397E-46E3-445F-BD31-7FB27BAD3851}" type="presParOf" srcId="{1395CF0D-1F92-4C81-95EB-52A132EBFEA7}" destId="{2A2D3839-66EB-4A63-9F05-064D1EF7E22C}" srcOrd="0" destOrd="0" presId="urn:microsoft.com/office/officeart/2005/8/layout/hierarchy2"/>
    <dgm:cxn modelId="{4A16169C-A6EA-4B9B-8DD6-5B939C6764DC}" type="presParOf" srcId="{2A2D3839-66EB-4A63-9F05-064D1EF7E22C}" destId="{DDD9FADD-9E50-4DD6-B20E-8309C6D7357B}" srcOrd="0" destOrd="0" presId="urn:microsoft.com/office/officeart/2005/8/layout/hierarchy2"/>
    <dgm:cxn modelId="{17D17461-6958-4EA7-8390-A8030AB7074E}" type="presParOf" srcId="{1395CF0D-1F92-4C81-95EB-52A132EBFEA7}" destId="{1E3BC337-70FD-49A1-935C-E866637E5BC4}" srcOrd="1" destOrd="0" presId="urn:microsoft.com/office/officeart/2005/8/layout/hierarchy2"/>
    <dgm:cxn modelId="{215E2296-D986-4D83-96B8-E773E876646C}" type="presParOf" srcId="{1E3BC337-70FD-49A1-935C-E866637E5BC4}" destId="{6C8D164D-AA3E-4EFC-BA7B-EA3DC7AC24D5}" srcOrd="0" destOrd="0" presId="urn:microsoft.com/office/officeart/2005/8/layout/hierarchy2"/>
    <dgm:cxn modelId="{F1C6A0F7-589E-43C0-9F14-68414A63FC5E}" type="presParOf" srcId="{1E3BC337-70FD-49A1-935C-E866637E5BC4}" destId="{CE1FED1A-73EE-41A1-9881-9869ED2ADCCD}" srcOrd="1" destOrd="0" presId="urn:microsoft.com/office/officeart/2005/8/layout/hierarchy2"/>
    <dgm:cxn modelId="{9FB8EF0E-F04F-4718-B3B3-9F59CF24DAD0}" type="presParOf" srcId="{35D2BFFF-3C4A-4827-B467-B151412531F8}" destId="{956B735F-9377-494E-88E5-91EC8A3AE0A5}" srcOrd="4" destOrd="0" presId="urn:microsoft.com/office/officeart/2005/8/layout/hierarchy2"/>
    <dgm:cxn modelId="{369A6F3B-E867-483A-94BD-56E85342D746}" type="presParOf" srcId="{956B735F-9377-494E-88E5-91EC8A3AE0A5}" destId="{D75F23DB-3046-435A-A25E-9FCB987EC872}" srcOrd="0" destOrd="0" presId="urn:microsoft.com/office/officeart/2005/8/layout/hierarchy2"/>
    <dgm:cxn modelId="{B1D40BE8-DB53-4222-88A2-84F8E59290A2}" type="presParOf" srcId="{35D2BFFF-3C4A-4827-B467-B151412531F8}" destId="{7AD08C22-6FA0-4135-AB99-DB0E2B8FDF43}" srcOrd="5" destOrd="0" presId="urn:microsoft.com/office/officeart/2005/8/layout/hierarchy2"/>
    <dgm:cxn modelId="{70D1D3BF-63D6-4FBE-B692-AC33CACE7F68}" type="presParOf" srcId="{7AD08C22-6FA0-4135-AB99-DB0E2B8FDF43}" destId="{333E19FF-EA1C-4A82-B7DE-EEA415E8900E}" srcOrd="0" destOrd="0" presId="urn:microsoft.com/office/officeart/2005/8/layout/hierarchy2"/>
    <dgm:cxn modelId="{8814F118-0E7B-4A86-B67E-1391370389B1}" type="presParOf" srcId="{7AD08C22-6FA0-4135-AB99-DB0E2B8FDF43}" destId="{8A63D559-783F-4E67-8E4D-04F543898F56}" srcOrd="1" destOrd="0" presId="urn:microsoft.com/office/officeart/2005/8/layout/hierarchy2"/>
    <dgm:cxn modelId="{FAA8E593-ECB8-43E4-9317-7B8B5BF9B1A8}" type="presParOf" srcId="{8A63D559-783F-4E67-8E4D-04F543898F56}" destId="{FF7F31BB-4130-4293-BFBF-19CFF6245FD2}" srcOrd="0" destOrd="0" presId="urn:microsoft.com/office/officeart/2005/8/layout/hierarchy2"/>
    <dgm:cxn modelId="{3E937CC5-6882-4742-99DF-1B396388631D}" type="presParOf" srcId="{FF7F31BB-4130-4293-BFBF-19CFF6245FD2}" destId="{E10F01F8-0E3D-4AAA-96FD-A2E83CDDD5E8}" srcOrd="0" destOrd="0" presId="urn:microsoft.com/office/officeart/2005/8/layout/hierarchy2"/>
    <dgm:cxn modelId="{EED58A01-9C4B-4AD2-8B73-B7AF8920B96B}" type="presParOf" srcId="{8A63D559-783F-4E67-8E4D-04F543898F56}" destId="{B814CB1B-3A07-4DAE-BF82-C17837454366}" srcOrd="1" destOrd="0" presId="urn:microsoft.com/office/officeart/2005/8/layout/hierarchy2"/>
    <dgm:cxn modelId="{E2D4BB35-78C7-418B-8465-F0EB3413FACB}" type="presParOf" srcId="{B814CB1B-3A07-4DAE-BF82-C17837454366}" destId="{E5EBCA6E-CCE8-4722-A8C8-74057EC11F01}" srcOrd="0" destOrd="0" presId="urn:microsoft.com/office/officeart/2005/8/layout/hierarchy2"/>
    <dgm:cxn modelId="{7CE3ABD1-084F-4547-89EB-7EEDD791EC1A}" type="presParOf" srcId="{B814CB1B-3A07-4DAE-BF82-C17837454366}" destId="{285DC0A7-6648-4255-939B-FFB8F33E5145}" srcOrd="1" destOrd="0" presId="urn:microsoft.com/office/officeart/2005/8/layout/hierarchy2"/>
    <dgm:cxn modelId="{BEF78F5E-2560-4987-8B58-B61B2907355D}" type="presParOf" srcId="{35D2BFFF-3C4A-4827-B467-B151412531F8}" destId="{5E0318A9-61CC-4B93-8FBA-462B1FF70174}" srcOrd="6" destOrd="0" presId="urn:microsoft.com/office/officeart/2005/8/layout/hierarchy2"/>
    <dgm:cxn modelId="{F41104A8-4FD6-42CD-805E-2A388E2D755F}" type="presParOf" srcId="{5E0318A9-61CC-4B93-8FBA-462B1FF70174}" destId="{41E373B3-FC5C-40B5-A78E-E3BB5CDEF5A7}" srcOrd="0" destOrd="0" presId="urn:microsoft.com/office/officeart/2005/8/layout/hierarchy2"/>
    <dgm:cxn modelId="{BD7E8780-8FDE-4215-B4C6-4A06AF002489}" type="presParOf" srcId="{35D2BFFF-3C4A-4827-B467-B151412531F8}" destId="{F38603D2-4081-4DAF-B8F3-877B5C387F04}" srcOrd="7" destOrd="0" presId="urn:microsoft.com/office/officeart/2005/8/layout/hierarchy2"/>
    <dgm:cxn modelId="{1F1A72BB-6424-44D8-B6B5-5900433B3047}" type="presParOf" srcId="{F38603D2-4081-4DAF-B8F3-877B5C387F04}" destId="{D9A5C2BB-799D-4CB2-8978-4962F1C0441E}" srcOrd="0" destOrd="0" presId="urn:microsoft.com/office/officeart/2005/8/layout/hierarchy2"/>
    <dgm:cxn modelId="{B0DC6534-5DEA-46DF-9AA7-FD09816F4CEE}" type="presParOf" srcId="{F38603D2-4081-4DAF-B8F3-877B5C387F04}" destId="{F23DFA6A-F61F-4094-AF75-D73D2D60BE83}" srcOrd="1" destOrd="0" presId="urn:microsoft.com/office/officeart/2005/8/layout/hierarchy2"/>
    <dgm:cxn modelId="{4706B6D1-D40E-4FB6-B026-C5FD93A8ABB6}" type="presParOf" srcId="{F23DFA6A-F61F-4094-AF75-D73D2D60BE83}" destId="{806E2718-B0C7-46B2-9586-6F8E5522648C}" srcOrd="0" destOrd="0" presId="urn:microsoft.com/office/officeart/2005/8/layout/hierarchy2"/>
    <dgm:cxn modelId="{3E943BF5-6E63-4580-82D4-BCB499BFEB9C}" type="presParOf" srcId="{806E2718-B0C7-46B2-9586-6F8E5522648C}" destId="{92A24140-CE70-4C21-8E41-5424FABFC46B}" srcOrd="0" destOrd="0" presId="urn:microsoft.com/office/officeart/2005/8/layout/hierarchy2"/>
    <dgm:cxn modelId="{5DF6BBE0-6724-4995-87A7-127477782976}" type="presParOf" srcId="{F23DFA6A-F61F-4094-AF75-D73D2D60BE83}" destId="{EC06072D-BF6A-47D9-9B04-EA356F64BFE9}" srcOrd="1" destOrd="0" presId="urn:microsoft.com/office/officeart/2005/8/layout/hierarchy2"/>
    <dgm:cxn modelId="{089DB08C-A1B2-49E1-8FAA-A55E4CEE23E0}" type="presParOf" srcId="{EC06072D-BF6A-47D9-9B04-EA356F64BFE9}" destId="{3D3CD856-8BF8-4E4D-A666-32F63711CA3A}" srcOrd="0" destOrd="0" presId="urn:microsoft.com/office/officeart/2005/8/layout/hierarchy2"/>
    <dgm:cxn modelId="{3BE21BA5-4859-4EF9-AC69-4AE5AD14EC77}" type="presParOf" srcId="{EC06072D-BF6A-47D9-9B04-EA356F64BFE9}" destId="{59E890B6-ECF8-4069-9722-AAAB09C51A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745CF-BC5E-4F42-808F-71F13365DD57}">
      <dsp:nvSpPr>
        <dsp:cNvPr id="0" name=""/>
        <dsp:cNvSpPr/>
      </dsp:nvSpPr>
      <dsp:spPr>
        <a:xfrm>
          <a:off x="0" y="12887"/>
          <a:ext cx="10595610" cy="442259"/>
        </a:xfrm>
        <a:prstGeom prst="roundRect">
          <a:avLst/>
        </a:prstGeom>
        <a:solidFill>
          <a:srgbClr val="EF6E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rPr>
            <a:t>Topic </a:t>
          </a:r>
          <a:endParaRPr lang="en-IN" sz="1800" b="1" kern="1200" dirty="0">
            <a:solidFill>
              <a:schemeClr val="bg1"/>
            </a:solidFill>
          </a:endParaRPr>
        </a:p>
      </dsp:txBody>
      <dsp:txXfrm>
        <a:off x="21589" y="34476"/>
        <a:ext cx="10552432" cy="399081"/>
      </dsp:txXfrm>
    </dsp:sp>
    <dsp:sp modelId="{494228A0-F744-484C-80C5-EC39C3245A3C}">
      <dsp:nvSpPr>
        <dsp:cNvPr id="0" name=""/>
        <dsp:cNvSpPr/>
      </dsp:nvSpPr>
      <dsp:spPr>
        <a:xfrm>
          <a:off x="0" y="455147"/>
          <a:ext cx="105956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Brokering for different regions and ITAR Part 130 (US-specific)</a:t>
          </a:r>
          <a:endParaRPr lang="en-IN" sz="1800" kern="1200" dirty="0"/>
        </a:p>
      </dsp:txBody>
      <dsp:txXfrm>
        <a:off x="0" y="455147"/>
        <a:ext cx="10595610" cy="347760"/>
      </dsp:txXfrm>
    </dsp:sp>
    <dsp:sp modelId="{AB39D19D-7BFE-4069-B008-087F841322FB}">
      <dsp:nvSpPr>
        <dsp:cNvPr id="0" name=""/>
        <dsp:cNvSpPr/>
      </dsp:nvSpPr>
      <dsp:spPr>
        <a:xfrm>
          <a:off x="0" y="802907"/>
          <a:ext cx="10595610" cy="442259"/>
        </a:xfrm>
        <a:prstGeom prst="round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Business goal</a:t>
          </a:r>
          <a:endParaRPr lang="en-IN" sz="1800" b="1" kern="1200" dirty="0"/>
        </a:p>
      </dsp:txBody>
      <dsp:txXfrm>
        <a:off x="21589" y="824496"/>
        <a:ext cx="10552432" cy="399081"/>
      </dsp:txXfrm>
    </dsp:sp>
    <dsp:sp modelId="{CF178E75-79C1-4005-A03A-67EE0DB1F7CA}">
      <dsp:nvSpPr>
        <dsp:cNvPr id="0" name=""/>
        <dsp:cNvSpPr/>
      </dsp:nvSpPr>
      <dsp:spPr>
        <a:xfrm>
          <a:off x="0" y="1245167"/>
          <a:ext cx="105956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Making employees aware of brokering and ITAR Part 130, and apply these in their role at Airbus</a:t>
          </a:r>
          <a:endParaRPr lang="en-IN" sz="1800" kern="1200" dirty="0"/>
        </a:p>
      </dsp:txBody>
      <dsp:txXfrm>
        <a:off x="0" y="1245167"/>
        <a:ext cx="10595610" cy="347760"/>
      </dsp:txXfrm>
    </dsp:sp>
    <dsp:sp modelId="{87FCC583-CFE0-4193-9882-BB71C30446C2}">
      <dsp:nvSpPr>
        <dsp:cNvPr id="0" name=""/>
        <dsp:cNvSpPr/>
      </dsp:nvSpPr>
      <dsp:spPr>
        <a:xfrm>
          <a:off x="0" y="1592927"/>
          <a:ext cx="10595610" cy="442259"/>
        </a:xfrm>
        <a:prstGeom prst="roundRect">
          <a:avLst/>
        </a:prstGeom>
        <a:solidFill>
          <a:srgbClr val="EF6E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Approach</a:t>
          </a:r>
          <a:endParaRPr lang="en-IN" sz="1800" b="1" kern="1200" dirty="0">
            <a:solidFill>
              <a:schemeClr val="bg1"/>
            </a:solidFill>
          </a:endParaRPr>
        </a:p>
      </dsp:txBody>
      <dsp:txXfrm>
        <a:off x="21589" y="1614516"/>
        <a:ext cx="10552432" cy="399081"/>
      </dsp:txXfrm>
    </dsp:sp>
    <dsp:sp modelId="{E02FB5CC-264C-440C-AF97-7ED4CD959A3A}">
      <dsp:nvSpPr>
        <dsp:cNvPr id="0" name=""/>
        <dsp:cNvSpPr/>
      </dsp:nvSpPr>
      <dsp:spPr>
        <a:xfrm>
          <a:off x="0" y="2035187"/>
          <a:ext cx="1059561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Two key characters sharing their experiences in these regions through compelling storytelling</a:t>
          </a:r>
          <a:endParaRPr lang="en-IN" sz="1800" kern="1200" dirty="0"/>
        </a:p>
      </dsp:txBody>
      <dsp:txXfrm>
        <a:off x="0" y="2035187"/>
        <a:ext cx="10595610" cy="347760"/>
      </dsp:txXfrm>
    </dsp:sp>
    <dsp:sp modelId="{F5C9D960-AF3A-4252-8622-AB93D1358B3D}">
      <dsp:nvSpPr>
        <dsp:cNvPr id="0" name=""/>
        <dsp:cNvSpPr/>
      </dsp:nvSpPr>
      <dsp:spPr>
        <a:xfrm>
          <a:off x="0" y="2382947"/>
          <a:ext cx="10595610" cy="442259"/>
        </a:xfrm>
        <a:prstGeom prst="roundRect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Key Highlights</a:t>
          </a:r>
          <a:endParaRPr lang="en-IN" sz="1800" b="1" kern="1200" dirty="0"/>
        </a:p>
      </dsp:txBody>
      <dsp:txXfrm>
        <a:off x="21589" y="2404536"/>
        <a:ext cx="10552432" cy="399081"/>
      </dsp:txXfrm>
    </dsp:sp>
    <dsp:sp modelId="{DA3EED9A-9448-40B2-8570-AD6D517AB9C6}">
      <dsp:nvSpPr>
        <dsp:cNvPr id="0" name=""/>
        <dsp:cNvSpPr/>
      </dsp:nvSpPr>
      <dsp:spPr>
        <a:xfrm>
          <a:off x="0" y="2825207"/>
          <a:ext cx="10595610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411" tIns="22860" rIns="128016" bIns="2286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Story-based narrative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Fully audio driven approach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Scenario-based knowledge checks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Intuitive interactivities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Reminders and notes at logical junctures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Well-chunked content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Infographics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Conversations</a:t>
          </a:r>
          <a:endParaRPr lang="en-IN" sz="18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ea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rPr>
            <a:t>Diverse visual layouts and templates</a:t>
          </a:r>
        </a:p>
      </dsp:txBody>
      <dsp:txXfrm>
        <a:off x="0" y="2825207"/>
        <a:ext cx="10595610" cy="278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B6687-F65F-401B-A363-DB05D124F73E}">
      <dsp:nvSpPr>
        <dsp:cNvPr id="0" name=""/>
        <dsp:cNvSpPr/>
      </dsp:nvSpPr>
      <dsp:spPr>
        <a:xfrm>
          <a:off x="988382" y="3851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 video</a:t>
          </a:r>
          <a:endParaRPr lang="en-IN" sz="1600" kern="1200" dirty="0"/>
        </a:p>
      </dsp:txBody>
      <dsp:txXfrm>
        <a:off x="1015651" y="31120"/>
        <a:ext cx="1807533" cy="876497"/>
      </dsp:txXfrm>
    </dsp:sp>
    <dsp:sp modelId="{D7E27769-220B-4EC7-8B55-317965D1F2FD}">
      <dsp:nvSpPr>
        <dsp:cNvPr id="0" name=""/>
        <dsp:cNvSpPr/>
      </dsp:nvSpPr>
      <dsp:spPr>
        <a:xfrm>
          <a:off x="988382" y="1074542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Navigation (help) screen</a:t>
          </a:r>
          <a:endParaRPr lang="en-IN" sz="1600" kern="1200" dirty="0"/>
        </a:p>
      </dsp:txBody>
      <dsp:txXfrm>
        <a:off x="1015651" y="1101811"/>
        <a:ext cx="1807533" cy="876497"/>
      </dsp:txXfrm>
    </dsp:sp>
    <dsp:sp modelId="{DCAC61ED-BE16-4C5F-BBE5-139A59597680}">
      <dsp:nvSpPr>
        <dsp:cNvPr id="0" name=""/>
        <dsp:cNvSpPr/>
      </dsp:nvSpPr>
      <dsp:spPr>
        <a:xfrm>
          <a:off x="988382" y="2145233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Learning objectives</a:t>
          </a:r>
          <a:endParaRPr lang="en-IN" sz="1600" kern="1200" dirty="0"/>
        </a:p>
      </dsp:txBody>
      <dsp:txXfrm>
        <a:off x="1015651" y="2172502"/>
        <a:ext cx="1807533" cy="876497"/>
      </dsp:txXfrm>
    </dsp:sp>
    <dsp:sp modelId="{B0ECDB82-1AFD-4F1F-9C4B-7C2E6C02E445}">
      <dsp:nvSpPr>
        <dsp:cNvPr id="0" name=""/>
        <dsp:cNvSpPr/>
      </dsp:nvSpPr>
      <dsp:spPr>
        <a:xfrm>
          <a:off x="988382" y="3215924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Visual menu (learning journey)</a:t>
          </a:r>
          <a:endParaRPr lang="en-IN" sz="1600" kern="1200" dirty="0"/>
        </a:p>
      </dsp:txBody>
      <dsp:txXfrm>
        <a:off x="1015651" y="3243193"/>
        <a:ext cx="1807533" cy="876497"/>
      </dsp:txXfrm>
    </dsp:sp>
    <dsp:sp modelId="{CD0EFEE1-DAF4-462B-8AE3-71B43E2F8DF2}">
      <dsp:nvSpPr>
        <dsp:cNvPr id="0" name=""/>
        <dsp:cNvSpPr/>
      </dsp:nvSpPr>
      <dsp:spPr>
        <a:xfrm rot="17500715">
          <a:off x="2214707" y="2730679"/>
          <a:ext cx="2016322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016322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3172460" y="2694179"/>
        <a:ext cx="100816" cy="100816"/>
      </dsp:txXfrm>
    </dsp:sp>
    <dsp:sp modelId="{42BE5FDA-8B7C-4D78-824B-8B0EA8F95DCF}">
      <dsp:nvSpPr>
        <dsp:cNvPr id="0" name=""/>
        <dsp:cNvSpPr/>
      </dsp:nvSpPr>
      <dsp:spPr>
        <a:xfrm>
          <a:off x="3595282" y="1342215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Topic 1</a:t>
          </a:r>
          <a:endParaRPr lang="en-IN" sz="1600" kern="1200" dirty="0"/>
        </a:p>
      </dsp:txBody>
      <dsp:txXfrm>
        <a:off x="3622551" y="1369484"/>
        <a:ext cx="1807533" cy="876497"/>
      </dsp:txXfrm>
    </dsp:sp>
    <dsp:sp modelId="{24B3F4EE-E183-4C32-A40E-76D5559DF16B}">
      <dsp:nvSpPr>
        <dsp:cNvPr id="0" name=""/>
        <dsp:cNvSpPr/>
      </dsp:nvSpPr>
      <dsp:spPr>
        <a:xfrm rot="19457599">
          <a:off x="5371138" y="1526151"/>
          <a:ext cx="917259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17259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06836" y="1517128"/>
        <a:ext cx="45862" cy="45862"/>
      </dsp:txXfrm>
    </dsp:sp>
    <dsp:sp modelId="{19F4B1A5-D8DD-4BB9-9D45-6034EFFAF577}">
      <dsp:nvSpPr>
        <dsp:cNvPr id="0" name=""/>
        <dsp:cNvSpPr/>
      </dsp:nvSpPr>
      <dsp:spPr>
        <a:xfrm>
          <a:off x="6202182" y="806869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Character introduction</a:t>
          </a:r>
          <a:endParaRPr lang="en-IN" sz="1600" kern="1200" dirty="0"/>
        </a:p>
      </dsp:txBody>
      <dsp:txXfrm>
        <a:off x="6229451" y="834138"/>
        <a:ext cx="1807533" cy="876497"/>
      </dsp:txXfrm>
    </dsp:sp>
    <dsp:sp modelId="{3F172FDA-95FC-4EF6-82BD-380B31349FF4}">
      <dsp:nvSpPr>
        <dsp:cNvPr id="0" name=""/>
        <dsp:cNvSpPr/>
      </dsp:nvSpPr>
      <dsp:spPr>
        <a:xfrm rot="2142401">
          <a:off x="5371138" y="2061497"/>
          <a:ext cx="917259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17259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06836" y="2052474"/>
        <a:ext cx="45862" cy="45862"/>
      </dsp:txXfrm>
    </dsp:sp>
    <dsp:sp modelId="{642F5EBC-15FD-4288-AA05-A25957B75247}">
      <dsp:nvSpPr>
        <dsp:cNvPr id="0" name=""/>
        <dsp:cNvSpPr/>
      </dsp:nvSpPr>
      <dsp:spPr>
        <a:xfrm>
          <a:off x="6202182" y="1877560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Branching screen for different stories (by region)</a:t>
          </a:r>
          <a:endParaRPr lang="en-IN" sz="1600" kern="1200" dirty="0"/>
        </a:p>
      </dsp:txBody>
      <dsp:txXfrm>
        <a:off x="6229451" y="1904829"/>
        <a:ext cx="1807533" cy="876497"/>
      </dsp:txXfrm>
    </dsp:sp>
    <dsp:sp modelId="{9AA81EA3-B56B-4346-B322-00446064578A}">
      <dsp:nvSpPr>
        <dsp:cNvPr id="0" name=""/>
        <dsp:cNvSpPr/>
      </dsp:nvSpPr>
      <dsp:spPr>
        <a:xfrm>
          <a:off x="8064253" y="2329169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8418046" y="2324457"/>
        <a:ext cx="37241" cy="37241"/>
      </dsp:txXfrm>
    </dsp:sp>
    <dsp:sp modelId="{AB02660D-96FA-49ED-81FB-E93B57D07FDC}">
      <dsp:nvSpPr>
        <dsp:cNvPr id="0" name=""/>
        <dsp:cNvSpPr/>
      </dsp:nvSpPr>
      <dsp:spPr>
        <a:xfrm>
          <a:off x="8809081" y="1877560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Four different stories told in a similar format</a:t>
          </a:r>
          <a:endParaRPr lang="en-IN" sz="1600" kern="1200" dirty="0"/>
        </a:p>
      </dsp:txBody>
      <dsp:txXfrm>
        <a:off x="8836350" y="1904829"/>
        <a:ext cx="1807533" cy="876497"/>
      </dsp:txXfrm>
    </dsp:sp>
    <dsp:sp modelId="{7771B267-9C1A-42E3-B58D-1DFE9298DB91}">
      <dsp:nvSpPr>
        <dsp:cNvPr id="0" name=""/>
        <dsp:cNvSpPr/>
      </dsp:nvSpPr>
      <dsp:spPr>
        <a:xfrm rot="20413970">
          <a:off x="2827135" y="3533697"/>
          <a:ext cx="791465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1465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203081" y="3527819"/>
        <a:ext cx="39573" cy="39573"/>
      </dsp:txXfrm>
    </dsp:sp>
    <dsp:sp modelId="{9486DAC6-5FBE-432B-9FDC-A6E9EF0F752F}">
      <dsp:nvSpPr>
        <dsp:cNvPr id="0" name=""/>
        <dsp:cNvSpPr/>
      </dsp:nvSpPr>
      <dsp:spPr>
        <a:xfrm>
          <a:off x="3595282" y="2948251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Topic 2</a:t>
          </a:r>
          <a:endParaRPr lang="en-IN" sz="1600" kern="1200" dirty="0"/>
        </a:p>
      </dsp:txBody>
      <dsp:txXfrm>
        <a:off x="3622551" y="2975520"/>
        <a:ext cx="1807533" cy="876497"/>
      </dsp:txXfrm>
    </dsp:sp>
    <dsp:sp modelId="{2A2D3839-66EB-4A63-9F05-064D1EF7E22C}">
      <dsp:nvSpPr>
        <dsp:cNvPr id="0" name=""/>
        <dsp:cNvSpPr/>
      </dsp:nvSpPr>
      <dsp:spPr>
        <a:xfrm>
          <a:off x="5457353" y="3399860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11147" y="3395148"/>
        <a:ext cx="37241" cy="37241"/>
      </dsp:txXfrm>
    </dsp:sp>
    <dsp:sp modelId="{6C8D164D-AA3E-4EFC-BA7B-EA3DC7AC24D5}">
      <dsp:nvSpPr>
        <dsp:cNvPr id="0" name=""/>
        <dsp:cNvSpPr/>
      </dsp:nvSpPr>
      <dsp:spPr>
        <a:xfrm>
          <a:off x="6202182" y="2948251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thread of the four stories expanded (US region)</a:t>
          </a:r>
          <a:endParaRPr lang="en-IN" sz="1600" kern="1200" dirty="0"/>
        </a:p>
      </dsp:txBody>
      <dsp:txXfrm>
        <a:off x="6229451" y="2975520"/>
        <a:ext cx="1807533" cy="876497"/>
      </dsp:txXfrm>
    </dsp:sp>
    <dsp:sp modelId="{956B735F-9377-494E-88E5-91EC8A3AE0A5}">
      <dsp:nvSpPr>
        <dsp:cNvPr id="0" name=""/>
        <dsp:cNvSpPr/>
      </dsp:nvSpPr>
      <dsp:spPr>
        <a:xfrm rot="2829178">
          <a:off x="2675235" y="4069042"/>
          <a:ext cx="109526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1095266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3195486" y="4055569"/>
        <a:ext cx="54763" cy="54763"/>
      </dsp:txXfrm>
    </dsp:sp>
    <dsp:sp modelId="{333E19FF-EA1C-4A82-B7DE-EEA415E8900E}">
      <dsp:nvSpPr>
        <dsp:cNvPr id="0" name=""/>
        <dsp:cNvSpPr/>
      </dsp:nvSpPr>
      <dsp:spPr>
        <a:xfrm>
          <a:off x="3595282" y="4018942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</a:t>
          </a:r>
          <a:endParaRPr lang="en-IN" sz="1600" kern="1200" dirty="0"/>
        </a:p>
      </dsp:txBody>
      <dsp:txXfrm>
        <a:off x="3622551" y="4046211"/>
        <a:ext cx="1807533" cy="876497"/>
      </dsp:txXfrm>
    </dsp:sp>
    <dsp:sp modelId="{FF7F31BB-4130-4293-BFBF-19CFF6245FD2}">
      <dsp:nvSpPr>
        <dsp:cNvPr id="0" name=""/>
        <dsp:cNvSpPr/>
      </dsp:nvSpPr>
      <dsp:spPr>
        <a:xfrm>
          <a:off x="5457353" y="4470551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11147" y="4465839"/>
        <a:ext cx="37241" cy="37241"/>
      </dsp:txXfrm>
    </dsp:sp>
    <dsp:sp modelId="{E5EBCA6E-CCE8-4722-A8C8-74057EC11F01}">
      <dsp:nvSpPr>
        <dsp:cNvPr id="0" name=""/>
        <dsp:cNvSpPr/>
      </dsp:nvSpPr>
      <dsp:spPr>
        <a:xfrm>
          <a:off x="6202182" y="4018942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Initial key characters conclude the course</a:t>
          </a:r>
          <a:endParaRPr lang="en-IN" sz="1600" kern="1200" dirty="0"/>
        </a:p>
      </dsp:txBody>
      <dsp:txXfrm>
        <a:off x="6229451" y="4046211"/>
        <a:ext cx="1807533" cy="876497"/>
      </dsp:txXfrm>
    </dsp:sp>
    <dsp:sp modelId="{5E0318A9-61CC-4B93-8FBA-462B1FF70174}">
      <dsp:nvSpPr>
        <dsp:cNvPr id="0" name=""/>
        <dsp:cNvSpPr/>
      </dsp:nvSpPr>
      <dsp:spPr>
        <a:xfrm rot="4099285">
          <a:off x="2214707" y="4604388"/>
          <a:ext cx="2016322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016322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3172460" y="4567888"/>
        <a:ext cx="100816" cy="100816"/>
      </dsp:txXfrm>
    </dsp:sp>
    <dsp:sp modelId="{D9A5C2BB-799D-4CB2-8978-4962F1C0441E}">
      <dsp:nvSpPr>
        <dsp:cNvPr id="0" name=""/>
        <dsp:cNvSpPr/>
      </dsp:nvSpPr>
      <dsp:spPr>
        <a:xfrm>
          <a:off x="3595282" y="5089633"/>
          <a:ext cx="1862071" cy="931035"/>
        </a:xfrm>
        <a:prstGeom prst="roundRect">
          <a:avLst>
            <a:gd name="adj" fmla="val 10000"/>
          </a:avLst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Assessment</a:t>
          </a:r>
          <a:endParaRPr lang="en-IN" sz="1600" kern="1200" dirty="0"/>
        </a:p>
      </dsp:txBody>
      <dsp:txXfrm>
        <a:off x="3622551" y="5116902"/>
        <a:ext cx="1807533" cy="876497"/>
      </dsp:txXfrm>
    </dsp:sp>
    <dsp:sp modelId="{806E2718-B0C7-46B2-9586-6F8E5522648C}">
      <dsp:nvSpPr>
        <dsp:cNvPr id="0" name=""/>
        <dsp:cNvSpPr/>
      </dsp:nvSpPr>
      <dsp:spPr>
        <a:xfrm>
          <a:off x="5457353" y="5541242"/>
          <a:ext cx="7448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44828" y="13908"/>
              </a:lnTo>
            </a:path>
          </a:pathLst>
        </a:custGeom>
        <a:noFill/>
        <a:ln w="12700" cap="flat" cmpd="sng" algn="ctr">
          <a:solidFill>
            <a:srgbClr val="FFDA9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5811147" y="5536530"/>
        <a:ext cx="37241" cy="37241"/>
      </dsp:txXfrm>
    </dsp:sp>
    <dsp:sp modelId="{3D3CD856-8BF8-4E4D-A666-32F63711CA3A}">
      <dsp:nvSpPr>
        <dsp:cNvPr id="0" name=""/>
        <dsp:cNvSpPr/>
      </dsp:nvSpPr>
      <dsp:spPr>
        <a:xfrm>
          <a:off x="6202182" y="5089633"/>
          <a:ext cx="1862071" cy="931035"/>
        </a:xfrm>
        <a:prstGeom prst="roundRect">
          <a:avLst>
            <a:gd name="adj" fmla="val 10000"/>
          </a:avLst>
        </a:prstGeom>
        <a:solidFill>
          <a:srgbClr val="EB56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Situation-based questions with 80% pass percentage</a:t>
          </a:r>
          <a:endParaRPr lang="en-IN" sz="1600" kern="1200" dirty="0"/>
        </a:p>
      </dsp:txBody>
      <dsp:txXfrm>
        <a:off x="6229451" y="5116902"/>
        <a:ext cx="1807533" cy="876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048A67A2-3F24-4BAC-AA7C-E5ED9C570C75}" type="datetimeFigureOut">
              <a:rPr lang="en-IN" smtClean="0"/>
              <a:pPr/>
              <a:t>29-10-2020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E1E2AF59-203A-4AA4-B801-0B4AD87609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0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4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F99E-8659-4B54-B79B-7D3C25A6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87950-64A7-428F-9F25-CA390806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1577-4119-40CE-9869-C0EF5078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06866DC-27DE-4415-9A2E-47E66ECED3C9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46745-A0ED-410C-B885-5CA9C0AB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1503-9087-4BB5-8E4F-21AC7FE6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0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5794-4651-4516-9C55-69BF30D2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3EF47-B5BB-4895-8C04-7C86FA82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A253-7F02-4E5E-83E9-0FDC1CED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1AC6-D854-4BC5-882C-12CCEB2B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439DEB2E-35B3-4ED0-9E04-0EC59508A3F3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CFED-4413-4EAE-ACBB-ADBA4161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535C-89ED-4BBD-A5E2-CEA024B6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2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79BC-0C30-48A2-B0A8-E77B444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5389-D9C4-45C6-8A5C-00B6344A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468B-3C51-47B2-A682-AA5061AF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FCE0F651-2DC0-49B4-986C-7F32DACACCF0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E620-1021-4CCB-825C-A08D37B3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8678-C161-4920-8625-2EB97922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19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27ADC-A880-4183-9305-6FB4123B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08F5D-AA59-4E26-B0B8-F6C847ED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6DAF-045D-4856-9108-5F21920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0F0D5F99-4FBD-4CC0-8897-8AB6830EA743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4AAA-33DA-4650-9EAF-328A245E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816C-29A0-4652-8019-2D26C837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DCB6-ECBF-480E-BB1D-25A69F59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E96B-04BD-4D9C-A1E4-CE2CFC8A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CE-6FCD-4D2E-848E-B3B70CA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DDB7307C-7CF5-43C1-ADEF-ACC5E87B32E1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A60D-B19F-4992-98BB-5BCAC38C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48EF-4855-4CE4-8EC5-0CC1358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436-D736-4369-98F3-C858DC22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0A30-2F4F-47E3-8951-4623CB7F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C515-C8AE-4E1C-8031-FA82E7B5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9D3D02D-8DD2-4A3B-8FB9-748136C505D5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A8BC-DC6D-44E9-A4F4-D1BC10BA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4A5B-79D9-413E-9E9A-30B879B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7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26C9-CBF9-447F-A77D-522C7DC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6B63-4BB6-4E7C-8271-A1EE239E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EDB9-726E-41A0-A703-40E7E2F1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E6A4-666E-46CD-BE99-FBFD9FAF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E93A3824-7E4D-4E0D-910F-F8F5D96C2583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6E07-617D-4AC9-975C-7062B2F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3E53-8312-4704-963F-F74951F0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780B-DD3B-415B-A5AD-17EA83DB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AE5C-7A02-40BD-B9AA-1460CB287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7441-B5D5-475E-AA80-5762FB7A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33EB-F4E5-4085-9A56-9B53C30E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9F3B-4D1A-4F3D-9E6E-FA658927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35B4B-9029-483E-B4D9-4E8987A5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CC0980A6-0F6E-4CE2-B950-3AA601E35D0A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093E8-4AD0-4764-9E3B-A6E831B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4DB3-AB53-4494-B307-298CD7A9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8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2F97-E37A-45D6-89F1-C951CF9F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E46B2-79F3-4591-A161-58618F55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2615D76A-3F17-45E4-8C69-7CD2552C4B91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D2370-D8EB-4ED5-9598-95FD43D8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22441-DC66-48FF-BFE2-0A5E698D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F9E53F0-88B8-4081-9D47-08CD0EA3B6D1}" type="slidenum">
              <a:rPr lang="en-IN" sz="1600" smtClean="0">
                <a:latin typeface="Fira Sans" panose="020B0503050000020004" pitchFamily="34" charset="0"/>
              </a:rPr>
              <a:t>‹#›</a:t>
            </a:fld>
            <a:endParaRPr lang="en-IN" sz="1600" dirty="0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05047" y="187377"/>
            <a:ext cx="3410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ira Sans" panose="020B0503050000020004" pitchFamily="34" charset="0"/>
              </a:rPr>
              <a:t>Solution Blueprints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AC5156-F7FC-4F0A-8FAB-D0B8195A8295}"/>
              </a:ext>
            </a:extLst>
          </p:cNvPr>
          <p:cNvGrpSpPr/>
          <p:nvPr userDrawn="1"/>
        </p:nvGrpSpPr>
        <p:grpSpPr>
          <a:xfrm>
            <a:off x="8083071" y="113813"/>
            <a:ext cx="3828779" cy="365125"/>
            <a:chOff x="8083071" y="113813"/>
            <a:chExt cx="3828779" cy="365125"/>
          </a:xfrm>
        </p:grpSpPr>
        <p:sp>
          <p:nvSpPr>
            <p:cNvPr id="13" name="Slide Number Placeholder 2050">
              <a:extLst>
                <a:ext uri="{FF2B5EF4-FFF2-40B4-BE49-F238E27FC236}">
                  <a16:creationId xmlns:a16="http://schemas.microsoft.com/office/drawing/2014/main" id="{E421653A-0D53-46B6-8D20-01CE4B7A5FB4}"/>
                </a:ext>
              </a:extLst>
            </p:cNvPr>
            <p:cNvSpPr txBox="1">
              <a:spLocks/>
            </p:cNvSpPr>
            <p:nvPr/>
          </p:nvSpPr>
          <p:spPr>
            <a:xfrm>
              <a:off x="11576384" y="113813"/>
              <a:ext cx="335466" cy="36512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Fira Sans" panose="020B05030500000200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2B8A8C-44CA-47FB-B43D-FC0351CC60A6}"/>
                </a:ext>
              </a:extLst>
            </p:cNvPr>
            <p:cNvSpPr txBox="1"/>
            <p:nvPr/>
          </p:nvSpPr>
          <p:spPr>
            <a:xfrm>
              <a:off x="8083071" y="144680"/>
              <a:ext cx="3410355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1400" dirty="0">
                  <a:solidFill>
                    <a:srgbClr val="EB5626"/>
                  </a:solidFill>
                  <a:latin typeface="Fira Sans" panose="020B0503050000020004" pitchFamily="34" charset="0"/>
                  <a:cs typeface="Calibri" panose="020F0502020204030204" pitchFamily="34" charset="0"/>
                </a:rPr>
                <a:t>Airbus</a:t>
              </a:r>
              <a:endParaRPr lang="en-IN" sz="1400" dirty="0">
                <a:solidFill>
                  <a:srgbClr val="EB5626"/>
                </a:solidFill>
                <a:latin typeface="Fira Sans" panose="020B05030500000200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06060"/>
                </a:solidFill>
                <a:latin typeface="Fira Sans" panose="020B0503050000020004" pitchFamily="34" charset="0"/>
              </a:rPr>
              <a:t>Title Of The Document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E26C5C-C7B2-C843-AE55-13285EF84A60}"/>
              </a:ext>
            </a:extLst>
          </p:cNvPr>
          <p:cNvSpPr/>
          <p:nvPr userDrawn="1"/>
        </p:nvSpPr>
        <p:spPr>
          <a:xfrm>
            <a:off x="659624" y="1942668"/>
            <a:ext cx="10889952" cy="4260731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E19CE-22A2-944B-B8DC-D25DAF36A557}"/>
              </a:ext>
            </a:extLst>
          </p:cNvPr>
          <p:cNvSpPr txBox="1"/>
          <p:nvPr userDrawn="1"/>
        </p:nvSpPr>
        <p:spPr>
          <a:xfrm>
            <a:off x="760501" y="1039452"/>
            <a:ext cx="266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>
                <a:latin typeface="Fira Sans" panose="020B0503050000020004" pitchFamily="34" charset="0"/>
              </a:rPr>
              <a:t>Table of Contents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7128-67A4-0640-B29D-72ACD7519717}"/>
              </a:ext>
            </a:extLst>
          </p:cNvPr>
          <p:cNvSpPr/>
          <p:nvPr userDrawn="1"/>
        </p:nvSpPr>
        <p:spPr>
          <a:xfrm>
            <a:off x="659624" y="983999"/>
            <a:ext cx="104305" cy="601733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75F1-DDBD-4054-AAB5-884190C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BD35-080A-46DC-B119-06C248A9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D202-86E5-4727-ABE8-2C52EB3E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CF1A-94EB-4471-A334-A3690C56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1E6D1A54-A421-45B9-BDEB-86B8BF3C9BD0}" type="datetime1">
              <a:rPr lang="en-IN" smtClean="0"/>
              <a:pPr/>
              <a:t>29-10-2020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C751-2DC2-41F7-91B8-66498848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278D-5FAA-40AC-98DC-AB947426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2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256DB-F9B6-481E-B1A2-FEB9FDB5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233B-B917-494F-85B2-08CE4E45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EC1-4CCB-4F20-885A-B22D2257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27379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47D1CF29-A681-418D-ADB8-998441E0A7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63A5C8-CD12-5845-B558-18560832E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7" y="686733"/>
            <a:ext cx="10874524" cy="55035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9D5D40-28C5-4705-A028-A2C4B97EB544}"/>
              </a:ext>
            </a:extLst>
          </p:cNvPr>
          <p:cNvSpPr/>
          <p:nvPr/>
        </p:nvSpPr>
        <p:spPr>
          <a:xfrm>
            <a:off x="655507" y="693237"/>
            <a:ext cx="5864046" cy="549707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3877B-E010-F04B-9089-5E802012FE7A}"/>
              </a:ext>
            </a:extLst>
          </p:cNvPr>
          <p:cNvGrpSpPr/>
          <p:nvPr/>
        </p:nvGrpSpPr>
        <p:grpSpPr>
          <a:xfrm>
            <a:off x="945058" y="2664094"/>
            <a:ext cx="6302495" cy="2553353"/>
            <a:chOff x="1520121" y="2959888"/>
            <a:chExt cx="6302495" cy="17727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7A0E10-CA79-4506-AB38-D5051A00D104}"/>
                </a:ext>
              </a:extLst>
            </p:cNvPr>
            <p:cNvSpPr txBox="1"/>
            <p:nvPr/>
          </p:nvSpPr>
          <p:spPr>
            <a:xfrm>
              <a:off x="1520121" y="2959888"/>
              <a:ext cx="6302495" cy="44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Solution Blueprints</a:t>
              </a:r>
              <a:endParaRPr lang="en-I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FF56E3C5-E828-488C-9C20-3CAC5C926F83}"/>
                </a:ext>
              </a:extLst>
            </p:cNvPr>
            <p:cNvCxnSpPr>
              <a:cxnSpLocks/>
            </p:cNvCxnSpPr>
            <p:nvPr/>
          </p:nvCxnSpPr>
          <p:spPr>
            <a:xfrm>
              <a:off x="1626698" y="4461871"/>
              <a:ext cx="1818887" cy="0"/>
            </a:xfrm>
            <a:prstGeom prst="straightConnector1">
              <a:avLst/>
            </a:prstGeom>
            <a:ln w="57150">
              <a:solidFill>
                <a:srgbClr val="EB56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EB036E-FA44-4A43-A99E-80C1EA6A30DF}"/>
                </a:ext>
              </a:extLst>
            </p:cNvPr>
            <p:cNvSpPr txBox="1"/>
            <p:nvPr/>
          </p:nvSpPr>
          <p:spPr>
            <a:xfrm>
              <a:off x="1532956" y="3656354"/>
              <a:ext cx="4207476" cy="1923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EB5626"/>
                  </a:solidFill>
                  <a:latin typeface="Fira Sans Medium" panose="020B0603050000020004" pitchFamily="34" charset="0"/>
                </a:rPr>
                <a:t>Completed project solutions</a:t>
              </a:r>
              <a:endParaRPr lang="en-IN" sz="1200" dirty="0">
                <a:solidFill>
                  <a:srgbClr val="EB5626"/>
                </a:solidFill>
                <a:latin typeface="Fira Sans Medium" panose="020B06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9317F-0644-4049-8A8B-1158C81C21BE}"/>
                </a:ext>
              </a:extLst>
            </p:cNvPr>
            <p:cNvSpPr txBox="1"/>
            <p:nvPr/>
          </p:nvSpPr>
          <p:spPr>
            <a:xfrm>
              <a:off x="1532956" y="4540330"/>
              <a:ext cx="4207476" cy="1923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Fira Sans Medium" panose="020B0603050000020004" pitchFamily="34" charset="0"/>
                </a:rPr>
                <a:t>Prepared for: </a:t>
              </a:r>
              <a:r>
                <a:rPr lang="en-US" sz="1200" dirty="0">
                  <a:solidFill>
                    <a:srgbClr val="EB5626"/>
                  </a:solidFill>
                  <a:latin typeface="Fira Sans Medium" panose="020B0603050000020004" pitchFamily="34" charset="0"/>
                </a:rPr>
                <a:t>Knowledge Repository </a:t>
              </a:r>
              <a:endParaRPr lang="en-IN" sz="1200" dirty="0">
                <a:solidFill>
                  <a:srgbClr val="EB5626"/>
                </a:solidFill>
                <a:latin typeface="Fira Sans Medium" panose="020B06030500000200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3DDD87-7CE9-5B45-9C61-8485A41C224A}"/>
              </a:ext>
            </a:extLst>
          </p:cNvPr>
          <p:cNvSpPr txBox="1"/>
          <p:nvPr/>
        </p:nvSpPr>
        <p:spPr>
          <a:xfrm>
            <a:off x="959818" y="5139148"/>
            <a:ext cx="42074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16</a:t>
            </a:r>
            <a:r>
              <a:rPr lang="en-US" sz="1200" baseline="300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 Oct 2020</a:t>
            </a:r>
            <a:endParaRPr lang="en-IN" sz="1200" dirty="0">
              <a:solidFill>
                <a:srgbClr val="00B3C4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F7AED-8B0F-4DBC-97C1-95C5E05A8745}"/>
              </a:ext>
            </a:extLst>
          </p:cNvPr>
          <p:cNvSpPr/>
          <p:nvPr/>
        </p:nvSpPr>
        <p:spPr>
          <a:xfrm>
            <a:off x="655507" y="1608687"/>
            <a:ext cx="2468693" cy="81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2DAA90-38F0-444E-A15A-DFFAC927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" y="1721910"/>
            <a:ext cx="1962508" cy="6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1FFD6-982C-4F93-81C4-4383DA8A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2</a:t>
            </a:fld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1DF8FA-3F6B-4E1B-9270-6CBC18B93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489388"/>
              </p:ext>
            </p:extLst>
          </p:nvPr>
        </p:nvGraphicFramePr>
        <p:xfrm>
          <a:off x="666750" y="907205"/>
          <a:ext cx="10595610" cy="562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16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79E2BF-9426-4CEF-AF92-FFD03DD4C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627063"/>
              </p:ext>
            </p:extLst>
          </p:nvPr>
        </p:nvGraphicFramePr>
        <p:xfrm>
          <a:off x="266232" y="719666"/>
          <a:ext cx="11659536" cy="602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Arrow: Down 19">
            <a:extLst>
              <a:ext uri="{FF2B5EF4-FFF2-40B4-BE49-F238E27FC236}">
                <a16:creationId xmlns:a16="http://schemas.microsoft.com/office/drawing/2014/main" id="{2F87A7E2-9681-4505-B8B4-26E0E2965C94}"/>
              </a:ext>
            </a:extLst>
          </p:cNvPr>
          <p:cNvSpPr/>
          <p:nvPr/>
        </p:nvSpPr>
        <p:spPr>
          <a:xfrm>
            <a:off x="2072640" y="1630680"/>
            <a:ext cx="213360" cy="213360"/>
          </a:xfrm>
          <a:prstGeom prst="downArrow">
            <a:avLst/>
          </a:prstGeom>
          <a:solidFill>
            <a:srgbClr val="FFDA95"/>
          </a:solidFill>
          <a:ln>
            <a:solidFill>
              <a:srgbClr val="FFD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F3B1D11-ECE6-4120-B09A-51EBF03E5CBB}"/>
              </a:ext>
            </a:extLst>
          </p:cNvPr>
          <p:cNvSpPr/>
          <p:nvPr/>
        </p:nvSpPr>
        <p:spPr>
          <a:xfrm>
            <a:off x="2072640" y="2694094"/>
            <a:ext cx="213360" cy="213360"/>
          </a:xfrm>
          <a:prstGeom prst="downArrow">
            <a:avLst/>
          </a:prstGeom>
          <a:solidFill>
            <a:srgbClr val="FFDA95"/>
          </a:solidFill>
          <a:ln>
            <a:solidFill>
              <a:srgbClr val="FFD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926F6A5-AD03-4165-B950-BC3A9D3F645B}"/>
              </a:ext>
            </a:extLst>
          </p:cNvPr>
          <p:cNvSpPr/>
          <p:nvPr/>
        </p:nvSpPr>
        <p:spPr>
          <a:xfrm>
            <a:off x="2072640" y="3731926"/>
            <a:ext cx="213360" cy="213360"/>
          </a:xfrm>
          <a:prstGeom prst="downArrow">
            <a:avLst/>
          </a:prstGeom>
          <a:solidFill>
            <a:srgbClr val="FFDA95"/>
          </a:solidFill>
          <a:ln>
            <a:solidFill>
              <a:srgbClr val="FFD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33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45E58-76B8-414D-997D-A5B4D45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3F00B-5A8E-43EF-A109-F24EBA61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425" y="3324549"/>
            <a:ext cx="6016653" cy="320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3B220-2FA5-4554-ADF2-FF2120A1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766764"/>
            <a:ext cx="5612361" cy="300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4BAF7C-7AEE-4BFE-9733-97CAC2FBCB04}"/>
              </a:ext>
            </a:extLst>
          </p:cNvPr>
          <p:cNvSpPr/>
          <p:nvPr/>
        </p:nvSpPr>
        <p:spPr>
          <a:xfrm>
            <a:off x="4004543" y="766764"/>
            <a:ext cx="1779269" cy="620076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Visual Menu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EA81A7-F2BB-45E8-9233-E243F9CCAFF0}"/>
              </a:ext>
            </a:extLst>
          </p:cNvPr>
          <p:cNvSpPr/>
          <p:nvPr/>
        </p:nvSpPr>
        <p:spPr>
          <a:xfrm>
            <a:off x="10078809" y="3324548"/>
            <a:ext cx="1779269" cy="698811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Branching screen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667DD6-6F7C-4CC7-9603-B690590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5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AA6C5-4256-408B-A610-3B451E02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2521881"/>
            <a:ext cx="5393055" cy="288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F8117-C958-49D0-AF6E-A377E35C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" y="3726396"/>
            <a:ext cx="5371256" cy="279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740B68-61DA-4427-B3F7-38005663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" y="705774"/>
            <a:ext cx="5242561" cy="279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EA4D77-A313-4140-9D79-7D723D40D86B}"/>
              </a:ext>
            </a:extLst>
          </p:cNvPr>
          <p:cNvSpPr/>
          <p:nvPr/>
        </p:nvSpPr>
        <p:spPr>
          <a:xfrm>
            <a:off x="4901566" y="3131604"/>
            <a:ext cx="1897379" cy="805827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Overarching characters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CBEA66-E561-4966-A295-866E155E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0" y="3877885"/>
            <a:ext cx="5170497" cy="271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2CBEA-A3C4-407C-94A7-9210F4FD7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37" y="756906"/>
            <a:ext cx="5114301" cy="271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6E4C7-A7FF-4A13-A0CC-A41691F9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D1CF29-A681-418D-ADB8-998441E0A74A}" type="slidenum">
              <a:rPr lang="en-IN" smtClean="0"/>
              <a:pPr>
                <a:spcAft>
                  <a:spcPts val="600"/>
                </a:spcAft>
              </a:pPr>
              <a:t>6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1F8A1-BD63-421A-93FD-0D52520F4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999" y="3863189"/>
            <a:ext cx="5084801" cy="272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30C68-4B5E-4733-8CFA-3C5BBFE6F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658" y="756906"/>
            <a:ext cx="5093142" cy="271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2981FAD-A6D1-4977-B373-A609F52336CB}"/>
              </a:ext>
            </a:extLst>
          </p:cNvPr>
          <p:cNvSpPr/>
          <p:nvPr/>
        </p:nvSpPr>
        <p:spPr>
          <a:xfrm>
            <a:off x="4964580" y="3131604"/>
            <a:ext cx="2002154" cy="922236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Story-based screens and characters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72B0DB-25BF-4D5B-BFE4-54A5F853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7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C65C2-CD70-439B-BF68-24324A2C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3701791"/>
            <a:ext cx="5160792" cy="27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4CAAF-3A07-4935-9895-B9F87728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2209517"/>
            <a:ext cx="5529841" cy="29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38B73-EA8D-49F0-82D1-0EED09B69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4" y="750211"/>
            <a:ext cx="5160793" cy="273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24D8D6-AB90-4217-B1AD-A518032AB959}"/>
              </a:ext>
            </a:extLst>
          </p:cNvPr>
          <p:cNvSpPr/>
          <p:nvPr/>
        </p:nvSpPr>
        <p:spPr>
          <a:xfrm>
            <a:off x="4614721" y="3156209"/>
            <a:ext cx="2044869" cy="1171951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Continuing the thread for one region (ITAR Part 130 is US-specific)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BA7F6-E665-4B5A-BA24-EB62FA86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8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EC019-B098-4495-B312-8AD0E9A7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68" y="960636"/>
            <a:ext cx="5387922" cy="280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49EA3-C10D-48B7-8712-52AC9744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98" y="3550920"/>
            <a:ext cx="5387921" cy="288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7626A8-599D-4ADE-A5A0-3150E71ADCA3}"/>
              </a:ext>
            </a:extLst>
          </p:cNvPr>
          <p:cNvSpPr/>
          <p:nvPr/>
        </p:nvSpPr>
        <p:spPr>
          <a:xfrm>
            <a:off x="4828473" y="3094484"/>
            <a:ext cx="1816168" cy="912871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Scenario-based questions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D70DC-D476-4318-8CDB-7BDDAE8A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9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C48E7-C75D-4399-B0EB-352108FB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590" y="3428999"/>
            <a:ext cx="5795348" cy="309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15973-C8D0-40FC-9540-D9F636AAC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1" y="835342"/>
            <a:ext cx="5345469" cy="284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60728C-5263-4023-BDE8-24C9B9E61886}"/>
              </a:ext>
            </a:extLst>
          </p:cNvPr>
          <p:cNvSpPr/>
          <p:nvPr/>
        </p:nvSpPr>
        <p:spPr>
          <a:xfrm>
            <a:off x="4828473" y="3094484"/>
            <a:ext cx="1816168" cy="912871"/>
          </a:xfrm>
          <a:prstGeom prst="roundRect">
            <a:avLst/>
          </a:prstGeom>
          <a:solidFill>
            <a:srgbClr val="EB5626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Scenario-based questions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2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186</Words>
  <Application>Microsoft Office PowerPoint</Application>
  <PresentationFormat>Widescreen</PresentationFormat>
  <Paragraphs>50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Nikita Setia</dc:creator>
  <cp:lastModifiedBy>Nikita Setia</cp:lastModifiedBy>
  <cp:revision>95</cp:revision>
  <dcterms:created xsi:type="dcterms:W3CDTF">2020-10-16T04:59:02Z</dcterms:created>
  <dcterms:modified xsi:type="dcterms:W3CDTF">2020-10-29T12:25:59Z</dcterms:modified>
</cp:coreProperties>
</file>