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9"/>
  </p:notesMasterIdLst>
  <p:sldIdLst>
    <p:sldId id="256" r:id="rId2"/>
    <p:sldId id="610" r:id="rId3"/>
    <p:sldId id="606" r:id="rId4"/>
    <p:sldId id="609" r:id="rId5"/>
    <p:sldId id="607" r:id="rId6"/>
    <p:sldId id="608" r:id="rId7"/>
    <p:sldId id="56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4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initials="M" lastIdx="1" clrIdx="0">
    <p:extLst>
      <p:ext uri="{19B8F6BF-5375-455C-9EA6-DF929625EA0E}">
        <p15:presenceInfo xmlns:p15="http://schemas.microsoft.com/office/powerpoint/2012/main" userId="S::martins@eidesign.net::533aefc4-3290-4a56-8db2-cb088827f2aa" providerId="AD"/>
      </p:ext>
    </p:extLst>
  </p:cmAuthor>
  <p:cmAuthor id="2" name="Satya" initials="S" lastIdx="2" clrIdx="1">
    <p:extLst>
      <p:ext uri="{19B8F6BF-5375-455C-9EA6-DF929625EA0E}">
        <p15:presenceInfo xmlns:p15="http://schemas.microsoft.com/office/powerpoint/2012/main" userId="S::satya@eidesign.net::a0a19d84-14c6-4e0b-8d98-d33d450bb59d" providerId="AD"/>
      </p:ext>
    </p:extLst>
  </p:cmAuthor>
  <p:cmAuthor id="3" name="Nimisha Unnikrishnan" initials="NU" lastIdx="1" clrIdx="2">
    <p:extLst>
      <p:ext uri="{19B8F6BF-5375-455C-9EA6-DF929625EA0E}">
        <p15:presenceInfo xmlns:p15="http://schemas.microsoft.com/office/powerpoint/2012/main" userId="S::Nimishau@eidesign.net::bcc77e32-c000-4f3c-8918-ba5061a402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808080"/>
    <a:srgbClr val="2E1E0C"/>
    <a:srgbClr val="A40000"/>
    <a:srgbClr val="000000"/>
    <a:srgbClr val="EB5626"/>
    <a:srgbClr val="EF6E37"/>
    <a:srgbClr val="B32121"/>
    <a:srgbClr val="B62021"/>
    <a:srgbClr val="B4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3758B4-9292-3B86-11D9-9AF2F5501C63}" v="2" dt="2020-10-29T12:28:21.0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158" autoAdjust="0"/>
  </p:normalViewPr>
  <p:slideViewPr>
    <p:cSldViewPr snapToGrid="0">
      <p:cViewPr varScale="1">
        <p:scale>
          <a:sx n="61" d="100"/>
          <a:sy n="61" d="100"/>
        </p:scale>
        <p:origin x="1074" y="72"/>
      </p:cViewPr>
      <p:guideLst>
        <p:guide orient="horz" pos="2160"/>
        <p:guide pos="1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bramani K" userId="S::subramani@eidesign.net::bf009f75-d47a-408b-a678-4666a6eafc4c" providerId="AD" clId="Web-{303758B4-9292-3B86-11D9-9AF2F5501C63}"/>
    <pc:docChg chg="modSld">
      <pc:chgData name="Subramani K" userId="S::subramani@eidesign.net::bf009f75-d47a-408b-a678-4666a6eafc4c" providerId="AD" clId="Web-{303758B4-9292-3B86-11D9-9AF2F5501C63}" dt="2020-10-29T12:28:21.036" v="1" actId="14100"/>
      <pc:docMkLst>
        <pc:docMk/>
      </pc:docMkLst>
      <pc:sldChg chg="modSp">
        <pc:chgData name="Subramani K" userId="S::subramani@eidesign.net::bf009f75-d47a-408b-a678-4666a6eafc4c" providerId="AD" clId="Web-{303758B4-9292-3B86-11D9-9AF2F5501C63}" dt="2020-10-29T12:28:21.036" v="1" actId="14100"/>
        <pc:sldMkLst>
          <pc:docMk/>
          <pc:sldMk cId="1951046995" sldId="607"/>
        </pc:sldMkLst>
        <pc:picChg chg="mod">
          <ac:chgData name="Subramani K" userId="S::subramani@eidesign.net::bf009f75-d47a-408b-a678-4666a6eafc4c" providerId="AD" clId="Web-{303758B4-9292-3B86-11D9-9AF2F5501C63}" dt="2020-10-29T12:28:21.036" v="1" actId="14100"/>
          <ac:picMkLst>
            <pc:docMk/>
            <pc:sldMk cId="1951046995" sldId="607"/>
            <ac:picMk id="15" creationId="{8B62624A-1583-48AA-B248-221EC188528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ira Sans" panose="020B0503050000020004" pitchFamily="34" charset="0"/>
              </a:defRPr>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ira Sans" panose="020B0503050000020004" pitchFamily="34" charset="0"/>
              </a:defRPr>
            </a:lvl1pPr>
          </a:lstStyle>
          <a:p>
            <a:fld id="{048A67A2-3F24-4BAC-AA7C-E5ED9C570C75}" type="datetimeFigureOut">
              <a:rPr lang="en-IN" smtClean="0"/>
              <a:pPr/>
              <a:t>29-10-2020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ira Sans" panose="020B0503050000020004" pitchFamily="34" charset="0"/>
              </a:defRPr>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ira Sans" panose="020B0503050000020004" pitchFamily="34" charset="0"/>
              </a:defRPr>
            </a:lvl1pPr>
          </a:lstStyle>
          <a:p>
            <a:fld id="{E1E2AF59-203A-4AA4-B801-0B4AD87609D0}" type="slidenum">
              <a:rPr lang="en-IN" smtClean="0"/>
              <a:pPr/>
              <a:t>‹#›</a:t>
            </a:fld>
            <a:endParaRPr lang="en-IN"/>
          </a:p>
        </p:txBody>
      </p:sp>
    </p:spTree>
    <p:extLst>
      <p:ext uri="{BB962C8B-B14F-4D97-AF65-F5344CB8AC3E}">
        <p14:creationId xmlns:p14="http://schemas.microsoft.com/office/powerpoint/2010/main" val="745697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ira Sans" panose="020B0503050000020004" pitchFamily="34" charset="0"/>
        <a:ea typeface="+mn-ea"/>
        <a:cs typeface="+mn-cs"/>
      </a:defRPr>
    </a:lvl1pPr>
    <a:lvl2pPr marL="457200" algn="l" defTabSz="914400" rtl="0" eaLnBrk="1" latinLnBrk="0" hangingPunct="1">
      <a:defRPr sz="1200" kern="1200">
        <a:solidFill>
          <a:schemeClr val="tx1"/>
        </a:solidFill>
        <a:latin typeface="Fira Sans" panose="020B0503050000020004" pitchFamily="34" charset="0"/>
        <a:ea typeface="+mn-ea"/>
        <a:cs typeface="+mn-cs"/>
      </a:defRPr>
    </a:lvl2pPr>
    <a:lvl3pPr marL="914400" algn="l" defTabSz="914400" rtl="0" eaLnBrk="1" latinLnBrk="0" hangingPunct="1">
      <a:defRPr sz="1200" kern="1200">
        <a:solidFill>
          <a:schemeClr val="tx1"/>
        </a:solidFill>
        <a:latin typeface="Fira Sans" panose="020B0503050000020004" pitchFamily="34" charset="0"/>
        <a:ea typeface="+mn-ea"/>
        <a:cs typeface="+mn-cs"/>
      </a:defRPr>
    </a:lvl3pPr>
    <a:lvl4pPr marL="1371600" algn="l" defTabSz="914400" rtl="0" eaLnBrk="1" latinLnBrk="0" hangingPunct="1">
      <a:defRPr sz="1200" kern="1200">
        <a:solidFill>
          <a:schemeClr val="tx1"/>
        </a:solidFill>
        <a:latin typeface="Fira Sans" panose="020B0503050000020004" pitchFamily="34" charset="0"/>
        <a:ea typeface="+mn-ea"/>
        <a:cs typeface="+mn-cs"/>
      </a:defRPr>
    </a:lvl4pPr>
    <a:lvl5pPr marL="1828800" algn="l" defTabSz="914400" rtl="0" eaLnBrk="1" latinLnBrk="0" hangingPunct="1">
      <a:defRPr sz="1200" kern="1200">
        <a:solidFill>
          <a:schemeClr val="tx1"/>
        </a:solidFill>
        <a:latin typeface="Fira Sans" panose="020B05030500000200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1E2AF59-203A-4AA4-B801-0B4AD87609D0}" type="slidenum">
              <a:rPr lang="en-IN" smtClean="0"/>
              <a:t>1</a:t>
            </a:fld>
            <a:endParaRPr lang="en-IN"/>
          </a:p>
        </p:txBody>
      </p:sp>
    </p:spTree>
    <p:extLst>
      <p:ext uri="{BB962C8B-B14F-4D97-AF65-F5344CB8AC3E}">
        <p14:creationId xmlns:p14="http://schemas.microsoft.com/office/powerpoint/2010/main" val="3530070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1E2AF59-203A-4AA4-B801-0B4AD87609D0}" type="slidenum">
              <a:rPr lang="en-IN" smtClean="0"/>
              <a:pPr/>
              <a:t>2</a:t>
            </a:fld>
            <a:endParaRPr lang="en-IN"/>
          </a:p>
        </p:txBody>
      </p:sp>
    </p:spTree>
    <p:extLst>
      <p:ext uri="{BB962C8B-B14F-4D97-AF65-F5344CB8AC3E}">
        <p14:creationId xmlns:p14="http://schemas.microsoft.com/office/powerpoint/2010/main" val="576835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endParaRPr lang="en-IN" sz="1200" dirty="0">
              <a:effectLst/>
              <a:latin typeface="Calibri" panose="020F0502020204030204" pitchFamily="34" charset="0"/>
              <a:ea typeface="Calibri" panose="020F0502020204030204" pitchFamily="34" charset="0"/>
            </a:endParaRPr>
          </a:p>
          <a:p>
            <a:endParaRPr lang="en-IN" dirty="0"/>
          </a:p>
        </p:txBody>
      </p:sp>
      <p:sp>
        <p:nvSpPr>
          <p:cNvPr id="4" name="Slide Number Placeholder 3"/>
          <p:cNvSpPr>
            <a:spLocks noGrp="1"/>
          </p:cNvSpPr>
          <p:nvPr>
            <p:ph type="sldNum" sz="quarter" idx="5"/>
          </p:nvPr>
        </p:nvSpPr>
        <p:spPr/>
        <p:txBody>
          <a:bodyPr/>
          <a:lstStyle/>
          <a:p>
            <a:fld id="{E1E2AF59-203A-4AA4-B801-0B4AD87609D0}" type="slidenum">
              <a:rPr lang="en-IN" smtClean="0"/>
              <a:pPr/>
              <a:t>3</a:t>
            </a:fld>
            <a:endParaRPr lang="en-IN"/>
          </a:p>
        </p:txBody>
      </p:sp>
    </p:spTree>
    <p:extLst>
      <p:ext uri="{BB962C8B-B14F-4D97-AF65-F5344CB8AC3E}">
        <p14:creationId xmlns:p14="http://schemas.microsoft.com/office/powerpoint/2010/main" val="266501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1E2AF59-203A-4AA4-B801-0B4AD87609D0}" type="slidenum">
              <a:rPr lang="en-IN" smtClean="0"/>
              <a:pPr/>
              <a:t>4</a:t>
            </a:fld>
            <a:endParaRPr lang="en-IN"/>
          </a:p>
        </p:txBody>
      </p:sp>
    </p:spTree>
    <p:extLst>
      <p:ext uri="{BB962C8B-B14F-4D97-AF65-F5344CB8AC3E}">
        <p14:creationId xmlns:p14="http://schemas.microsoft.com/office/powerpoint/2010/main" val="184923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dirty="0">
                <a:effectLst/>
                <a:latin typeface="Calibri" panose="020F0502020204030204" pitchFamily="34" charset="0"/>
                <a:ea typeface="Calibri" panose="020F0502020204030204" pitchFamily="34" charset="0"/>
              </a:rPr>
              <a:t>Score logic: </a:t>
            </a:r>
            <a:endParaRPr lang="en-IN" sz="1200" dirty="0">
              <a:effectLst/>
              <a:latin typeface="Times New Roman" panose="02020603050405020304" pitchFamily="18" charset="0"/>
              <a:ea typeface="Calibri" panose="020F0502020204030204" pitchFamily="34" charset="0"/>
            </a:endParaRPr>
          </a:p>
          <a:p>
            <a:pPr marL="342900" lvl="0" indent="-342900">
              <a:buFont typeface="Symbol" panose="05050102010706020507" pitchFamily="18" charset="2"/>
              <a:buChar char=""/>
            </a:pPr>
            <a:r>
              <a:rPr lang="en-IN" sz="1200" dirty="0">
                <a:effectLst/>
                <a:latin typeface="Calibri" panose="020F0502020204030204" pitchFamily="34" charset="0"/>
                <a:ea typeface="Times New Roman" panose="02020603050405020304" pitchFamily="18" charset="0"/>
              </a:rPr>
              <a:t>Attempt 1: User answer wrong, provide try again option. </a:t>
            </a:r>
            <a:endParaRPr lang="en-IN"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IN" sz="1200" dirty="0">
                <a:effectLst/>
                <a:latin typeface="Calibri" panose="020F0502020204030204" pitchFamily="34" charset="0"/>
                <a:ea typeface="Times New Roman" panose="02020603050405020304" pitchFamily="18" charset="0"/>
              </a:rPr>
              <a:t>Attempt 2: user answer correct, move forward, add points to the score</a:t>
            </a:r>
            <a:endParaRPr lang="en-IN"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IN" sz="1200" dirty="0">
                <a:effectLst/>
                <a:latin typeface="Calibri" panose="020F0502020204030204" pitchFamily="34" charset="0"/>
                <a:ea typeface="Times New Roman" panose="02020603050405020304" pitchFamily="18" charset="0"/>
              </a:rPr>
              <a:t>Attempt 1: user answer correct, move forward and add points to the score</a:t>
            </a:r>
            <a:endParaRPr lang="en-IN"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IN" sz="1200" dirty="0">
                <a:effectLst/>
                <a:latin typeface="Calibri" panose="020F0502020204030204" pitchFamily="34" charset="0"/>
                <a:ea typeface="Times New Roman" panose="02020603050405020304" pitchFamily="18" charset="0"/>
              </a:rPr>
              <a:t>Attempt 2: user answer wrong again, allow user to move forward but don’t add points</a:t>
            </a:r>
            <a:endParaRPr lang="en-IN" sz="1200" dirty="0">
              <a:effectLst/>
              <a:latin typeface="Calibri" panose="020F0502020204030204" pitchFamily="34" charset="0"/>
              <a:ea typeface="Calibri" panose="020F0502020204030204" pitchFamily="34" charset="0"/>
            </a:endParaRPr>
          </a:p>
          <a:p>
            <a:endParaRPr lang="en-IN" dirty="0"/>
          </a:p>
        </p:txBody>
      </p:sp>
      <p:sp>
        <p:nvSpPr>
          <p:cNvPr id="4" name="Slide Number Placeholder 3"/>
          <p:cNvSpPr>
            <a:spLocks noGrp="1"/>
          </p:cNvSpPr>
          <p:nvPr>
            <p:ph type="sldNum" sz="quarter" idx="5"/>
          </p:nvPr>
        </p:nvSpPr>
        <p:spPr/>
        <p:txBody>
          <a:bodyPr/>
          <a:lstStyle/>
          <a:p>
            <a:fld id="{E1E2AF59-203A-4AA4-B801-0B4AD87609D0}" type="slidenum">
              <a:rPr lang="en-IN" smtClean="0"/>
              <a:pPr/>
              <a:t>5</a:t>
            </a:fld>
            <a:endParaRPr lang="en-IN"/>
          </a:p>
        </p:txBody>
      </p:sp>
    </p:spTree>
    <p:extLst>
      <p:ext uri="{BB962C8B-B14F-4D97-AF65-F5344CB8AC3E}">
        <p14:creationId xmlns:p14="http://schemas.microsoft.com/office/powerpoint/2010/main" val="1084129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dirty="0">
                <a:effectLst/>
                <a:latin typeface="Calibri" panose="020F0502020204030204" pitchFamily="34" charset="0"/>
                <a:ea typeface="Calibri" panose="020F0502020204030204" pitchFamily="34" charset="0"/>
              </a:rPr>
              <a:t>Score logic: </a:t>
            </a:r>
            <a:endParaRPr lang="en-IN" sz="1200" dirty="0">
              <a:effectLst/>
              <a:latin typeface="Times New Roman" panose="02020603050405020304" pitchFamily="18" charset="0"/>
              <a:ea typeface="Calibri" panose="020F0502020204030204" pitchFamily="34" charset="0"/>
            </a:endParaRPr>
          </a:p>
          <a:p>
            <a:pPr marL="342900" lvl="0" indent="-342900">
              <a:buFont typeface="Symbol" panose="05050102010706020507" pitchFamily="18" charset="2"/>
              <a:buChar char=""/>
            </a:pPr>
            <a:r>
              <a:rPr lang="en-IN" sz="1200" dirty="0">
                <a:effectLst/>
                <a:latin typeface="Calibri" panose="020F0502020204030204" pitchFamily="34" charset="0"/>
                <a:ea typeface="Times New Roman" panose="02020603050405020304" pitchFamily="18" charset="0"/>
              </a:rPr>
              <a:t>Attempt 1: User answer wrong, provide try again option. </a:t>
            </a:r>
            <a:endParaRPr lang="en-IN"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IN" sz="1200" dirty="0">
                <a:effectLst/>
                <a:latin typeface="Calibri" panose="020F0502020204030204" pitchFamily="34" charset="0"/>
                <a:ea typeface="Times New Roman" panose="02020603050405020304" pitchFamily="18" charset="0"/>
              </a:rPr>
              <a:t>Attempt 2: user answer correct, move forward, add points to the score</a:t>
            </a:r>
            <a:endParaRPr lang="en-IN"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IN" sz="1200" dirty="0">
                <a:effectLst/>
                <a:latin typeface="Calibri" panose="020F0502020204030204" pitchFamily="34" charset="0"/>
                <a:ea typeface="Times New Roman" panose="02020603050405020304" pitchFamily="18" charset="0"/>
              </a:rPr>
              <a:t>Attempt 1: user answer correct, move forward and add points to the score</a:t>
            </a:r>
            <a:endParaRPr lang="en-IN"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IN" sz="1200" dirty="0">
                <a:effectLst/>
                <a:latin typeface="Calibri" panose="020F0502020204030204" pitchFamily="34" charset="0"/>
                <a:ea typeface="Times New Roman" panose="02020603050405020304" pitchFamily="18" charset="0"/>
              </a:rPr>
              <a:t>Attempt 2: user answer wrong again, allow user to move forward but don’t add points</a:t>
            </a:r>
            <a:endParaRPr lang="en-IN" sz="1200" dirty="0">
              <a:effectLst/>
              <a:latin typeface="Calibri" panose="020F0502020204030204" pitchFamily="34" charset="0"/>
              <a:ea typeface="Calibri" panose="020F0502020204030204" pitchFamily="34" charset="0"/>
            </a:endParaRPr>
          </a:p>
          <a:p>
            <a:endParaRPr lang="en-IN" dirty="0"/>
          </a:p>
        </p:txBody>
      </p:sp>
      <p:sp>
        <p:nvSpPr>
          <p:cNvPr id="4" name="Slide Number Placeholder 3"/>
          <p:cNvSpPr>
            <a:spLocks noGrp="1"/>
          </p:cNvSpPr>
          <p:nvPr>
            <p:ph type="sldNum" sz="quarter" idx="5"/>
          </p:nvPr>
        </p:nvSpPr>
        <p:spPr/>
        <p:txBody>
          <a:bodyPr/>
          <a:lstStyle/>
          <a:p>
            <a:fld id="{E1E2AF59-203A-4AA4-B801-0B4AD87609D0}" type="slidenum">
              <a:rPr lang="en-IN" smtClean="0"/>
              <a:pPr/>
              <a:t>6</a:t>
            </a:fld>
            <a:endParaRPr lang="en-IN"/>
          </a:p>
        </p:txBody>
      </p:sp>
    </p:spTree>
    <p:extLst>
      <p:ext uri="{BB962C8B-B14F-4D97-AF65-F5344CB8AC3E}">
        <p14:creationId xmlns:p14="http://schemas.microsoft.com/office/powerpoint/2010/main" val="2228219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1E2AF59-203A-4AA4-B801-0B4AD87609D0}" type="slidenum">
              <a:rPr lang="en-IN" smtClean="0"/>
              <a:t>7</a:t>
            </a:fld>
            <a:endParaRPr lang="en-IN"/>
          </a:p>
        </p:txBody>
      </p:sp>
    </p:spTree>
    <p:extLst>
      <p:ext uri="{BB962C8B-B14F-4D97-AF65-F5344CB8AC3E}">
        <p14:creationId xmlns:p14="http://schemas.microsoft.com/office/powerpoint/2010/main" val="2449433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3F99E-8659-4B54-B79B-7D3C25A658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98187950-64A7-428F-9F25-CA3908067D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7181577-4119-40CE-9869-C0EF5078510E}"/>
              </a:ext>
            </a:extLst>
          </p:cNvPr>
          <p:cNvSpPr>
            <a:spLocks noGrp="1"/>
          </p:cNvSpPr>
          <p:nvPr>
            <p:ph type="dt" sz="half" idx="10"/>
          </p:nvPr>
        </p:nvSpPr>
        <p:spPr>
          <a:xfrm>
            <a:off x="838200" y="6356350"/>
            <a:ext cx="2743200" cy="365125"/>
          </a:xfrm>
          <a:prstGeom prst="rect">
            <a:avLst/>
          </a:prstGeom>
        </p:spPr>
        <p:txBody>
          <a:bodyPr/>
          <a:lstStyle>
            <a:lvl1pPr>
              <a:defRPr>
                <a:latin typeface="Fira Sans" panose="020B0503050000020004" pitchFamily="34" charset="0"/>
              </a:defRPr>
            </a:lvl1pPr>
          </a:lstStyle>
          <a:p>
            <a:fld id="{306866DC-27DE-4415-9A2E-47E66ECED3C9}" type="datetime1">
              <a:rPr lang="en-IN" smtClean="0"/>
              <a:pPr/>
              <a:t>29-10-2020</a:t>
            </a:fld>
            <a:endParaRPr lang="en-IN"/>
          </a:p>
        </p:txBody>
      </p:sp>
      <p:sp>
        <p:nvSpPr>
          <p:cNvPr id="5" name="Footer Placeholder 4">
            <a:extLst>
              <a:ext uri="{FF2B5EF4-FFF2-40B4-BE49-F238E27FC236}">
                <a16:creationId xmlns:a16="http://schemas.microsoft.com/office/drawing/2014/main" id="{49C46745-A0ED-410C-B885-5CA9C0ABE47E}"/>
              </a:ext>
            </a:extLst>
          </p:cNvPr>
          <p:cNvSpPr>
            <a:spLocks noGrp="1"/>
          </p:cNvSpPr>
          <p:nvPr>
            <p:ph type="ftr" sz="quarter" idx="11"/>
          </p:nvPr>
        </p:nvSpPr>
        <p:spPr>
          <a:xfrm>
            <a:off x="4038600" y="6356350"/>
            <a:ext cx="4114800" cy="365125"/>
          </a:xfrm>
          <a:prstGeom prst="rect">
            <a:avLst/>
          </a:prstGeom>
        </p:spPr>
        <p:txBody>
          <a:bodyPr/>
          <a:lstStyle>
            <a:lvl1pPr>
              <a:defRPr>
                <a:latin typeface="Fira Sans" panose="020B0503050000020004" pitchFamily="34" charset="0"/>
              </a:defRPr>
            </a:lvl1pPr>
          </a:lstStyle>
          <a:p>
            <a:endParaRPr lang="en-IN"/>
          </a:p>
        </p:txBody>
      </p:sp>
      <p:sp>
        <p:nvSpPr>
          <p:cNvPr id="6" name="Slide Number Placeholder 5">
            <a:extLst>
              <a:ext uri="{FF2B5EF4-FFF2-40B4-BE49-F238E27FC236}">
                <a16:creationId xmlns:a16="http://schemas.microsoft.com/office/drawing/2014/main" id="{1F711503-9087-4BB5-8E4F-21AC7FE6DC4F}"/>
              </a:ext>
            </a:extLst>
          </p:cNvPr>
          <p:cNvSpPr>
            <a:spLocks noGrp="1"/>
          </p:cNvSpPr>
          <p:nvPr>
            <p:ph type="sldNum" sz="quarter" idx="12"/>
          </p:nvPr>
        </p:nvSpPr>
        <p:spPr/>
        <p:txBody>
          <a:bodyPr/>
          <a:lstStyle/>
          <a:p>
            <a:fld id="{47D1CF29-A681-418D-ADB8-998441E0A74A}" type="slidenum">
              <a:rPr lang="en-IN" smtClean="0"/>
              <a:t>‹#›</a:t>
            </a:fld>
            <a:endParaRPr lang="en-IN"/>
          </a:p>
        </p:txBody>
      </p:sp>
    </p:spTree>
    <p:extLst>
      <p:ext uri="{BB962C8B-B14F-4D97-AF65-F5344CB8AC3E}">
        <p14:creationId xmlns:p14="http://schemas.microsoft.com/office/powerpoint/2010/main" val="33030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C5794-4651-4516-9C55-69BF30D2C6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893EF47-B5BB-4895-8C04-7C86FA8282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9C61A253-7F02-4E5E-83E9-0FDC1CED29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481AC6-D854-4BC5-882C-12CCEB2BD659}"/>
              </a:ext>
            </a:extLst>
          </p:cNvPr>
          <p:cNvSpPr>
            <a:spLocks noGrp="1"/>
          </p:cNvSpPr>
          <p:nvPr>
            <p:ph type="dt" sz="half" idx="10"/>
          </p:nvPr>
        </p:nvSpPr>
        <p:spPr>
          <a:xfrm>
            <a:off x="838200" y="6356350"/>
            <a:ext cx="2743200" cy="365125"/>
          </a:xfrm>
          <a:prstGeom prst="rect">
            <a:avLst/>
          </a:prstGeom>
        </p:spPr>
        <p:txBody>
          <a:bodyPr/>
          <a:lstStyle>
            <a:lvl1pPr>
              <a:defRPr>
                <a:latin typeface="Fira Sans" panose="020B0503050000020004" pitchFamily="34" charset="0"/>
              </a:defRPr>
            </a:lvl1pPr>
          </a:lstStyle>
          <a:p>
            <a:fld id="{439DEB2E-35B3-4ED0-9E04-0EC59508A3F3}" type="datetime1">
              <a:rPr lang="en-IN" smtClean="0"/>
              <a:pPr/>
              <a:t>29-10-2020</a:t>
            </a:fld>
            <a:endParaRPr lang="en-IN"/>
          </a:p>
        </p:txBody>
      </p:sp>
      <p:sp>
        <p:nvSpPr>
          <p:cNvPr id="6" name="Footer Placeholder 5">
            <a:extLst>
              <a:ext uri="{FF2B5EF4-FFF2-40B4-BE49-F238E27FC236}">
                <a16:creationId xmlns:a16="http://schemas.microsoft.com/office/drawing/2014/main" id="{1EE1CFED-4413-4EAE-ACBB-ADBA41618463}"/>
              </a:ext>
            </a:extLst>
          </p:cNvPr>
          <p:cNvSpPr>
            <a:spLocks noGrp="1"/>
          </p:cNvSpPr>
          <p:nvPr>
            <p:ph type="ftr" sz="quarter" idx="11"/>
          </p:nvPr>
        </p:nvSpPr>
        <p:spPr>
          <a:xfrm>
            <a:off x="4038600" y="6356350"/>
            <a:ext cx="4114800" cy="365125"/>
          </a:xfrm>
          <a:prstGeom prst="rect">
            <a:avLst/>
          </a:prstGeom>
        </p:spPr>
        <p:txBody>
          <a:bodyPr/>
          <a:lstStyle>
            <a:lvl1pPr>
              <a:defRPr>
                <a:latin typeface="Fira Sans" panose="020B0503050000020004" pitchFamily="34" charset="0"/>
              </a:defRPr>
            </a:lvl1pPr>
          </a:lstStyle>
          <a:p>
            <a:endParaRPr lang="en-IN"/>
          </a:p>
        </p:txBody>
      </p:sp>
      <p:sp>
        <p:nvSpPr>
          <p:cNvPr id="7" name="Slide Number Placeholder 6">
            <a:extLst>
              <a:ext uri="{FF2B5EF4-FFF2-40B4-BE49-F238E27FC236}">
                <a16:creationId xmlns:a16="http://schemas.microsoft.com/office/drawing/2014/main" id="{AF77535C-89ED-4BBD-A5E2-CEA024B66668}"/>
              </a:ext>
            </a:extLst>
          </p:cNvPr>
          <p:cNvSpPr>
            <a:spLocks noGrp="1"/>
          </p:cNvSpPr>
          <p:nvPr>
            <p:ph type="sldNum" sz="quarter" idx="12"/>
          </p:nvPr>
        </p:nvSpPr>
        <p:spPr/>
        <p:txBody>
          <a:bodyPr/>
          <a:lstStyle/>
          <a:p>
            <a:fld id="{47D1CF29-A681-418D-ADB8-998441E0A74A}" type="slidenum">
              <a:rPr lang="en-IN" smtClean="0"/>
              <a:t>‹#›</a:t>
            </a:fld>
            <a:endParaRPr lang="en-IN"/>
          </a:p>
        </p:txBody>
      </p:sp>
    </p:spTree>
    <p:extLst>
      <p:ext uri="{BB962C8B-B14F-4D97-AF65-F5344CB8AC3E}">
        <p14:creationId xmlns:p14="http://schemas.microsoft.com/office/powerpoint/2010/main" val="2007245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D79BC-0C30-48A2-B0A8-E77B444DA9D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D625389-D9C4-45C6-8A5C-00B6344A21C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7AD468B-3C51-47B2-A682-AA5061AFD25D}"/>
              </a:ext>
            </a:extLst>
          </p:cNvPr>
          <p:cNvSpPr>
            <a:spLocks noGrp="1"/>
          </p:cNvSpPr>
          <p:nvPr>
            <p:ph type="dt" sz="half" idx="10"/>
          </p:nvPr>
        </p:nvSpPr>
        <p:spPr>
          <a:xfrm>
            <a:off x="838200" y="6356350"/>
            <a:ext cx="2743200" cy="365125"/>
          </a:xfrm>
          <a:prstGeom prst="rect">
            <a:avLst/>
          </a:prstGeom>
        </p:spPr>
        <p:txBody>
          <a:bodyPr/>
          <a:lstStyle>
            <a:lvl1pPr>
              <a:defRPr>
                <a:latin typeface="Fira Sans" panose="020B0503050000020004" pitchFamily="34" charset="0"/>
              </a:defRPr>
            </a:lvl1pPr>
          </a:lstStyle>
          <a:p>
            <a:fld id="{FCE0F651-2DC0-49B4-986C-7F32DACACCF0}" type="datetime1">
              <a:rPr lang="en-IN" smtClean="0"/>
              <a:pPr/>
              <a:t>29-10-2020</a:t>
            </a:fld>
            <a:endParaRPr lang="en-IN"/>
          </a:p>
        </p:txBody>
      </p:sp>
      <p:sp>
        <p:nvSpPr>
          <p:cNvPr id="5" name="Footer Placeholder 4">
            <a:extLst>
              <a:ext uri="{FF2B5EF4-FFF2-40B4-BE49-F238E27FC236}">
                <a16:creationId xmlns:a16="http://schemas.microsoft.com/office/drawing/2014/main" id="{A3BCE620-1021-4CCB-825C-A08D37B3DD65}"/>
              </a:ext>
            </a:extLst>
          </p:cNvPr>
          <p:cNvSpPr>
            <a:spLocks noGrp="1"/>
          </p:cNvSpPr>
          <p:nvPr>
            <p:ph type="ftr" sz="quarter" idx="11"/>
          </p:nvPr>
        </p:nvSpPr>
        <p:spPr>
          <a:xfrm>
            <a:off x="4038600" y="6356350"/>
            <a:ext cx="4114800" cy="365125"/>
          </a:xfrm>
          <a:prstGeom prst="rect">
            <a:avLst/>
          </a:prstGeom>
        </p:spPr>
        <p:txBody>
          <a:bodyPr/>
          <a:lstStyle>
            <a:lvl1pPr>
              <a:defRPr>
                <a:latin typeface="Fira Sans" panose="020B0503050000020004" pitchFamily="34" charset="0"/>
              </a:defRPr>
            </a:lvl1pPr>
          </a:lstStyle>
          <a:p>
            <a:endParaRPr lang="en-IN"/>
          </a:p>
        </p:txBody>
      </p:sp>
      <p:sp>
        <p:nvSpPr>
          <p:cNvPr id="6" name="Slide Number Placeholder 5">
            <a:extLst>
              <a:ext uri="{FF2B5EF4-FFF2-40B4-BE49-F238E27FC236}">
                <a16:creationId xmlns:a16="http://schemas.microsoft.com/office/drawing/2014/main" id="{B24A8678-C161-4920-8625-2EB979226D94}"/>
              </a:ext>
            </a:extLst>
          </p:cNvPr>
          <p:cNvSpPr>
            <a:spLocks noGrp="1"/>
          </p:cNvSpPr>
          <p:nvPr>
            <p:ph type="sldNum" sz="quarter" idx="12"/>
          </p:nvPr>
        </p:nvSpPr>
        <p:spPr/>
        <p:txBody>
          <a:bodyPr/>
          <a:lstStyle/>
          <a:p>
            <a:fld id="{47D1CF29-A681-418D-ADB8-998441E0A74A}" type="slidenum">
              <a:rPr lang="en-IN" smtClean="0"/>
              <a:t>‹#›</a:t>
            </a:fld>
            <a:endParaRPr lang="en-IN"/>
          </a:p>
        </p:txBody>
      </p:sp>
    </p:spTree>
    <p:extLst>
      <p:ext uri="{BB962C8B-B14F-4D97-AF65-F5344CB8AC3E}">
        <p14:creationId xmlns:p14="http://schemas.microsoft.com/office/powerpoint/2010/main" val="3748199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A27ADC-A880-4183-9305-6FB4123B63C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3A08F5D-AA59-4E26-B0B8-F6C847ED0E1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78F6DAF-045D-4856-9108-5F21920C024C}"/>
              </a:ext>
            </a:extLst>
          </p:cNvPr>
          <p:cNvSpPr>
            <a:spLocks noGrp="1"/>
          </p:cNvSpPr>
          <p:nvPr>
            <p:ph type="dt" sz="half" idx="10"/>
          </p:nvPr>
        </p:nvSpPr>
        <p:spPr>
          <a:xfrm>
            <a:off x="838200" y="6356350"/>
            <a:ext cx="2743200" cy="365125"/>
          </a:xfrm>
          <a:prstGeom prst="rect">
            <a:avLst/>
          </a:prstGeom>
        </p:spPr>
        <p:txBody>
          <a:bodyPr/>
          <a:lstStyle>
            <a:lvl1pPr>
              <a:defRPr>
                <a:latin typeface="Fira Sans" panose="020B0503050000020004" pitchFamily="34" charset="0"/>
              </a:defRPr>
            </a:lvl1pPr>
          </a:lstStyle>
          <a:p>
            <a:fld id="{0F0D5F99-4FBD-4CC0-8897-8AB6830EA743}" type="datetime1">
              <a:rPr lang="en-IN" smtClean="0"/>
              <a:pPr/>
              <a:t>29-10-2020</a:t>
            </a:fld>
            <a:endParaRPr lang="en-IN"/>
          </a:p>
        </p:txBody>
      </p:sp>
      <p:sp>
        <p:nvSpPr>
          <p:cNvPr id="5" name="Footer Placeholder 4">
            <a:extLst>
              <a:ext uri="{FF2B5EF4-FFF2-40B4-BE49-F238E27FC236}">
                <a16:creationId xmlns:a16="http://schemas.microsoft.com/office/drawing/2014/main" id="{F06B4AAA-33DA-4650-9EAF-328A245E4B41}"/>
              </a:ext>
            </a:extLst>
          </p:cNvPr>
          <p:cNvSpPr>
            <a:spLocks noGrp="1"/>
          </p:cNvSpPr>
          <p:nvPr>
            <p:ph type="ftr" sz="quarter" idx="11"/>
          </p:nvPr>
        </p:nvSpPr>
        <p:spPr>
          <a:xfrm>
            <a:off x="4038600" y="6356350"/>
            <a:ext cx="4114800" cy="365125"/>
          </a:xfrm>
          <a:prstGeom prst="rect">
            <a:avLst/>
          </a:prstGeom>
        </p:spPr>
        <p:txBody>
          <a:bodyPr/>
          <a:lstStyle>
            <a:lvl1pPr>
              <a:defRPr>
                <a:latin typeface="Fira Sans" panose="020B0503050000020004" pitchFamily="34" charset="0"/>
              </a:defRPr>
            </a:lvl1pPr>
          </a:lstStyle>
          <a:p>
            <a:endParaRPr lang="en-IN"/>
          </a:p>
        </p:txBody>
      </p:sp>
      <p:sp>
        <p:nvSpPr>
          <p:cNvPr id="6" name="Slide Number Placeholder 5">
            <a:extLst>
              <a:ext uri="{FF2B5EF4-FFF2-40B4-BE49-F238E27FC236}">
                <a16:creationId xmlns:a16="http://schemas.microsoft.com/office/drawing/2014/main" id="{8882816C-29A0-4652-8019-2D26C837D2D4}"/>
              </a:ext>
            </a:extLst>
          </p:cNvPr>
          <p:cNvSpPr>
            <a:spLocks noGrp="1"/>
          </p:cNvSpPr>
          <p:nvPr>
            <p:ph type="sldNum" sz="quarter" idx="12"/>
          </p:nvPr>
        </p:nvSpPr>
        <p:spPr/>
        <p:txBody>
          <a:bodyPr/>
          <a:lstStyle/>
          <a:p>
            <a:fld id="{47D1CF29-A681-418D-ADB8-998441E0A74A}" type="slidenum">
              <a:rPr lang="en-IN" smtClean="0"/>
              <a:t>‹#›</a:t>
            </a:fld>
            <a:endParaRPr lang="en-IN"/>
          </a:p>
        </p:txBody>
      </p:sp>
    </p:spTree>
    <p:extLst>
      <p:ext uri="{BB962C8B-B14F-4D97-AF65-F5344CB8AC3E}">
        <p14:creationId xmlns:p14="http://schemas.microsoft.com/office/powerpoint/2010/main" val="806566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0DCB6-ECBF-480E-BB1D-25A69F59BDE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343E96B-04BD-4D9C-A1E4-CE2CFC8A82E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588A8CE-6FCD-4D2E-848E-B3B70CA5C6C7}"/>
              </a:ext>
            </a:extLst>
          </p:cNvPr>
          <p:cNvSpPr>
            <a:spLocks noGrp="1"/>
          </p:cNvSpPr>
          <p:nvPr>
            <p:ph type="dt" sz="half" idx="10"/>
          </p:nvPr>
        </p:nvSpPr>
        <p:spPr>
          <a:xfrm>
            <a:off x="838200" y="6356350"/>
            <a:ext cx="2743200" cy="365125"/>
          </a:xfrm>
          <a:prstGeom prst="rect">
            <a:avLst/>
          </a:prstGeom>
        </p:spPr>
        <p:txBody>
          <a:bodyPr/>
          <a:lstStyle>
            <a:lvl1pPr>
              <a:defRPr>
                <a:latin typeface="Fira Sans" panose="020B0503050000020004" pitchFamily="34" charset="0"/>
              </a:defRPr>
            </a:lvl1pPr>
          </a:lstStyle>
          <a:p>
            <a:fld id="{DDB7307C-7CF5-43C1-ADEF-ACC5E87B32E1}" type="datetime1">
              <a:rPr lang="en-IN" smtClean="0"/>
              <a:pPr/>
              <a:t>29-10-2020</a:t>
            </a:fld>
            <a:endParaRPr lang="en-IN"/>
          </a:p>
        </p:txBody>
      </p:sp>
      <p:sp>
        <p:nvSpPr>
          <p:cNvPr id="5" name="Footer Placeholder 4">
            <a:extLst>
              <a:ext uri="{FF2B5EF4-FFF2-40B4-BE49-F238E27FC236}">
                <a16:creationId xmlns:a16="http://schemas.microsoft.com/office/drawing/2014/main" id="{D6AEA60D-B19F-4992-98BB-5BCAC38C9111}"/>
              </a:ext>
            </a:extLst>
          </p:cNvPr>
          <p:cNvSpPr>
            <a:spLocks noGrp="1"/>
          </p:cNvSpPr>
          <p:nvPr>
            <p:ph type="ftr" sz="quarter" idx="11"/>
          </p:nvPr>
        </p:nvSpPr>
        <p:spPr>
          <a:xfrm>
            <a:off x="4038600" y="6356350"/>
            <a:ext cx="4114800" cy="365125"/>
          </a:xfrm>
          <a:prstGeom prst="rect">
            <a:avLst/>
          </a:prstGeom>
        </p:spPr>
        <p:txBody>
          <a:bodyPr/>
          <a:lstStyle>
            <a:lvl1pPr>
              <a:defRPr>
                <a:latin typeface="Fira Sans" panose="020B0503050000020004" pitchFamily="34" charset="0"/>
              </a:defRPr>
            </a:lvl1pPr>
          </a:lstStyle>
          <a:p>
            <a:endParaRPr lang="en-IN"/>
          </a:p>
        </p:txBody>
      </p:sp>
      <p:sp>
        <p:nvSpPr>
          <p:cNvPr id="6" name="Slide Number Placeholder 5">
            <a:extLst>
              <a:ext uri="{FF2B5EF4-FFF2-40B4-BE49-F238E27FC236}">
                <a16:creationId xmlns:a16="http://schemas.microsoft.com/office/drawing/2014/main" id="{D1F148EF-4855-4CE4-8EC5-0CC13581998E}"/>
              </a:ext>
            </a:extLst>
          </p:cNvPr>
          <p:cNvSpPr>
            <a:spLocks noGrp="1"/>
          </p:cNvSpPr>
          <p:nvPr>
            <p:ph type="sldNum" sz="quarter" idx="12"/>
          </p:nvPr>
        </p:nvSpPr>
        <p:spPr/>
        <p:txBody>
          <a:bodyPr/>
          <a:lstStyle/>
          <a:p>
            <a:fld id="{47D1CF29-A681-418D-ADB8-998441E0A74A}" type="slidenum">
              <a:rPr lang="en-IN" smtClean="0"/>
              <a:t>‹#›</a:t>
            </a:fld>
            <a:endParaRPr lang="en-IN"/>
          </a:p>
        </p:txBody>
      </p:sp>
    </p:spTree>
    <p:extLst>
      <p:ext uri="{BB962C8B-B14F-4D97-AF65-F5344CB8AC3E}">
        <p14:creationId xmlns:p14="http://schemas.microsoft.com/office/powerpoint/2010/main" val="1471288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40436-D736-4369-98F3-C858DC2201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359E0A30-2F4F-47E3-8951-4623CB7FD6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705C515-C8AE-4E1C-8031-FA82E7B5B5A8}"/>
              </a:ext>
            </a:extLst>
          </p:cNvPr>
          <p:cNvSpPr>
            <a:spLocks noGrp="1"/>
          </p:cNvSpPr>
          <p:nvPr>
            <p:ph type="dt" sz="half" idx="10"/>
          </p:nvPr>
        </p:nvSpPr>
        <p:spPr>
          <a:xfrm>
            <a:off x="838200" y="6356350"/>
            <a:ext cx="2743200" cy="365125"/>
          </a:xfrm>
          <a:prstGeom prst="rect">
            <a:avLst/>
          </a:prstGeom>
        </p:spPr>
        <p:txBody>
          <a:bodyPr/>
          <a:lstStyle>
            <a:lvl1pPr>
              <a:defRPr>
                <a:latin typeface="Fira Sans" panose="020B0503050000020004" pitchFamily="34" charset="0"/>
              </a:defRPr>
            </a:lvl1pPr>
          </a:lstStyle>
          <a:p>
            <a:fld id="{39D3D02D-8DD2-4A3B-8FB9-748136C505D5}" type="datetime1">
              <a:rPr lang="en-IN" smtClean="0"/>
              <a:pPr/>
              <a:t>29-10-2020</a:t>
            </a:fld>
            <a:endParaRPr lang="en-IN"/>
          </a:p>
        </p:txBody>
      </p:sp>
      <p:sp>
        <p:nvSpPr>
          <p:cNvPr id="5" name="Footer Placeholder 4">
            <a:extLst>
              <a:ext uri="{FF2B5EF4-FFF2-40B4-BE49-F238E27FC236}">
                <a16:creationId xmlns:a16="http://schemas.microsoft.com/office/drawing/2014/main" id="{2377A8BC-DC6D-44E9-A4F4-D1BC10BAFC37}"/>
              </a:ext>
            </a:extLst>
          </p:cNvPr>
          <p:cNvSpPr>
            <a:spLocks noGrp="1"/>
          </p:cNvSpPr>
          <p:nvPr>
            <p:ph type="ftr" sz="quarter" idx="11"/>
          </p:nvPr>
        </p:nvSpPr>
        <p:spPr>
          <a:xfrm>
            <a:off x="4038600" y="6356350"/>
            <a:ext cx="4114800" cy="365125"/>
          </a:xfrm>
          <a:prstGeom prst="rect">
            <a:avLst/>
          </a:prstGeom>
        </p:spPr>
        <p:txBody>
          <a:bodyPr/>
          <a:lstStyle>
            <a:lvl1pPr>
              <a:defRPr>
                <a:latin typeface="Fira Sans" panose="020B0503050000020004" pitchFamily="34" charset="0"/>
              </a:defRPr>
            </a:lvl1pPr>
          </a:lstStyle>
          <a:p>
            <a:endParaRPr lang="en-IN"/>
          </a:p>
        </p:txBody>
      </p:sp>
      <p:sp>
        <p:nvSpPr>
          <p:cNvPr id="6" name="Slide Number Placeholder 5">
            <a:extLst>
              <a:ext uri="{FF2B5EF4-FFF2-40B4-BE49-F238E27FC236}">
                <a16:creationId xmlns:a16="http://schemas.microsoft.com/office/drawing/2014/main" id="{DF9E4A5B-79D9-413E-9E9A-30B879BF506C}"/>
              </a:ext>
            </a:extLst>
          </p:cNvPr>
          <p:cNvSpPr>
            <a:spLocks noGrp="1"/>
          </p:cNvSpPr>
          <p:nvPr>
            <p:ph type="sldNum" sz="quarter" idx="12"/>
          </p:nvPr>
        </p:nvSpPr>
        <p:spPr/>
        <p:txBody>
          <a:bodyPr/>
          <a:lstStyle/>
          <a:p>
            <a:fld id="{47D1CF29-A681-418D-ADB8-998441E0A74A}" type="slidenum">
              <a:rPr lang="en-IN" smtClean="0"/>
              <a:t>‹#›</a:t>
            </a:fld>
            <a:endParaRPr lang="en-IN"/>
          </a:p>
        </p:txBody>
      </p:sp>
    </p:spTree>
    <p:extLst>
      <p:ext uri="{BB962C8B-B14F-4D97-AF65-F5344CB8AC3E}">
        <p14:creationId xmlns:p14="http://schemas.microsoft.com/office/powerpoint/2010/main" val="460792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026C9-CBF9-447F-A77D-522C7DCEE45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FC96B63-4BB6-4E7C-8271-A1EE239ECCD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DC8EDB9-726E-41A0-A703-40E7E2F168D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4C76E6A4-666E-46CD-BE99-FBFD9FAFF9B5}"/>
              </a:ext>
            </a:extLst>
          </p:cNvPr>
          <p:cNvSpPr>
            <a:spLocks noGrp="1"/>
          </p:cNvSpPr>
          <p:nvPr>
            <p:ph type="dt" sz="half" idx="10"/>
          </p:nvPr>
        </p:nvSpPr>
        <p:spPr>
          <a:xfrm>
            <a:off x="838200" y="6356350"/>
            <a:ext cx="2743200" cy="365125"/>
          </a:xfrm>
          <a:prstGeom prst="rect">
            <a:avLst/>
          </a:prstGeom>
        </p:spPr>
        <p:txBody>
          <a:bodyPr/>
          <a:lstStyle>
            <a:lvl1pPr>
              <a:defRPr>
                <a:latin typeface="Fira Sans" panose="020B0503050000020004" pitchFamily="34" charset="0"/>
              </a:defRPr>
            </a:lvl1pPr>
          </a:lstStyle>
          <a:p>
            <a:fld id="{E93A3824-7E4D-4E0D-910F-F8F5D96C2583}" type="datetime1">
              <a:rPr lang="en-IN" smtClean="0"/>
              <a:pPr/>
              <a:t>29-10-2020</a:t>
            </a:fld>
            <a:endParaRPr lang="en-IN"/>
          </a:p>
        </p:txBody>
      </p:sp>
      <p:sp>
        <p:nvSpPr>
          <p:cNvPr id="6" name="Footer Placeholder 5">
            <a:extLst>
              <a:ext uri="{FF2B5EF4-FFF2-40B4-BE49-F238E27FC236}">
                <a16:creationId xmlns:a16="http://schemas.microsoft.com/office/drawing/2014/main" id="{27746E07-617D-4AC9-975C-7062B2F4225F}"/>
              </a:ext>
            </a:extLst>
          </p:cNvPr>
          <p:cNvSpPr>
            <a:spLocks noGrp="1"/>
          </p:cNvSpPr>
          <p:nvPr>
            <p:ph type="ftr" sz="quarter" idx="11"/>
          </p:nvPr>
        </p:nvSpPr>
        <p:spPr>
          <a:xfrm>
            <a:off x="4038600" y="6356350"/>
            <a:ext cx="4114800" cy="365125"/>
          </a:xfrm>
          <a:prstGeom prst="rect">
            <a:avLst/>
          </a:prstGeom>
        </p:spPr>
        <p:txBody>
          <a:bodyPr/>
          <a:lstStyle>
            <a:lvl1pPr>
              <a:defRPr>
                <a:latin typeface="Fira Sans" panose="020B0503050000020004" pitchFamily="34" charset="0"/>
              </a:defRPr>
            </a:lvl1pPr>
          </a:lstStyle>
          <a:p>
            <a:endParaRPr lang="en-IN"/>
          </a:p>
        </p:txBody>
      </p:sp>
      <p:sp>
        <p:nvSpPr>
          <p:cNvPr id="7" name="Slide Number Placeholder 6">
            <a:extLst>
              <a:ext uri="{FF2B5EF4-FFF2-40B4-BE49-F238E27FC236}">
                <a16:creationId xmlns:a16="http://schemas.microsoft.com/office/drawing/2014/main" id="{FD243E53-8312-4704-963F-F74951F09A28}"/>
              </a:ext>
            </a:extLst>
          </p:cNvPr>
          <p:cNvSpPr>
            <a:spLocks noGrp="1"/>
          </p:cNvSpPr>
          <p:nvPr>
            <p:ph type="sldNum" sz="quarter" idx="12"/>
          </p:nvPr>
        </p:nvSpPr>
        <p:spPr/>
        <p:txBody>
          <a:bodyPr/>
          <a:lstStyle/>
          <a:p>
            <a:fld id="{47D1CF29-A681-418D-ADB8-998441E0A74A}" type="slidenum">
              <a:rPr lang="en-IN" smtClean="0"/>
              <a:t>‹#›</a:t>
            </a:fld>
            <a:endParaRPr lang="en-IN"/>
          </a:p>
        </p:txBody>
      </p:sp>
    </p:spTree>
    <p:extLst>
      <p:ext uri="{BB962C8B-B14F-4D97-AF65-F5344CB8AC3E}">
        <p14:creationId xmlns:p14="http://schemas.microsoft.com/office/powerpoint/2010/main" val="23733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8780B-DD3B-415B-A5AD-17EA83DBED6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31BAE5C-7A02-40BD-B9AA-1460CB2877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9B27441-B5D5-475E-AA80-5762FB7A53E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08A33EB-F4E5-4085-9A56-9B53C30EF2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52C9F3B-4D1A-4F3D-9E6E-FA658927599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1335B4B-9029-483E-B4D9-4E8987A5F621}"/>
              </a:ext>
            </a:extLst>
          </p:cNvPr>
          <p:cNvSpPr>
            <a:spLocks noGrp="1"/>
          </p:cNvSpPr>
          <p:nvPr>
            <p:ph type="dt" sz="half" idx="10"/>
          </p:nvPr>
        </p:nvSpPr>
        <p:spPr>
          <a:xfrm>
            <a:off x="838200" y="6356350"/>
            <a:ext cx="2743200" cy="365125"/>
          </a:xfrm>
          <a:prstGeom prst="rect">
            <a:avLst/>
          </a:prstGeom>
        </p:spPr>
        <p:txBody>
          <a:bodyPr/>
          <a:lstStyle>
            <a:lvl1pPr>
              <a:defRPr>
                <a:latin typeface="Fira Sans" panose="020B0503050000020004" pitchFamily="34" charset="0"/>
              </a:defRPr>
            </a:lvl1pPr>
          </a:lstStyle>
          <a:p>
            <a:fld id="{CC0980A6-0F6E-4CE2-B950-3AA601E35D0A}" type="datetime1">
              <a:rPr lang="en-IN" smtClean="0"/>
              <a:pPr/>
              <a:t>29-10-2020</a:t>
            </a:fld>
            <a:endParaRPr lang="en-IN"/>
          </a:p>
        </p:txBody>
      </p:sp>
      <p:sp>
        <p:nvSpPr>
          <p:cNvPr id="8" name="Footer Placeholder 7">
            <a:extLst>
              <a:ext uri="{FF2B5EF4-FFF2-40B4-BE49-F238E27FC236}">
                <a16:creationId xmlns:a16="http://schemas.microsoft.com/office/drawing/2014/main" id="{A4A093E8-4AD0-4764-9E3B-A6E831B94A90}"/>
              </a:ext>
            </a:extLst>
          </p:cNvPr>
          <p:cNvSpPr>
            <a:spLocks noGrp="1"/>
          </p:cNvSpPr>
          <p:nvPr>
            <p:ph type="ftr" sz="quarter" idx="11"/>
          </p:nvPr>
        </p:nvSpPr>
        <p:spPr>
          <a:xfrm>
            <a:off x="4038600" y="6356350"/>
            <a:ext cx="4114800" cy="365125"/>
          </a:xfrm>
          <a:prstGeom prst="rect">
            <a:avLst/>
          </a:prstGeom>
        </p:spPr>
        <p:txBody>
          <a:bodyPr/>
          <a:lstStyle>
            <a:lvl1pPr>
              <a:defRPr>
                <a:latin typeface="Fira Sans" panose="020B0503050000020004" pitchFamily="34" charset="0"/>
              </a:defRPr>
            </a:lvl1pPr>
          </a:lstStyle>
          <a:p>
            <a:endParaRPr lang="en-IN"/>
          </a:p>
        </p:txBody>
      </p:sp>
      <p:sp>
        <p:nvSpPr>
          <p:cNvPr id="9" name="Slide Number Placeholder 8">
            <a:extLst>
              <a:ext uri="{FF2B5EF4-FFF2-40B4-BE49-F238E27FC236}">
                <a16:creationId xmlns:a16="http://schemas.microsoft.com/office/drawing/2014/main" id="{31A54DB3-AB53-4494-B307-298CD7A96DB6}"/>
              </a:ext>
            </a:extLst>
          </p:cNvPr>
          <p:cNvSpPr>
            <a:spLocks noGrp="1"/>
          </p:cNvSpPr>
          <p:nvPr>
            <p:ph type="sldNum" sz="quarter" idx="12"/>
          </p:nvPr>
        </p:nvSpPr>
        <p:spPr/>
        <p:txBody>
          <a:bodyPr/>
          <a:lstStyle/>
          <a:p>
            <a:fld id="{47D1CF29-A681-418D-ADB8-998441E0A74A}" type="slidenum">
              <a:rPr lang="en-IN" smtClean="0"/>
              <a:t>‹#›</a:t>
            </a:fld>
            <a:endParaRPr lang="en-IN"/>
          </a:p>
        </p:txBody>
      </p:sp>
    </p:spTree>
    <p:extLst>
      <p:ext uri="{BB962C8B-B14F-4D97-AF65-F5344CB8AC3E}">
        <p14:creationId xmlns:p14="http://schemas.microsoft.com/office/powerpoint/2010/main" val="1467861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42F97-E37A-45D6-89F1-C951CF9F066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50E46B2-79F3-4591-A161-58618F551FC8}"/>
              </a:ext>
            </a:extLst>
          </p:cNvPr>
          <p:cNvSpPr>
            <a:spLocks noGrp="1"/>
          </p:cNvSpPr>
          <p:nvPr>
            <p:ph type="dt" sz="half" idx="10"/>
          </p:nvPr>
        </p:nvSpPr>
        <p:spPr>
          <a:xfrm>
            <a:off x="838200" y="6356350"/>
            <a:ext cx="2743200" cy="365125"/>
          </a:xfrm>
          <a:prstGeom prst="rect">
            <a:avLst/>
          </a:prstGeom>
        </p:spPr>
        <p:txBody>
          <a:bodyPr/>
          <a:lstStyle>
            <a:lvl1pPr>
              <a:defRPr>
                <a:latin typeface="Fira Sans" panose="020B0503050000020004" pitchFamily="34" charset="0"/>
              </a:defRPr>
            </a:lvl1pPr>
          </a:lstStyle>
          <a:p>
            <a:fld id="{2615D76A-3F17-45E4-8C69-7CD2552C4B91}" type="datetime1">
              <a:rPr lang="en-IN" smtClean="0"/>
              <a:pPr/>
              <a:t>29-10-2020</a:t>
            </a:fld>
            <a:endParaRPr lang="en-IN"/>
          </a:p>
        </p:txBody>
      </p:sp>
      <p:sp>
        <p:nvSpPr>
          <p:cNvPr id="4" name="Footer Placeholder 3">
            <a:extLst>
              <a:ext uri="{FF2B5EF4-FFF2-40B4-BE49-F238E27FC236}">
                <a16:creationId xmlns:a16="http://schemas.microsoft.com/office/drawing/2014/main" id="{0B8D2370-D8EB-4ED5-9598-95FD43D8E1EF}"/>
              </a:ext>
            </a:extLst>
          </p:cNvPr>
          <p:cNvSpPr>
            <a:spLocks noGrp="1"/>
          </p:cNvSpPr>
          <p:nvPr>
            <p:ph type="ftr" sz="quarter" idx="11"/>
          </p:nvPr>
        </p:nvSpPr>
        <p:spPr>
          <a:xfrm>
            <a:off x="4038600" y="6356350"/>
            <a:ext cx="4114800" cy="365125"/>
          </a:xfrm>
          <a:prstGeom prst="rect">
            <a:avLst/>
          </a:prstGeom>
        </p:spPr>
        <p:txBody>
          <a:bodyPr/>
          <a:lstStyle>
            <a:lvl1pPr>
              <a:defRPr>
                <a:latin typeface="Fira Sans" panose="020B0503050000020004" pitchFamily="34" charset="0"/>
              </a:defRPr>
            </a:lvl1pPr>
          </a:lstStyle>
          <a:p>
            <a:endParaRPr lang="en-IN"/>
          </a:p>
        </p:txBody>
      </p:sp>
      <p:sp>
        <p:nvSpPr>
          <p:cNvPr id="5" name="Slide Number Placeholder 4">
            <a:extLst>
              <a:ext uri="{FF2B5EF4-FFF2-40B4-BE49-F238E27FC236}">
                <a16:creationId xmlns:a16="http://schemas.microsoft.com/office/drawing/2014/main" id="{97222441-DC66-48FF-BFE2-0A5E698DF400}"/>
              </a:ext>
            </a:extLst>
          </p:cNvPr>
          <p:cNvSpPr>
            <a:spLocks noGrp="1"/>
          </p:cNvSpPr>
          <p:nvPr>
            <p:ph type="sldNum" sz="quarter" idx="12"/>
          </p:nvPr>
        </p:nvSpPr>
        <p:spPr/>
        <p:txBody>
          <a:bodyPr/>
          <a:lstStyle/>
          <a:p>
            <a:fld id="{47D1CF29-A681-418D-ADB8-998441E0A74A}" type="slidenum">
              <a:rPr lang="en-IN" smtClean="0"/>
              <a:t>‹#›</a:t>
            </a:fld>
            <a:endParaRPr lang="en-IN"/>
          </a:p>
        </p:txBody>
      </p:sp>
    </p:spTree>
    <p:extLst>
      <p:ext uri="{BB962C8B-B14F-4D97-AF65-F5344CB8AC3E}">
        <p14:creationId xmlns:p14="http://schemas.microsoft.com/office/powerpoint/2010/main" val="1725735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45FACB-0922-4208-A270-1A86384BBF29}"/>
              </a:ext>
            </a:extLst>
          </p:cNvPr>
          <p:cNvSpPr>
            <a:spLocks noGrp="1"/>
          </p:cNvSpPr>
          <p:nvPr>
            <p:ph type="dt" sz="half" idx="10"/>
          </p:nvPr>
        </p:nvSpPr>
        <p:spPr>
          <a:xfrm>
            <a:off x="838200" y="6356350"/>
            <a:ext cx="2743200" cy="365125"/>
          </a:xfrm>
          <a:prstGeom prst="rect">
            <a:avLst/>
          </a:prstGeom>
        </p:spPr>
        <p:txBody>
          <a:bodyPr/>
          <a:lstStyle>
            <a:lvl1pPr>
              <a:defRPr>
                <a:latin typeface="Fira Sans" panose="020B0503050000020004" pitchFamily="34" charset="0"/>
              </a:defRPr>
            </a:lvl1pPr>
          </a:lstStyle>
          <a:p>
            <a:fld id="{850AEE6D-FB53-46B9-9C9A-A73FADE3D47D}" type="datetime1">
              <a:rPr lang="en-IN" smtClean="0"/>
              <a:pPr/>
              <a:t>29-10-2020</a:t>
            </a:fld>
            <a:endParaRPr lang="en-IN"/>
          </a:p>
        </p:txBody>
      </p:sp>
      <p:sp>
        <p:nvSpPr>
          <p:cNvPr id="3" name="Footer Placeholder 2">
            <a:extLst>
              <a:ext uri="{FF2B5EF4-FFF2-40B4-BE49-F238E27FC236}">
                <a16:creationId xmlns:a16="http://schemas.microsoft.com/office/drawing/2014/main" id="{BBA5713E-AC98-4F53-9077-EEF43EB16D9C}"/>
              </a:ext>
            </a:extLst>
          </p:cNvPr>
          <p:cNvSpPr>
            <a:spLocks noGrp="1"/>
          </p:cNvSpPr>
          <p:nvPr>
            <p:ph type="ftr" sz="quarter" idx="11"/>
          </p:nvPr>
        </p:nvSpPr>
        <p:spPr>
          <a:xfrm>
            <a:off x="4038600" y="6356350"/>
            <a:ext cx="4114800" cy="365125"/>
          </a:xfrm>
          <a:prstGeom prst="rect">
            <a:avLst/>
          </a:prstGeom>
        </p:spPr>
        <p:txBody>
          <a:bodyPr/>
          <a:lstStyle>
            <a:lvl1pPr>
              <a:defRPr>
                <a:latin typeface="Fira Sans" panose="020B0503050000020004" pitchFamily="34" charset="0"/>
              </a:defRPr>
            </a:lvl1pPr>
          </a:lstStyle>
          <a:p>
            <a:endParaRPr lang="en-IN"/>
          </a:p>
        </p:txBody>
      </p:sp>
      <p:sp>
        <p:nvSpPr>
          <p:cNvPr id="4" name="Slide Number Placeholder 3">
            <a:extLst>
              <a:ext uri="{FF2B5EF4-FFF2-40B4-BE49-F238E27FC236}">
                <a16:creationId xmlns:a16="http://schemas.microsoft.com/office/drawing/2014/main" id="{E7EF15CB-4D77-4F72-B593-0B4F6F5A261E}"/>
              </a:ext>
            </a:extLst>
          </p:cNvPr>
          <p:cNvSpPr>
            <a:spLocks noGrp="1"/>
          </p:cNvSpPr>
          <p:nvPr>
            <p:ph type="sldNum" sz="quarter" idx="12"/>
          </p:nvPr>
        </p:nvSpPr>
        <p:spPr/>
        <p:txBody>
          <a:bodyPr/>
          <a:lstStyle/>
          <a:p>
            <a:fld id="{47D1CF29-A681-418D-ADB8-998441E0A74A}" type="slidenum">
              <a:rPr lang="en-IN" smtClean="0"/>
              <a:t>‹#›</a:t>
            </a:fld>
            <a:endParaRPr lang="en-IN"/>
          </a:p>
        </p:txBody>
      </p:sp>
      <p:sp>
        <p:nvSpPr>
          <p:cNvPr id="8" name="Rectangle 7">
            <a:extLst>
              <a:ext uri="{FF2B5EF4-FFF2-40B4-BE49-F238E27FC236}">
                <a16:creationId xmlns:a16="http://schemas.microsoft.com/office/drawing/2014/main" id="{32FA7DEA-570F-4206-B4A1-1E8C3DDFD6B3}"/>
              </a:ext>
            </a:extLst>
          </p:cNvPr>
          <p:cNvSpPr/>
          <p:nvPr userDrawn="1"/>
        </p:nvSpPr>
        <p:spPr>
          <a:xfrm>
            <a:off x="11549575" y="0"/>
            <a:ext cx="306126" cy="48699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Fira Sans" panose="020B0503050000020004" pitchFamily="34" charset="0"/>
            </a:endParaRPr>
          </a:p>
        </p:txBody>
      </p:sp>
      <p:cxnSp>
        <p:nvCxnSpPr>
          <p:cNvPr id="9" name="Straight Connector 8">
            <a:extLst>
              <a:ext uri="{FF2B5EF4-FFF2-40B4-BE49-F238E27FC236}">
                <a16:creationId xmlns:a16="http://schemas.microsoft.com/office/drawing/2014/main" id="{5FDDE66A-8613-4B54-A410-031C9F566CB4}"/>
              </a:ext>
            </a:extLst>
          </p:cNvPr>
          <p:cNvCxnSpPr>
            <a:cxnSpLocks/>
          </p:cNvCxnSpPr>
          <p:nvPr userDrawn="1"/>
        </p:nvCxnSpPr>
        <p:spPr>
          <a:xfrm flipH="1">
            <a:off x="1984" y="474188"/>
            <a:ext cx="12190016" cy="105707"/>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sp>
        <p:nvSpPr>
          <p:cNvPr id="11" name="TextBox 10">
            <a:extLst>
              <a:ext uri="{FF2B5EF4-FFF2-40B4-BE49-F238E27FC236}">
                <a16:creationId xmlns:a16="http://schemas.microsoft.com/office/drawing/2014/main" id="{19D1B55D-61CD-4BCC-9DAE-4340354A8056}"/>
              </a:ext>
            </a:extLst>
          </p:cNvPr>
          <p:cNvSpPr txBox="1"/>
          <p:nvPr userDrawn="1"/>
        </p:nvSpPr>
        <p:spPr>
          <a:xfrm>
            <a:off x="1618084" y="209843"/>
            <a:ext cx="3410355" cy="276999"/>
          </a:xfrm>
          <a:prstGeom prst="rect">
            <a:avLst/>
          </a:prstGeom>
          <a:noFill/>
        </p:spPr>
        <p:txBody>
          <a:bodyPr wrap="square" rtlCol="0">
            <a:spAutoFit/>
          </a:bodyPr>
          <a:lstStyle/>
          <a:p>
            <a:r>
              <a:rPr lang="en-US" sz="1200" dirty="0">
                <a:solidFill>
                  <a:srgbClr val="606060"/>
                </a:solidFill>
                <a:latin typeface="Fira Sans" panose="020B0503050000020004" pitchFamily="34" charset="0"/>
              </a:rPr>
              <a:t>Solution Blueprints</a:t>
            </a:r>
          </a:p>
        </p:txBody>
      </p:sp>
      <p:cxnSp>
        <p:nvCxnSpPr>
          <p:cNvPr id="12" name="Straight Connector 11">
            <a:extLst>
              <a:ext uri="{FF2B5EF4-FFF2-40B4-BE49-F238E27FC236}">
                <a16:creationId xmlns:a16="http://schemas.microsoft.com/office/drawing/2014/main" id="{BB91C9C1-1786-483C-BE7F-1084518AF20A}"/>
              </a:ext>
            </a:extLst>
          </p:cNvPr>
          <p:cNvCxnSpPr>
            <a:cxnSpLocks/>
          </p:cNvCxnSpPr>
          <p:nvPr userDrawn="1"/>
        </p:nvCxnSpPr>
        <p:spPr>
          <a:xfrm>
            <a:off x="1548897" y="218200"/>
            <a:ext cx="0" cy="221926"/>
          </a:xfrm>
          <a:prstGeom prst="line">
            <a:avLst/>
          </a:prstGeom>
          <a:ln>
            <a:solidFill>
              <a:srgbClr val="606060"/>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a:extLst>
              <a:ext uri="{FF2B5EF4-FFF2-40B4-BE49-F238E27FC236}">
                <a16:creationId xmlns:a16="http://schemas.microsoft.com/office/drawing/2014/main" id="{C798EC29-0C57-4B4D-8D61-8AB59D3451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965" y="121359"/>
            <a:ext cx="1284130" cy="417988"/>
          </a:xfrm>
          <a:prstGeom prst="rect">
            <a:avLst/>
          </a:prstGeom>
        </p:spPr>
      </p:pic>
    </p:spTree>
    <p:extLst>
      <p:ext uri="{BB962C8B-B14F-4D97-AF65-F5344CB8AC3E}">
        <p14:creationId xmlns:p14="http://schemas.microsoft.com/office/powerpoint/2010/main" val="126683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45FACB-0922-4208-A270-1A86384BBF29}"/>
              </a:ext>
            </a:extLst>
          </p:cNvPr>
          <p:cNvSpPr>
            <a:spLocks noGrp="1"/>
          </p:cNvSpPr>
          <p:nvPr>
            <p:ph type="dt" sz="half" idx="10"/>
          </p:nvPr>
        </p:nvSpPr>
        <p:spPr>
          <a:xfrm>
            <a:off x="838200" y="6356350"/>
            <a:ext cx="2743200" cy="365125"/>
          </a:xfrm>
          <a:prstGeom prst="rect">
            <a:avLst/>
          </a:prstGeom>
        </p:spPr>
        <p:txBody>
          <a:bodyPr/>
          <a:lstStyle>
            <a:lvl1pPr>
              <a:defRPr>
                <a:latin typeface="Fira Sans" panose="020B0503050000020004" pitchFamily="34" charset="0"/>
              </a:defRPr>
            </a:lvl1pPr>
          </a:lstStyle>
          <a:p>
            <a:fld id="{850AEE6D-FB53-46B9-9C9A-A73FADE3D47D}" type="datetime1">
              <a:rPr lang="en-IN" smtClean="0"/>
              <a:pPr/>
              <a:t>29-10-2020</a:t>
            </a:fld>
            <a:endParaRPr lang="en-IN"/>
          </a:p>
        </p:txBody>
      </p:sp>
      <p:sp>
        <p:nvSpPr>
          <p:cNvPr id="3" name="Footer Placeholder 2">
            <a:extLst>
              <a:ext uri="{FF2B5EF4-FFF2-40B4-BE49-F238E27FC236}">
                <a16:creationId xmlns:a16="http://schemas.microsoft.com/office/drawing/2014/main" id="{BBA5713E-AC98-4F53-9077-EEF43EB16D9C}"/>
              </a:ext>
            </a:extLst>
          </p:cNvPr>
          <p:cNvSpPr>
            <a:spLocks noGrp="1"/>
          </p:cNvSpPr>
          <p:nvPr>
            <p:ph type="ftr" sz="quarter" idx="11"/>
          </p:nvPr>
        </p:nvSpPr>
        <p:spPr>
          <a:xfrm>
            <a:off x="4038600" y="6356350"/>
            <a:ext cx="4114800" cy="365125"/>
          </a:xfrm>
          <a:prstGeom prst="rect">
            <a:avLst/>
          </a:prstGeom>
        </p:spPr>
        <p:txBody>
          <a:bodyPr/>
          <a:lstStyle>
            <a:lvl1pPr>
              <a:defRPr>
                <a:latin typeface="Fira Sans" panose="020B0503050000020004" pitchFamily="34" charset="0"/>
              </a:defRPr>
            </a:lvl1pPr>
          </a:lstStyle>
          <a:p>
            <a:endParaRPr lang="en-IN"/>
          </a:p>
        </p:txBody>
      </p:sp>
      <p:sp>
        <p:nvSpPr>
          <p:cNvPr id="4" name="Slide Number Placeholder 3">
            <a:extLst>
              <a:ext uri="{FF2B5EF4-FFF2-40B4-BE49-F238E27FC236}">
                <a16:creationId xmlns:a16="http://schemas.microsoft.com/office/drawing/2014/main" id="{E7EF15CB-4D77-4F72-B593-0B4F6F5A261E}"/>
              </a:ext>
            </a:extLst>
          </p:cNvPr>
          <p:cNvSpPr>
            <a:spLocks noGrp="1"/>
          </p:cNvSpPr>
          <p:nvPr>
            <p:ph type="sldNum" sz="quarter" idx="12"/>
          </p:nvPr>
        </p:nvSpPr>
        <p:spPr/>
        <p:txBody>
          <a:bodyPr/>
          <a:lstStyle/>
          <a:p>
            <a:fld id="{47D1CF29-A681-418D-ADB8-998441E0A74A}" type="slidenum">
              <a:rPr lang="en-IN" smtClean="0"/>
              <a:t>‹#›</a:t>
            </a:fld>
            <a:endParaRPr lang="en-IN"/>
          </a:p>
        </p:txBody>
      </p:sp>
      <p:sp>
        <p:nvSpPr>
          <p:cNvPr id="8" name="Rectangle 7">
            <a:extLst>
              <a:ext uri="{FF2B5EF4-FFF2-40B4-BE49-F238E27FC236}">
                <a16:creationId xmlns:a16="http://schemas.microsoft.com/office/drawing/2014/main" id="{32FA7DEA-570F-4206-B4A1-1E8C3DDFD6B3}"/>
              </a:ext>
            </a:extLst>
          </p:cNvPr>
          <p:cNvSpPr/>
          <p:nvPr userDrawn="1"/>
        </p:nvSpPr>
        <p:spPr>
          <a:xfrm>
            <a:off x="11549575" y="0"/>
            <a:ext cx="306126" cy="48699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Fira Sans" panose="020B0503050000020004" pitchFamily="34" charset="0"/>
            </a:endParaRPr>
          </a:p>
        </p:txBody>
      </p:sp>
      <p:cxnSp>
        <p:nvCxnSpPr>
          <p:cNvPr id="9" name="Straight Connector 8">
            <a:extLst>
              <a:ext uri="{FF2B5EF4-FFF2-40B4-BE49-F238E27FC236}">
                <a16:creationId xmlns:a16="http://schemas.microsoft.com/office/drawing/2014/main" id="{5FDDE66A-8613-4B54-A410-031C9F566CB4}"/>
              </a:ext>
            </a:extLst>
          </p:cNvPr>
          <p:cNvCxnSpPr>
            <a:cxnSpLocks/>
          </p:cNvCxnSpPr>
          <p:nvPr userDrawn="1"/>
        </p:nvCxnSpPr>
        <p:spPr>
          <a:xfrm flipH="1">
            <a:off x="1984" y="474188"/>
            <a:ext cx="12190016" cy="105707"/>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sp>
        <p:nvSpPr>
          <p:cNvPr id="11" name="TextBox 10">
            <a:extLst>
              <a:ext uri="{FF2B5EF4-FFF2-40B4-BE49-F238E27FC236}">
                <a16:creationId xmlns:a16="http://schemas.microsoft.com/office/drawing/2014/main" id="{19D1B55D-61CD-4BCC-9DAE-4340354A8056}"/>
              </a:ext>
            </a:extLst>
          </p:cNvPr>
          <p:cNvSpPr txBox="1"/>
          <p:nvPr userDrawn="1"/>
        </p:nvSpPr>
        <p:spPr>
          <a:xfrm>
            <a:off x="1618084" y="209843"/>
            <a:ext cx="3410355" cy="276999"/>
          </a:xfrm>
          <a:prstGeom prst="rect">
            <a:avLst/>
          </a:prstGeom>
          <a:noFill/>
        </p:spPr>
        <p:txBody>
          <a:bodyPr wrap="square" rtlCol="0">
            <a:spAutoFit/>
          </a:bodyPr>
          <a:lstStyle/>
          <a:p>
            <a:r>
              <a:rPr lang="en-US" sz="1200">
                <a:solidFill>
                  <a:srgbClr val="606060"/>
                </a:solidFill>
                <a:latin typeface="Fira Sans" panose="020B0503050000020004" pitchFamily="34" charset="0"/>
              </a:rPr>
              <a:t>Title Of The Document</a:t>
            </a:r>
          </a:p>
        </p:txBody>
      </p:sp>
      <p:cxnSp>
        <p:nvCxnSpPr>
          <p:cNvPr id="12" name="Straight Connector 11">
            <a:extLst>
              <a:ext uri="{FF2B5EF4-FFF2-40B4-BE49-F238E27FC236}">
                <a16:creationId xmlns:a16="http://schemas.microsoft.com/office/drawing/2014/main" id="{BB91C9C1-1786-483C-BE7F-1084518AF20A}"/>
              </a:ext>
            </a:extLst>
          </p:cNvPr>
          <p:cNvCxnSpPr>
            <a:cxnSpLocks/>
          </p:cNvCxnSpPr>
          <p:nvPr userDrawn="1"/>
        </p:nvCxnSpPr>
        <p:spPr>
          <a:xfrm>
            <a:off x="1548897" y="218200"/>
            <a:ext cx="0" cy="221926"/>
          </a:xfrm>
          <a:prstGeom prst="line">
            <a:avLst/>
          </a:prstGeom>
          <a:ln>
            <a:solidFill>
              <a:srgbClr val="606060"/>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a:extLst>
              <a:ext uri="{FF2B5EF4-FFF2-40B4-BE49-F238E27FC236}">
                <a16:creationId xmlns:a16="http://schemas.microsoft.com/office/drawing/2014/main" id="{C798EC29-0C57-4B4D-8D61-8AB59D3451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965" y="121359"/>
            <a:ext cx="1284130" cy="417988"/>
          </a:xfrm>
          <a:prstGeom prst="rect">
            <a:avLst/>
          </a:prstGeom>
        </p:spPr>
      </p:pic>
      <p:sp>
        <p:nvSpPr>
          <p:cNvPr id="10" name="Rectangle 9">
            <a:extLst>
              <a:ext uri="{FF2B5EF4-FFF2-40B4-BE49-F238E27FC236}">
                <a16:creationId xmlns:a16="http://schemas.microsoft.com/office/drawing/2014/main" id="{C3E26C5C-C7B2-C843-AE55-13285EF84A60}"/>
              </a:ext>
            </a:extLst>
          </p:cNvPr>
          <p:cNvSpPr/>
          <p:nvPr userDrawn="1"/>
        </p:nvSpPr>
        <p:spPr>
          <a:xfrm>
            <a:off x="659624" y="1942668"/>
            <a:ext cx="10889952" cy="4260731"/>
          </a:xfrm>
          <a:prstGeom prst="rect">
            <a:avLst/>
          </a:prstGeom>
          <a:solidFill>
            <a:srgbClr val="EB5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Fira Sans" panose="020B0503050000020004" pitchFamily="34" charset="0"/>
            </a:endParaRPr>
          </a:p>
        </p:txBody>
      </p:sp>
      <p:sp>
        <p:nvSpPr>
          <p:cNvPr id="13" name="TextBox 12">
            <a:extLst>
              <a:ext uri="{FF2B5EF4-FFF2-40B4-BE49-F238E27FC236}">
                <a16:creationId xmlns:a16="http://schemas.microsoft.com/office/drawing/2014/main" id="{C13E19CE-22A2-944B-B8DC-D25DAF36A557}"/>
              </a:ext>
            </a:extLst>
          </p:cNvPr>
          <p:cNvSpPr txBox="1"/>
          <p:nvPr userDrawn="1"/>
        </p:nvSpPr>
        <p:spPr>
          <a:xfrm>
            <a:off x="760501" y="1039452"/>
            <a:ext cx="2669321" cy="461665"/>
          </a:xfrm>
          <a:prstGeom prst="rect">
            <a:avLst/>
          </a:prstGeom>
          <a:noFill/>
        </p:spPr>
        <p:txBody>
          <a:bodyPr wrap="none" rtlCol="0">
            <a:spAutoFit/>
          </a:bodyPr>
          <a:lstStyle/>
          <a:p>
            <a:pPr algn="ctr"/>
            <a:r>
              <a:rPr lang="en-IN" sz="2400" b="1">
                <a:latin typeface="Fira Sans" panose="020B0503050000020004" pitchFamily="34" charset="0"/>
              </a:rPr>
              <a:t>Table of Contents</a:t>
            </a:r>
          </a:p>
        </p:txBody>
      </p:sp>
      <p:sp>
        <p:nvSpPr>
          <p:cNvPr id="14" name="Rectangle 13">
            <a:extLst>
              <a:ext uri="{FF2B5EF4-FFF2-40B4-BE49-F238E27FC236}">
                <a16:creationId xmlns:a16="http://schemas.microsoft.com/office/drawing/2014/main" id="{826F7128-67A4-0640-B29D-72ACD7519717}"/>
              </a:ext>
            </a:extLst>
          </p:cNvPr>
          <p:cNvSpPr/>
          <p:nvPr userDrawn="1"/>
        </p:nvSpPr>
        <p:spPr>
          <a:xfrm>
            <a:off x="659624" y="983999"/>
            <a:ext cx="104305" cy="601733"/>
          </a:xfrm>
          <a:prstGeom prst="rect">
            <a:avLst/>
          </a:prstGeom>
          <a:solidFill>
            <a:srgbClr val="EB5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ira Sans" panose="020B0503050000020004" pitchFamily="34" charset="0"/>
            </a:endParaRPr>
          </a:p>
        </p:txBody>
      </p:sp>
    </p:spTree>
    <p:extLst>
      <p:ext uri="{BB962C8B-B14F-4D97-AF65-F5344CB8AC3E}">
        <p14:creationId xmlns:p14="http://schemas.microsoft.com/office/powerpoint/2010/main" val="1655056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175F1-DDBD-4054-AAB5-884190C3D5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2DEBD35-080A-46DC-B119-06C248A9B9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218D202-86E5-4727-ABE8-2C52EB3EDE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ACCF1A-94EB-4471-A334-A3690C56661E}"/>
              </a:ext>
            </a:extLst>
          </p:cNvPr>
          <p:cNvSpPr>
            <a:spLocks noGrp="1"/>
          </p:cNvSpPr>
          <p:nvPr>
            <p:ph type="dt" sz="half" idx="10"/>
          </p:nvPr>
        </p:nvSpPr>
        <p:spPr>
          <a:xfrm>
            <a:off x="838200" y="6356350"/>
            <a:ext cx="2743200" cy="365125"/>
          </a:xfrm>
          <a:prstGeom prst="rect">
            <a:avLst/>
          </a:prstGeom>
        </p:spPr>
        <p:txBody>
          <a:bodyPr/>
          <a:lstStyle>
            <a:lvl1pPr>
              <a:defRPr>
                <a:latin typeface="Fira Sans" panose="020B0503050000020004" pitchFamily="34" charset="0"/>
              </a:defRPr>
            </a:lvl1pPr>
          </a:lstStyle>
          <a:p>
            <a:fld id="{1E6D1A54-A421-45B9-BDEB-86B8BF3C9BD0}" type="datetime1">
              <a:rPr lang="en-IN" smtClean="0"/>
              <a:pPr/>
              <a:t>29-10-2020</a:t>
            </a:fld>
            <a:endParaRPr lang="en-IN"/>
          </a:p>
        </p:txBody>
      </p:sp>
      <p:sp>
        <p:nvSpPr>
          <p:cNvPr id="6" name="Footer Placeholder 5">
            <a:extLst>
              <a:ext uri="{FF2B5EF4-FFF2-40B4-BE49-F238E27FC236}">
                <a16:creationId xmlns:a16="http://schemas.microsoft.com/office/drawing/2014/main" id="{745CC751-2DC2-41F7-91B8-66498848DB39}"/>
              </a:ext>
            </a:extLst>
          </p:cNvPr>
          <p:cNvSpPr>
            <a:spLocks noGrp="1"/>
          </p:cNvSpPr>
          <p:nvPr>
            <p:ph type="ftr" sz="quarter" idx="11"/>
          </p:nvPr>
        </p:nvSpPr>
        <p:spPr>
          <a:xfrm>
            <a:off x="4038600" y="6356350"/>
            <a:ext cx="4114800" cy="365125"/>
          </a:xfrm>
          <a:prstGeom prst="rect">
            <a:avLst/>
          </a:prstGeom>
        </p:spPr>
        <p:txBody>
          <a:bodyPr/>
          <a:lstStyle>
            <a:lvl1pPr>
              <a:defRPr>
                <a:latin typeface="Fira Sans" panose="020B0503050000020004" pitchFamily="34" charset="0"/>
              </a:defRPr>
            </a:lvl1pPr>
          </a:lstStyle>
          <a:p>
            <a:endParaRPr lang="en-IN"/>
          </a:p>
        </p:txBody>
      </p:sp>
      <p:sp>
        <p:nvSpPr>
          <p:cNvPr id="7" name="Slide Number Placeholder 6">
            <a:extLst>
              <a:ext uri="{FF2B5EF4-FFF2-40B4-BE49-F238E27FC236}">
                <a16:creationId xmlns:a16="http://schemas.microsoft.com/office/drawing/2014/main" id="{A48E278D-5FAA-40AC-98DC-AB947426D09A}"/>
              </a:ext>
            </a:extLst>
          </p:cNvPr>
          <p:cNvSpPr>
            <a:spLocks noGrp="1"/>
          </p:cNvSpPr>
          <p:nvPr>
            <p:ph type="sldNum" sz="quarter" idx="12"/>
          </p:nvPr>
        </p:nvSpPr>
        <p:spPr/>
        <p:txBody>
          <a:bodyPr/>
          <a:lstStyle/>
          <a:p>
            <a:fld id="{47D1CF29-A681-418D-ADB8-998441E0A74A}" type="slidenum">
              <a:rPr lang="en-IN" smtClean="0"/>
              <a:t>‹#›</a:t>
            </a:fld>
            <a:endParaRPr lang="en-IN"/>
          </a:p>
        </p:txBody>
      </p:sp>
    </p:spTree>
    <p:extLst>
      <p:ext uri="{BB962C8B-B14F-4D97-AF65-F5344CB8AC3E}">
        <p14:creationId xmlns:p14="http://schemas.microsoft.com/office/powerpoint/2010/main" val="1223218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1256DB-F9B6-481E-B1A2-FEB9FDB5C0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691233B-B917-494F-85B2-08CE4E45CF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Slide Number Placeholder 5">
            <a:extLst>
              <a:ext uri="{FF2B5EF4-FFF2-40B4-BE49-F238E27FC236}">
                <a16:creationId xmlns:a16="http://schemas.microsoft.com/office/drawing/2014/main" id="{D06B6EC1-4CCB-4F20-885A-B22D225799A3}"/>
              </a:ext>
            </a:extLst>
          </p:cNvPr>
          <p:cNvSpPr>
            <a:spLocks noGrp="1"/>
          </p:cNvSpPr>
          <p:nvPr>
            <p:ph type="sldNum" sz="quarter" idx="4"/>
          </p:nvPr>
        </p:nvSpPr>
        <p:spPr>
          <a:xfrm>
            <a:off x="0" y="6527379"/>
            <a:ext cx="819150" cy="365125"/>
          </a:xfrm>
          <a:prstGeom prst="rect">
            <a:avLst/>
          </a:prstGeom>
        </p:spPr>
        <p:txBody>
          <a:bodyPr vert="horz" lIns="91440" tIns="45720" rIns="91440" bIns="45720" rtlCol="0" anchor="ctr"/>
          <a:lstStyle>
            <a:lvl1pPr algn="l">
              <a:defRPr sz="1200">
                <a:solidFill>
                  <a:schemeClr val="tx1">
                    <a:tint val="75000"/>
                  </a:schemeClr>
                </a:solidFill>
                <a:latin typeface="Fira Sans" panose="020B0503050000020004" pitchFamily="34" charset="0"/>
              </a:defRPr>
            </a:lvl1pPr>
          </a:lstStyle>
          <a:p>
            <a:fld id="{47D1CF29-A681-418D-ADB8-998441E0A74A}" type="slidenum">
              <a:rPr lang="en-IN" smtClean="0"/>
              <a:pPr/>
              <a:t>‹#›</a:t>
            </a:fld>
            <a:endParaRPr lang="en-IN"/>
          </a:p>
        </p:txBody>
      </p:sp>
    </p:spTree>
    <p:extLst>
      <p:ext uri="{BB962C8B-B14F-4D97-AF65-F5344CB8AC3E}">
        <p14:creationId xmlns:p14="http://schemas.microsoft.com/office/powerpoint/2010/main" val="91297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ira Sans" panose="020B05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ira Sans" panose="020B05030500000200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ira Sans" panose="020B05030500000200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ira Sans" panose="020B05030500000200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ira Sans" panose="020B050305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3A5C8-CD12-5845-B558-18560832EAF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5507" y="686733"/>
            <a:ext cx="10874524" cy="5503582"/>
          </a:xfrm>
          <a:prstGeom prst="rect">
            <a:avLst/>
          </a:prstGeom>
        </p:spPr>
      </p:pic>
      <p:sp>
        <p:nvSpPr>
          <p:cNvPr id="3" name="Rectangle 2">
            <a:extLst>
              <a:ext uri="{FF2B5EF4-FFF2-40B4-BE49-F238E27FC236}">
                <a16:creationId xmlns:a16="http://schemas.microsoft.com/office/drawing/2014/main" id="{CB9D5D40-28C5-4705-A028-A2C4B97EB544}"/>
              </a:ext>
            </a:extLst>
          </p:cNvPr>
          <p:cNvSpPr/>
          <p:nvPr/>
        </p:nvSpPr>
        <p:spPr>
          <a:xfrm>
            <a:off x="655507" y="693237"/>
            <a:ext cx="5864046" cy="5497078"/>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Fira Sans" panose="020B0503050000020004" pitchFamily="34" charset="0"/>
            </a:endParaRPr>
          </a:p>
        </p:txBody>
      </p:sp>
      <p:grpSp>
        <p:nvGrpSpPr>
          <p:cNvPr id="11" name="Group 10">
            <a:extLst>
              <a:ext uri="{FF2B5EF4-FFF2-40B4-BE49-F238E27FC236}">
                <a16:creationId xmlns:a16="http://schemas.microsoft.com/office/drawing/2014/main" id="{5403877B-E010-F04B-9089-5E802012FE7A}"/>
              </a:ext>
            </a:extLst>
          </p:cNvPr>
          <p:cNvGrpSpPr/>
          <p:nvPr/>
        </p:nvGrpSpPr>
        <p:grpSpPr>
          <a:xfrm>
            <a:off x="945058" y="2664094"/>
            <a:ext cx="6302495" cy="2553353"/>
            <a:chOff x="1520121" y="2959888"/>
            <a:chExt cx="6302495" cy="1772759"/>
          </a:xfrm>
        </p:grpSpPr>
        <p:sp>
          <p:nvSpPr>
            <p:cNvPr id="5" name="TextBox 4">
              <a:extLst>
                <a:ext uri="{FF2B5EF4-FFF2-40B4-BE49-F238E27FC236}">
                  <a16:creationId xmlns:a16="http://schemas.microsoft.com/office/drawing/2014/main" id="{667A0E10-CA79-4506-AB38-D5051A00D104}"/>
                </a:ext>
              </a:extLst>
            </p:cNvPr>
            <p:cNvSpPr txBox="1"/>
            <p:nvPr/>
          </p:nvSpPr>
          <p:spPr>
            <a:xfrm>
              <a:off x="1520121" y="2959888"/>
              <a:ext cx="6302495" cy="448739"/>
            </a:xfrm>
            <a:prstGeom prst="rect">
              <a:avLst/>
            </a:prstGeom>
            <a:noFill/>
          </p:spPr>
          <p:txBody>
            <a:bodyPr wrap="square" rtlCol="0">
              <a:spAutoFit/>
            </a:bodyPr>
            <a:lstStyle/>
            <a:p>
              <a:r>
                <a:rPr lang="en-US" sz="3600" b="1" dirty="0">
                  <a:solidFill>
                    <a:schemeClr val="accent3">
                      <a:lumMod val="20000"/>
                      <a:lumOff val="80000"/>
                    </a:schemeClr>
                  </a:solidFill>
                  <a:latin typeface="Fira Sans" panose="020B0503050000020004" pitchFamily="34" charset="0"/>
                  <a:ea typeface="Fira Sans" panose="020B0503050000020004" pitchFamily="34" charset="0"/>
                </a:rPr>
                <a:t>Solution Blueprints</a:t>
              </a:r>
              <a:endParaRPr lang="en-IN" sz="3600" b="1" dirty="0">
                <a:solidFill>
                  <a:schemeClr val="accent3">
                    <a:lumMod val="20000"/>
                    <a:lumOff val="80000"/>
                  </a:schemeClr>
                </a:solidFill>
                <a:latin typeface="Fira Sans" panose="020B0503050000020004" pitchFamily="34" charset="0"/>
                <a:ea typeface="Fira Sans" panose="020B0503050000020004" pitchFamily="34" charset="0"/>
              </a:endParaRPr>
            </a:p>
          </p:txBody>
        </p:sp>
        <p:cxnSp>
          <p:nvCxnSpPr>
            <p:cNvPr id="2" name="Straight Arrow Connector 1">
              <a:extLst>
                <a:ext uri="{FF2B5EF4-FFF2-40B4-BE49-F238E27FC236}">
                  <a16:creationId xmlns:a16="http://schemas.microsoft.com/office/drawing/2014/main" id="{FF56E3C5-E828-488C-9C20-3CAC5C926F83}"/>
                </a:ext>
              </a:extLst>
            </p:cNvPr>
            <p:cNvCxnSpPr>
              <a:cxnSpLocks/>
            </p:cNvCxnSpPr>
            <p:nvPr/>
          </p:nvCxnSpPr>
          <p:spPr>
            <a:xfrm>
              <a:off x="1626698" y="4461871"/>
              <a:ext cx="1818887" cy="0"/>
            </a:xfrm>
            <a:prstGeom prst="straightConnector1">
              <a:avLst/>
            </a:prstGeom>
            <a:ln w="57150">
              <a:solidFill>
                <a:srgbClr val="EB5626"/>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1FEB036E-FA44-4A43-A99E-80C1EA6A30DF}"/>
                </a:ext>
              </a:extLst>
            </p:cNvPr>
            <p:cNvSpPr txBox="1"/>
            <p:nvPr/>
          </p:nvSpPr>
          <p:spPr>
            <a:xfrm>
              <a:off x="1532956" y="3656354"/>
              <a:ext cx="4207476" cy="192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EB5626"/>
                  </a:solidFill>
                  <a:latin typeface="Fira Sans Medium" panose="020B0603050000020004" pitchFamily="34" charset="0"/>
                </a:rPr>
                <a:t>Completed project solutions</a:t>
              </a:r>
              <a:endParaRPr lang="en-IN" sz="1200" dirty="0">
                <a:solidFill>
                  <a:srgbClr val="EB5626"/>
                </a:solidFill>
                <a:latin typeface="Fira Sans Medium" panose="020B0603050000020004" pitchFamily="34" charset="0"/>
              </a:endParaRPr>
            </a:p>
          </p:txBody>
        </p:sp>
        <p:sp>
          <p:nvSpPr>
            <p:cNvPr id="19" name="TextBox 18">
              <a:extLst>
                <a:ext uri="{FF2B5EF4-FFF2-40B4-BE49-F238E27FC236}">
                  <a16:creationId xmlns:a16="http://schemas.microsoft.com/office/drawing/2014/main" id="{3CB9317F-0644-4049-8A8B-1158C81C21BE}"/>
                </a:ext>
              </a:extLst>
            </p:cNvPr>
            <p:cNvSpPr txBox="1"/>
            <p:nvPr/>
          </p:nvSpPr>
          <p:spPr>
            <a:xfrm>
              <a:off x="1532956" y="4540330"/>
              <a:ext cx="4207476" cy="192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chemeClr val="bg1">
                      <a:lumMod val="75000"/>
                    </a:schemeClr>
                  </a:solidFill>
                  <a:latin typeface="Fira Sans Medium" panose="020B0603050000020004" pitchFamily="34" charset="0"/>
                </a:rPr>
                <a:t>Prepared for: </a:t>
              </a:r>
              <a:r>
                <a:rPr lang="en-US" sz="1200" dirty="0">
                  <a:solidFill>
                    <a:srgbClr val="EB5626"/>
                  </a:solidFill>
                  <a:latin typeface="Fira Sans Medium" panose="020B0603050000020004" pitchFamily="34" charset="0"/>
                </a:rPr>
                <a:t>Knowledge Repository </a:t>
              </a:r>
              <a:endParaRPr lang="en-IN" sz="1200" dirty="0">
                <a:solidFill>
                  <a:srgbClr val="EB5626"/>
                </a:solidFill>
                <a:latin typeface="Fira Sans Medium" panose="020B0603050000020004" pitchFamily="34" charset="0"/>
              </a:endParaRPr>
            </a:p>
          </p:txBody>
        </p:sp>
      </p:grpSp>
      <p:sp>
        <p:nvSpPr>
          <p:cNvPr id="20" name="TextBox 19">
            <a:extLst>
              <a:ext uri="{FF2B5EF4-FFF2-40B4-BE49-F238E27FC236}">
                <a16:creationId xmlns:a16="http://schemas.microsoft.com/office/drawing/2014/main" id="{A73DDD87-7CE9-5B45-9C61-8485A41C224A}"/>
              </a:ext>
            </a:extLst>
          </p:cNvPr>
          <p:cNvSpPr txBox="1"/>
          <p:nvPr/>
        </p:nvSpPr>
        <p:spPr>
          <a:xfrm>
            <a:off x="959818" y="5139148"/>
            <a:ext cx="420747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chemeClr val="bg1">
                    <a:lumMod val="75000"/>
                  </a:schemeClr>
                </a:solidFill>
                <a:latin typeface="Fira Sans" panose="020B0503050000020004" pitchFamily="34" charset="0"/>
              </a:rPr>
              <a:t>15</a:t>
            </a:r>
            <a:r>
              <a:rPr lang="en-US" sz="1200" baseline="30000" dirty="0">
                <a:solidFill>
                  <a:schemeClr val="bg1">
                    <a:lumMod val="75000"/>
                  </a:schemeClr>
                </a:solidFill>
                <a:latin typeface="Fira Sans" panose="020B0503050000020004" pitchFamily="34" charset="0"/>
              </a:rPr>
              <a:t>th</a:t>
            </a:r>
            <a:r>
              <a:rPr lang="en-US" sz="1200" dirty="0">
                <a:solidFill>
                  <a:schemeClr val="bg1">
                    <a:lumMod val="75000"/>
                  </a:schemeClr>
                </a:solidFill>
                <a:latin typeface="Fira Sans" panose="020B0503050000020004" pitchFamily="34" charset="0"/>
              </a:rPr>
              <a:t> Oct 2020</a:t>
            </a:r>
            <a:endParaRPr lang="en-IN" sz="1200" dirty="0">
              <a:solidFill>
                <a:srgbClr val="00B3C4"/>
              </a:solidFill>
              <a:latin typeface="Fira Sans" panose="020B0503050000020004" pitchFamily="34" charset="0"/>
            </a:endParaRPr>
          </a:p>
        </p:txBody>
      </p:sp>
      <p:sp>
        <p:nvSpPr>
          <p:cNvPr id="15" name="Rectangle 14">
            <a:extLst>
              <a:ext uri="{FF2B5EF4-FFF2-40B4-BE49-F238E27FC236}">
                <a16:creationId xmlns:a16="http://schemas.microsoft.com/office/drawing/2014/main" id="{A27F7AED-8B0F-4DBC-97C1-95C5E05A8745}"/>
              </a:ext>
            </a:extLst>
          </p:cNvPr>
          <p:cNvSpPr/>
          <p:nvPr/>
        </p:nvSpPr>
        <p:spPr>
          <a:xfrm>
            <a:off x="655507" y="1608687"/>
            <a:ext cx="2468693" cy="811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ira Sans" panose="020B0503050000020004" pitchFamily="34" charset="0"/>
            </a:endParaRPr>
          </a:p>
        </p:txBody>
      </p:sp>
      <p:pic>
        <p:nvPicPr>
          <p:cNvPr id="8" name="Picture 7" descr="Logo&#10;&#10;Description automatically generated">
            <a:extLst>
              <a:ext uri="{FF2B5EF4-FFF2-40B4-BE49-F238E27FC236}">
                <a16:creationId xmlns:a16="http://schemas.microsoft.com/office/drawing/2014/main" id="{7A2DAA90-38F0-444E-A15A-DFFAC9270B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893" y="1721910"/>
            <a:ext cx="1962508" cy="638802"/>
          </a:xfrm>
          <a:prstGeom prst="rect">
            <a:avLst/>
          </a:prstGeom>
        </p:spPr>
      </p:pic>
    </p:spTree>
    <p:extLst>
      <p:ext uri="{BB962C8B-B14F-4D97-AF65-F5344CB8AC3E}">
        <p14:creationId xmlns:p14="http://schemas.microsoft.com/office/powerpoint/2010/main" val="305632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050">
            <a:extLst>
              <a:ext uri="{FF2B5EF4-FFF2-40B4-BE49-F238E27FC236}">
                <a16:creationId xmlns:a16="http://schemas.microsoft.com/office/drawing/2014/main" id="{082BF974-2D3A-4292-A9EB-49F53D8F5A2A}"/>
              </a:ext>
            </a:extLst>
          </p:cNvPr>
          <p:cNvSpPr>
            <a:spLocks noGrp="1"/>
          </p:cNvSpPr>
          <p:nvPr>
            <p:ph type="sldNum" sz="quarter" idx="12"/>
          </p:nvPr>
        </p:nvSpPr>
        <p:spPr>
          <a:xfrm>
            <a:off x="11576384" y="113813"/>
            <a:ext cx="819150" cy="365125"/>
          </a:xfrm>
        </p:spPr>
        <p:txBody>
          <a:bodyPr/>
          <a:lstStyle/>
          <a:p>
            <a:fld id="{47D1CF29-A681-418D-ADB8-998441E0A74A}" type="slidenum">
              <a:rPr lang="en-IN" smtClean="0">
                <a:solidFill>
                  <a:schemeClr val="bg1"/>
                </a:solidFill>
              </a:rPr>
              <a:t>2</a:t>
            </a:fld>
            <a:endParaRPr lang="en-IN">
              <a:solidFill>
                <a:schemeClr val="bg1"/>
              </a:solidFill>
            </a:endParaRPr>
          </a:p>
        </p:txBody>
      </p:sp>
      <p:sp>
        <p:nvSpPr>
          <p:cNvPr id="27" name="Slide Number Placeholder 2050">
            <a:extLst>
              <a:ext uri="{FF2B5EF4-FFF2-40B4-BE49-F238E27FC236}">
                <a16:creationId xmlns:a16="http://schemas.microsoft.com/office/drawing/2014/main" id="{6F378C63-4731-4749-B472-D043D1DB3AD0}"/>
              </a:ext>
            </a:extLst>
          </p:cNvPr>
          <p:cNvSpPr txBox="1">
            <a:spLocks/>
          </p:cNvSpPr>
          <p:nvPr/>
        </p:nvSpPr>
        <p:spPr>
          <a:xfrm>
            <a:off x="11576384" y="113813"/>
            <a:ext cx="33546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Fira Sans" panose="020B0503050000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D1CF29-A681-418D-ADB8-998441E0A74A}" type="slidenum">
              <a:rPr lang="en-IN" smtClean="0">
                <a:solidFill>
                  <a:schemeClr val="bg1"/>
                </a:solidFill>
              </a:rPr>
              <a:pPr/>
              <a:t>2</a:t>
            </a:fld>
            <a:endParaRPr lang="en-IN">
              <a:solidFill>
                <a:schemeClr val="bg1"/>
              </a:solidFill>
            </a:endParaRPr>
          </a:p>
        </p:txBody>
      </p:sp>
      <p:sp>
        <p:nvSpPr>
          <p:cNvPr id="18" name="TextBox 17">
            <a:extLst>
              <a:ext uri="{FF2B5EF4-FFF2-40B4-BE49-F238E27FC236}">
                <a16:creationId xmlns:a16="http://schemas.microsoft.com/office/drawing/2014/main" id="{D5FB002C-2649-43D8-BDB5-994E693B76E8}"/>
              </a:ext>
            </a:extLst>
          </p:cNvPr>
          <p:cNvSpPr txBox="1"/>
          <p:nvPr/>
        </p:nvSpPr>
        <p:spPr>
          <a:xfrm>
            <a:off x="8083071" y="209995"/>
            <a:ext cx="3410355" cy="307777"/>
          </a:xfrm>
          <a:prstGeom prst="rect">
            <a:avLst/>
          </a:prstGeom>
          <a:noFill/>
        </p:spPr>
        <p:txBody>
          <a:bodyPr wrap="square" rtlCol="0">
            <a:spAutoFit/>
          </a:bodyPr>
          <a:lstStyle/>
          <a:p>
            <a:pPr algn="r"/>
            <a:r>
              <a:rPr lang="en-US" sz="1400" dirty="0">
                <a:solidFill>
                  <a:srgbClr val="EB5626"/>
                </a:solidFill>
                <a:latin typeface="Fira Sans" panose="020B0503050000020004" pitchFamily="34" charset="0"/>
                <a:cs typeface="Calibri" panose="020F0502020204030204" pitchFamily="34" charset="0"/>
              </a:rPr>
              <a:t>Regal Cinemas</a:t>
            </a:r>
            <a:endParaRPr lang="en-IN" sz="1400" dirty="0">
              <a:solidFill>
                <a:srgbClr val="EB5626"/>
              </a:solidFill>
              <a:latin typeface="Fira Sans" panose="020B05030500000200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8E0C0C3A-A21C-4A33-9E76-C9BE222F19FC}"/>
              </a:ext>
            </a:extLst>
          </p:cNvPr>
          <p:cNvPicPr>
            <a:picLocks noChangeAspect="1"/>
          </p:cNvPicPr>
          <p:nvPr/>
        </p:nvPicPr>
        <p:blipFill>
          <a:blip r:embed="rId3"/>
          <a:stretch>
            <a:fillRect/>
          </a:stretch>
        </p:blipFill>
        <p:spPr>
          <a:xfrm>
            <a:off x="0" y="478938"/>
            <a:ext cx="12192000" cy="6379062"/>
          </a:xfrm>
          <a:prstGeom prst="rect">
            <a:avLst/>
          </a:prstGeom>
        </p:spPr>
      </p:pic>
      <p:sp>
        <p:nvSpPr>
          <p:cNvPr id="10" name="Rectangle: Rounded Corners 9">
            <a:extLst>
              <a:ext uri="{FF2B5EF4-FFF2-40B4-BE49-F238E27FC236}">
                <a16:creationId xmlns:a16="http://schemas.microsoft.com/office/drawing/2014/main" id="{1C3A36E9-A13C-418E-BB3D-CD77BE0E0D28}"/>
              </a:ext>
            </a:extLst>
          </p:cNvPr>
          <p:cNvSpPr/>
          <p:nvPr/>
        </p:nvSpPr>
        <p:spPr>
          <a:xfrm>
            <a:off x="0" y="1026385"/>
            <a:ext cx="3960008" cy="408264"/>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solidFill>
                  <a:schemeClr val="tx1"/>
                </a:solidFill>
                <a:latin typeface="Algerian" panose="04020705040A02060702" pitchFamily="82" charset="0"/>
              </a:rPr>
              <a:t>What’s this all about?</a:t>
            </a:r>
          </a:p>
        </p:txBody>
      </p:sp>
      <p:sp>
        <p:nvSpPr>
          <p:cNvPr id="11" name="Rectangle: Rounded Corners 10">
            <a:extLst>
              <a:ext uri="{FF2B5EF4-FFF2-40B4-BE49-F238E27FC236}">
                <a16:creationId xmlns:a16="http://schemas.microsoft.com/office/drawing/2014/main" id="{1DA1BC61-EEDE-4D26-B4FE-4A9F1D338CC0}"/>
              </a:ext>
            </a:extLst>
          </p:cNvPr>
          <p:cNvSpPr/>
          <p:nvPr/>
        </p:nvSpPr>
        <p:spPr>
          <a:xfrm>
            <a:off x="2147228" y="2159876"/>
            <a:ext cx="7641020" cy="448812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The </a:t>
            </a:r>
            <a:r>
              <a:rPr lang="en-US" i="1" dirty="0">
                <a:solidFill>
                  <a:schemeClr val="tx1"/>
                </a:solidFill>
              </a:rPr>
              <a:t>Regal Cinemas</a:t>
            </a:r>
            <a:r>
              <a:rPr lang="en-US" dirty="0">
                <a:solidFill>
                  <a:schemeClr val="tx1"/>
                </a:solidFill>
              </a:rPr>
              <a:t> project is targeted to their young employees who work as the </a:t>
            </a:r>
            <a:r>
              <a:rPr lang="en-US" i="1" dirty="0">
                <a:solidFill>
                  <a:schemeClr val="tx1"/>
                </a:solidFill>
              </a:rPr>
              <a:t>Cast Members</a:t>
            </a:r>
            <a:r>
              <a:rPr lang="en-US" dirty="0">
                <a:solidFill>
                  <a:schemeClr val="tx1"/>
                </a:solidFill>
              </a:rPr>
              <a:t> and </a:t>
            </a:r>
            <a:r>
              <a:rPr lang="en-US" i="1" dirty="0">
                <a:solidFill>
                  <a:schemeClr val="tx1"/>
                </a:solidFill>
              </a:rPr>
              <a:t>Team Leads</a:t>
            </a:r>
            <a:r>
              <a:rPr lang="en-US" dirty="0">
                <a:solidFill>
                  <a:schemeClr val="tx1"/>
                </a:solidFill>
              </a:rPr>
              <a:t>. The multi-module project involves activities like cash handling, maximizing guest experience, general and fire safety, Regal community affairs and charity programs and so on. The moderators who pose as Regal employees go though varied scenarios to watch, learn and practice to hone their skills at Regal counters.</a:t>
            </a:r>
          </a:p>
          <a:p>
            <a:endParaRPr lang="en-US" dirty="0">
              <a:solidFill>
                <a:schemeClr val="tx1"/>
              </a:solidFill>
            </a:endParaRPr>
          </a:p>
        </p:txBody>
      </p:sp>
    </p:spTree>
    <p:extLst>
      <p:ext uri="{BB962C8B-B14F-4D97-AF65-F5344CB8AC3E}">
        <p14:creationId xmlns:p14="http://schemas.microsoft.com/office/powerpoint/2010/main" val="1933240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050">
            <a:extLst>
              <a:ext uri="{FF2B5EF4-FFF2-40B4-BE49-F238E27FC236}">
                <a16:creationId xmlns:a16="http://schemas.microsoft.com/office/drawing/2014/main" id="{082BF974-2D3A-4292-A9EB-49F53D8F5A2A}"/>
              </a:ext>
            </a:extLst>
          </p:cNvPr>
          <p:cNvSpPr>
            <a:spLocks noGrp="1"/>
          </p:cNvSpPr>
          <p:nvPr>
            <p:ph type="sldNum" sz="quarter" idx="12"/>
          </p:nvPr>
        </p:nvSpPr>
        <p:spPr>
          <a:xfrm>
            <a:off x="11572231" y="70946"/>
            <a:ext cx="819150" cy="399156"/>
          </a:xfrm>
        </p:spPr>
        <p:txBody>
          <a:bodyPr/>
          <a:lstStyle/>
          <a:p>
            <a:fld id="{47D1CF29-A681-418D-ADB8-998441E0A74A}" type="slidenum">
              <a:rPr lang="en-IN" smtClean="0">
                <a:solidFill>
                  <a:schemeClr val="bg1"/>
                </a:solidFill>
              </a:rPr>
              <a:t>3</a:t>
            </a:fld>
            <a:endParaRPr lang="en-IN" dirty="0">
              <a:solidFill>
                <a:schemeClr val="bg1"/>
              </a:solidFill>
            </a:endParaRPr>
          </a:p>
        </p:txBody>
      </p:sp>
      <p:sp>
        <p:nvSpPr>
          <p:cNvPr id="9" name="Rectangle 8">
            <a:extLst>
              <a:ext uri="{FF2B5EF4-FFF2-40B4-BE49-F238E27FC236}">
                <a16:creationId xmlns:a16="http://schemas.microsoft.com/office/drawing/2014/main" id="{A624039D-779C-48DD-AF36-703BA9F52A57}"/>
              </a:ext>
            </a:extLst>
          </p:cNvPr>
          <p:cNvSpPr/>
          <p:nvPr/>
        </p:nvSpPr>
        <p:spPr>
          <a:xfrm>
            <a:off x="7594691" y="512969"/>
            <a:ext cx="2110154" cy="491726"/>
          </a:xfrm>
          <a:prstGeom prst="rect">
            <a:avLst/>
          </a:prstGeom>
          <a:solidFill>
            <a:srgbClr val="EB5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t>Regal Cash Handling – Landing page</a:t>
            </a:r>
          </a:p>
        </p:txBody>
      </p:sp>
      <p:sp>
        <p:nvSpPr>
          <p:cNvPr id="10" name="Rectangle 9">
            <a:extLst>
              <a:ext uri="{FF2B5EF4-FFF2-40B4-BE49-F238E27FC236}">
                <a16:creationId xmlns:a16="http://schemas.microsoft.com/office/drawing/2014/main" id="{ABF07B9E-2672-4861-B5BB-4C44770431C1}"/>
              </a:ext>
            </a:extLst>
          </p:cNvPr>
          <p:cNvSpPr/>
          <p:nvPr/>
        </p:nvSpPr>
        <p:spPr>
          <a:xfrm>
            <a:off x="7316545" y="1923437"/>
            <a:ext cx="2721760" cy="386236"/>
          </a:xfrm>
          <a:prstGeom prst="rect">
            <a:avLst/>
          </a:prstGeom>
          <a:solidFill>
            <a:srgbClr val="EB5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t>Visual Menu (Watch/Learn/Practice/Read More</a:t>
            </a:r>
          </a:p>
        </p:txBody>
      </p:sp>
      <p:sp>
        <p:nvSpPr>
          <p:cNvPr id="15" name="Rectangle 14">
            <a:extLst>
              <a:ext uri="{FF2B5EF4-FFF2-40B4-BE49-F238E27FC236}">
                <a16:creationId xmlns:a16="http://schemas.microsoft.com/office/drawing/2014/main" id="{ECF289A1-CA42-444D-84BD-ECFCC1FB4655}"/>
              </a:ext>
            </a:extLst>
          </p:cNvPr>
          <p:cNvSpPr/>
          <p:nvPr/>
        </p:nvSpPr>
        <p:spPr>
          <a:xfrm>
            <a:off x="7402449" y="2501635"/>
            <a:ext cx="2590297" cy="34873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t>Context setting video – ‘Watch’</a:t>
            </a:r>
          </a:p>
        </p:txBody>
      </p:sp>
      <p:sp>
        <p:nvSpPr>
          <p:cNvPr id="44" name="Arrow: Down 43">
            <a:extLst>
              <a:ext uri="{FF2B5EF4-FFF2-40B4-BE49-F238E27FC236}">
                <a16:creationId xmlns:a16="http://schemas.microsoft.com/office/drawing/2014/main" id="{73F7DFED-A170-4089-A3D1-A37CDB60CE04}"/>
              </a:ext>
            </a:extLst>
          </p:cNvPr>
          <p:cNvSpPr/>
          <p:nvPr/>
        </p:nvSpPr>
        <p:spPr>
          <a:xfrm>
            <a:off x="8521250" y="1048498"/>
            <a:ext cx="235198" cy="226091"/>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IN"/>
          </a:p>
        </p:txBody>
      </p:sp>
      <p:sp>
        <p:nvSpPr>
          <p:cNvPr id="76" name="TextBox 75">
            <a:extLst>
              <a:ext uri="{FF2B5EF4-FFF2-40B4-BE49-F238E27FC236}">
                <a16:creationId xmlns:a16="http://schemas.microsoft.com/office/drawing/2014/main" id="{34AC88E3-D12E-4263-8BAF-422C901EBDEF}"/>
              </a:ext>
            </a:extLst>
          </p:cNvPr>
          <p:cNvSpPr txBox="1"/>
          <p:nvPr/>
        </p:nvSpPr>
        <p:spPr>
          <a:xfrm>
            <a:off x="306265" y="870046"/>
            <a:ext cx="2721760" cy="6155531"/>
          </a:xfrm>
          <a:prstGeom prst="rect">
            <a:avLst/>
          </a:prstGeom>
          <a:noFill/>
        </p:spPr>
        <p:txBody>
          <a:bodyPr wrap="square">
            <a:spAutoFit/>
          </a:bodyPr>
          <a:lstStyle/>
          <a:p>
            <a:r>
              <a:rPr lang="en-IN" sz="1600" b="1" dirty="0">
                <a:solidFill>
                  <a:schemeClr val="accent1">
                    <a:lumMod val="75000"/>
                  </a:schemeClr>
                </a:solidFill>
                <a:effectLst/>
                <a:latin typeface="Calibri" panose="020F0502020204030204" pitchFamily="34" charset="0"/>
                <a:ea typeface="Calibri" panose="020F0502020204030204" pitchFamily="34" charset="0"/>
              </a:rPr>
              <a:t>Key highlights:</a:t>
            </a:r>
          </a:p>
          <a:p>
            <a:pPr marL="285750" indent="-285750">
              <a:buFont typeface="Arial" panose="020B0604020202020204" pitchFamily="34" charset="0"/>
              <a:buChar char="•"/>
            </a:pPr>
            <a:r>
              <a:rPr lang="en-IN" sz="1400" dirty="0">
                <a:solidFill>
                  <a:schemeClr val="accent1">
                    <a:lumMod val="75000"/>
                  </a:schemeClr>
                </a:solidFill>
                <a:latin typeface="Calibri" panose="020F0502020204030204" pitchFamily="34" charset="0"/>
                <a:ea typeface="Calibri" panose="020F0502020204030204" pitchFamily="34" charset="0"/>
              </a:rPr>
              <a:t>CinemaScope experience</a:t>
            </a:r>
          </a:p>
          <a:p>
            <a:pPr marL="285750" indent="-285750">
              <a:buFont typeface="Arial" panose="020B0604020202020204" pitchFamily="34" charset="0"/>
              <a:buChar char="•"/>
            </a:pPr>
            <a:r>
              <a:rPr lang="en-IN" sz="1400" dirty="0">
                <a:solidFill>
                  <a:schemeClr val="accent1">
                    <a:lumMod val="75000"/>
                  </a:schemeClr>
                </a:solidFill>
                <a:latin typeface="Calibri" panose="020F0502020204030204" pitchFamily="34" charset="0"/>
                <a:ea typeface="Calibri" panose="020F0502020204030204" pitchFamily="34" charset="0"/>
              </a:rPr>
              <a:t>Watch, Learn, Practice, Read More approach taken</a:t>
            </a:r>
          </a:p>
          <a:p>
            <a:pPr marL="285750" indent="-285750">
              <a:buFont typeface="Arial" panose="020B0604020202020204" pitchFamily="34" charset="0"/>
              <a:buChar char="•"/>
            </a:pPr>
            <a:r>
              <a:rPr lang="en-IN" sz="1400" dirty="0">
                <a:solidFill>
                  <a:schemeClr val="accent1">
                    <a:lumMod val="75000"/>
                  </a:schemeClr>
                </a:solidFill>
                <a:latin typeface="Calibri" panose="020F0502020204030204" pitchFamily="34" charset="0"/>
                <a:ea typeface="Calibri" panose="020F0502020204030204" pitchFamily="34" charset="0"/>
              </a:rPr>
              <a:t>Short explanatory videos were created to set contexts to certain nuggets</a:t>
            </a:r>
          </a:p>
          <a:p>
            <a:pPr marL="285750" indent="-285750">
              <a:buFont typeface="Arial" panose="020B0604020202020204" pitchFamily="34" charset="0"/>
              <a:buChar char="•"/>
            </a:pPr>
            <a:r>
              <a:rPr lang="en-IN" sz="1400" dirty="0">
                <a:solidFill>
                  <a:schemeClr val="accent1">
                    <a:lumMod val="75000"/>
                  </a:schemeClr>
                </a:solidFill>
                <a:latin typeface="Calibri" panose="020F0502020204030204" pitchFamily="34" charset="0"/>
                <a:ea typeface="Calibri" panose="020F0502020204030204" pitchFamily="34" charset="0"/>
              </a:rPr>
              <a:t>Completely audio-driven</a:t>
            </a:r>
          </a:p>
          <a:p>
            <a:pPr marL="285750" indent="-285750">
              <a:buFont typeface="Arial" panose="020B0604020202020204" pitchFamily="34" charset="0"/>
              <a:buChar char="•"/>
            </a:pPr>
            <a:r>
              <a:rPr lang="en-IN" sz="1400" dirty="0">
                <a:solidFill>
                  <a:schemeClr val="accent1">
                    <a:lumMod val="75000"/>
                  </a:schemeClr>
                </a:solidFill>
                <a:latin typeface="Calibri" panose="020F0502020204030204" pitchFamily="34" charset="0"/>
                <a:ea typeface="Calibri" panose="020F0502020204030204" pitchFamily="34" charset="0"/>
              </a:rPr>
              <a:t>Includes </a:t>
            </a:r>
            <a:r>
              <a:rPr lang="en-IN" sz="1400" dirty="0">
                <a:solidFill>
                  <a:schemeClr val="accent1">
                    <a:lumMod val="75000"/>
                  </a:schemeClr>
                </a:solidFill>
                <a:effectLst/>
                <a:latin typeface="Calibri" panose="020F0502020204030204" pitchFamily="34" charset="0"/>
                <a:ea typeface="Calibri" panose="020F0502020204030204" pitchFamily="34" charset="0"/>
              </a:rPr>
              <a:t>moderators as Regal employees</a:t>
            </a:r>
          </a:p>
          <a:p>
            <a:pPr marL="285750" indent="-285750">
              <a:buFont typeface="Arial" panose="020B0604020202020204" pitchFamily="34" charset="0"/>
              <a:buChar char="•"/>
            </a:pPr>
            <a:r>
              <a:rPr lang="en-IN" sz="1400" dirty="0">
                <a:solidFill>
                  <a:schemeClr val="accent1">
                    <a:lumMod val="75000"/>
                  </a:schemeClr>
                </a:solidFill>
                <a:latin typeface="Calibri" panose="020F0502020204030204" pitchFamily="34" charset="0"/>
                <a:ea typeface="Calibri" panose="020F0502020204030204" pitchFamily="34" charset="0"/>
              </a:rPr>
              <a:t>Two avatars as Regal employees. One </a:t>
            </a:r>
            <a:r>
              <a:rPr lang="en-IN" sz="1400" i="1" dirty="0">
                <a:solidFill>
                  <a:schemeClr val="accent1">
                    <a:lumMod val="75000"/>
                  </a:schemeClr>
                </a:solidFill>
                <a:latin typeface="Calibri" panose="020F0502020204030204" pitchFamily="34" charset="0"/>
                <a:ea typeface="Calibri" panose="020F0502020204030204" pitchFamily="34" charset="0"/>
              </a:rPr>
              <a:t>Team Lead</a:t>
            </a:r>
            <a:r>
              <a:rPr lang="en-IN" sz="1400" dirty="0">
                <a:solidFill>
                  <a:schemeClr val="accent1">
                    <a:lumMod val="75000"/>
                  </a:schemeClr>
                </a:solidFill>
                <a:latin typeface="Calibri" panose="020F0502020204030204" pitchFamily="34" charset="0"/>
                <a:ea typeface="Calibri" panose="020F0502020204030204" pitchFamily="34" charset="0"/>
              </a:rPr>
              <a:t> and the other a </a:t>
            </a:r>
            <a:r>
              <a:rPr lang="en-IN" sz="1400" i="1" dirty="0">
                <a:solidFill>
                  <a:schemeClr val="accent1">
                    <a:lumMod val="75000"/>
                  </a:schemeClr>
                </a:solidFill>
                <a:latin typeface="Calibri" panose="020F0502020204030204" pitchFamily="34" charset="0"/>
                <a:ea typeface="Calibri" panose="020F0502020204030204" pitchFamily="34" charset="0"/>
              </a:rPr>
              <a:t>Cast Member</a:t>
            </a:r>
            <a:r>
              <a:rPr lang="en-IN" sz="1400" dirty="0">
                <a:solidFill>
                  <a:schemeClr val="accent1">
                    <a:lumMod val="75000"/>
                  </a:schemeClr>
                </a:solidFill>
                <a:latin typeface="Calibri" panose="020F0502020204030204" pitchFamily="34" charset="0"/>
                <a:ea typeface="Calibri" panose="020F0502020204030204" pitchFamily="34" charset="0"/>
              </a:rPr>
              <a:t>. Storyline characters presented in a brand new way</a:t>
            </a:r>
          </a:p>
          <a:p>
            <a:pPr marL="285750" indent="-285750">
              <a:buFont typeface="Arial" panose="020B0604020202020204" pitchFamily="34" charset="0"/>
              <a:buChar char="•"/>
            </a:pPr>
            <a:r>
              <a:rPr lang="en-IN" sz="1400" dirty="0">
                <a:solidFill>
                  <a:schemeClr val="accent1">
                    <a:lumMod val="75000"/>
                  </a:schemeClr>
                </a:solidFill>
                <a:latin typeface="Calibri" panose="020F0502020204030204" pitchFamily="34" charset="0"/>
                <a:ea typeface="Calibri" panose="020F0502020204030204" pitchFamily="34" charset="0"/>
              </a:rPr>
              <a:t>Real-time Regal Cinema case studies used to depict the actual processes at the theatre (Welcoming a guest, counting change …) </a:t>
            </a:r>
          </a:p>
          <a:p>
            <a:pPr marL="285750" indent="-285750">
              <a:buFont typeface="Arial" panose="020B0604020202020204" pitchFamily="34" charset="0"/>
              <a:buChar char="•"/>
            </a:pPr>
            <a:r>
              <a:rPr lang="en-IN" sz="1400" dirty="0">
                <a:solidFill>
                  <a:schemeClr val="accent1">
                    <a:lumMod val="75000"/>
                  </a:schemeClr>
                </a:solidFill>
                <a:latin typeface="Calibri" panose="020F0502020204030204" pitchFamily="34" charset="0"/>
                <a:ea typeface="Calibri" panose="020F0502020204030204" pitchFamily="34" charset="0"/>
              </a:rPr>
              <a:t>Videos have an attractive reel changing effect</a:t>
            </a:r>
          </a:p>
          <a:p>
            <a:pPr marL="285750" indent="-285750">
              <a:buFont typeface="Arial" panose="020B0604020202020204" pitchFamily="34" charset="0"/>
              <a:buChar char="•"/>
            </a:pPr>
            <a:r>
              <a:rPr lang="en-IN" sz="1400" dirty="0">
                <a:solidFill>
                  <a:schemeClr val="accent1">
                    <a:lumMod val="75000"/>
                  </a:schemeClr>
                </a:solidFill>
                <a:latin typeface="Calibri" panose="020F0502020204030204" pitchFamily="34" charset="0"/>
                <a:ea typeface="Calibri" panose="020F0502020204030204" pitchFamily="34" charset="0"/>
              </a:rPr>
              <a:t>Customized theatre hall backdrop created </a:t>
            </a:r>
          </a:p>
          <a:p>
            <a:pPr marL="285750" indent="-285750">
              <a:buFont typeface="Arial" panose="020B0604020202020204" pitchFamily="34" charset="0"/>
              <a:buChar char="•"/>
            </a:pPr>
            <a:r>
              <a:rPr lang="en-IN" sz="1400" dirty="0">
                <a:solidFill>
                  <a:schemeClr val="accent1">
                    <a:lumMod val="75000"/>
                  </a:schemeClr>
                </a:solidFill>
                <a:latin typeface="Calibri" panose="020F0502020204030204" pitchFamily="34" charset="0"/>
                <a:ea typeface="Calibri" panose="020F0502020204030204" pitchFamily="34" charset="0"/>
              </a:rPr>
              <a:t>The graphics, colours and light-effects help the project stand out</a:t>
            </a:r>
          </a:p>
          <a:p>
            <a:endParaRPr lang="en-IN" sz="1400" dirty="0">
              <a:solidFill>
                <a:schemeClr val="accent1">
                  <a:lumMod val="75000"/>
                </a:schemeClr>
              </a:solidFill>
              <a:effectLst/>
              <a:latin typeface="Calibri" panose="020F05020202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5C5436A9-CEB0-4D2D-8D14-6B064A3E61E3}"/>
              </a:ext>
            </a:extLst>
          </p:cNvPr>
          <p:cNvSpPr/>
          <p:nvPr/>
        </p:nvSpPr>
        <p:spPr>
          <a:xfrm>
            <a:off x="7594691" y="1298730"/>
            <a:ext cx="2110154" cy="334017"/>
          </a:xfrm>
          <a:prstGeom prst="rect">
            <a:avLst/>
          </a:prstGeom>
          <a:solidFill>
            <a:srgbClr val="EB5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t>Overview</a:t>
            </a:r>
          </a:p>
        </p:txBody>
      </p:sp>
      <p:sp>
        <p:nvSpPr>
          <p:cNvPr id="3" name="Arrow: Down 2">
            <a:extLst>
              <a:ext uri="{FF2B5EF4-FFF2-40B4-BE49-F238E27FC236}">
                <a16:creationId xmlns:a16="http://schemas.microsoft.com/office/drawing/2014/main" id="{4088AA3A-88C9-44C3-8EC5-03510CDDCAC7}"/>
              </a:ext>
            </a:extLst>
          </p:cNvPr>
          <p:cNvSpPr/>
          <p:nvPr/>
        </p:nvSpPr>
        <p:spPr>
          <a:xfrm>
            <a:off x="8514952" y="1681804"/>
            <a:ext cx="241496" cy="235254"/>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IN"/>
          </a:p>
        </p:txBody>
      </p:sp>
      <p:sp>
        <p:nvSpPr>
          <p:cNvPr id="5" name="Arrow: Down 4">
            <a:extLst>
              <a:ext uri="{FF2B5EF4-FFF2-40B4-BE49-F238E27FC236}">
                <a16:creationId xmlns:a16="http://schemas.microsoft.com/office/drawing/2014/main" id="{7EEDCAB2-2B3B-440A-9931-4335803E6033}"/>
              </a:ext>
            </a:extLst>
          </p:cNvPr>
          <p:cNvSpPr/>
          <p:nvPr/>
        </p:nvSpPr>
        <p:spPr>
          <a:xfrm>
            <a:off x="8529020" y="2271210"/>
            <a:ext cx="241496" cy="235254"/>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IN"/>
          </a:p>
        </p:txBody>
      </p:sp>
      <p:sp>
        <p:nvSpPr>
          <p:cNvPr id="6" name="Arrow: Down 5">
            <a:extLst>
              <a:ext uri="{FF2B5EF4-FFF2-40B4-BE49-F238E27FC236}">
                <a16:creationId xmlns:a16="http://schemas.microsoft.com/office/drawing/2014/main" id="{18542A65-27BE-4468-9D91-DE5F3E33AF8E}"/>
              </a:ext>
            </a:extLst>
          </p:cNvPr>
          <p:cNvSpPr/>
          <p:nvPr/>
        </p:nvSpPr>
        <p:spPr>
          <a:xfrm>
            <a:off x="8514952" y="2880889"/>
            <a:ext cx="241496" cy="235254"/>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IN"/>
          </a:p>
        </p:txBody>
      </p:sp>
      <p:sp>
        <p:nvSpPr>
          <p:cNvPr id="7" name="Rectangle 6">
            <a:extLst>
              <a:ext uri="{FF2B5EF4-FFF2-40B4-BE49-F238E27FC236}">
                <a16:creationId xmlns:a16="http://schemas.microsoft.com/office/drawing/2014/main" id="{BE3E1FDF-BF48-489B-B53C-1CACA2B61715}"/>
              </a:ext>
            </a:extLst>
          </p:cNvPr>
          <p:cNvSpPr/>
          <p:nvPr/>
        </p:nvSpPr>
        <p:spPr>
          <a:xfrm>
            <a:off x="7402449" y="3159681"/>
            <a:ext cx="2590297" cy="4837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t>(Meet the moderators)</a:t>
            </a:r>
          </a:p>
        </p:txBody>
      </p:sp>
      <p:sp>
        <p:nvSpPr>
          <p:cNvPr id="8" name="Arrow: Down 7">
            <a:extLst>
              <a:ext uri="{FF2B5EF4-FFF2-40B4-BE49-F238E27FC236}">
                <a16:creationId xmlns:a16="http://schemas.microsoft.com/office/drawing/2014/main" id="{A18ABBB3-C96E-4507-809C-5465753F5298}"/>
              </a:ext>
            </a:extLst>
          </p:cNvPr>
          <p:cNvSpPr/>
          <p:nvPr/>
        </p:nvSpPr>
        <p:spPr>
          <a:xfrm>
            <a:off x="8529020" y="3731632"/>
            <a:ext cx="241496" cy="235254"/>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IN"/>
          </a:p>
        </p:txBody>
      </p:sp>
      <p:sp>
        <p:nvSpPr>
          <p:cNvPr id="11" name="Rectangle 10">
            <a:extLst>
              <a:ext uri="{FF2B5EF4-FFF2-40B4-BE49-F238E27FC236}">
                <a16:creationId xmlns:a16="http://schemas.microsoft.com/office/drawing/2014/main" id="{0F3673D4-D93E-49D5-8B7D-33BD5580C67B}"/>
              </a:ext>
            </a:extLst>
          </p:cNvPr>
          <p:cNvSpPr/>
          <p:nvPr/>
        </p:nvSpPr>
        <p:spPr>
          <a:xfrm>
            <a:off x="7402448" y="4002590"/>
            <a:ext cx="2590297" cy="47052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t>Content scenario activity and best practices</a:t>
            </a:r>
          </a:p>
        </p:txBody>
      </p:sp>
      <p:sp>
        <p:nvSpPr>
          <p:cNvPr id="12" name="Arrow: Down 11">
            <a:extLst>
              <a:ext uri="{FF2B5EF4-FFF2-40B4-BE49-F238E27FC236}">
                <a16:creationId xmlns:a16="http://schemas.microsoft.com/office/drawing/2014/main" id="{CD31969B-347E-49B3-A696-B1A1E031A701}"/>
              </a:ext>
            </a:extLst>
          </p:cNvPr>
          <p:cNvSpPr/>
          <p:nvPr/>
        </p:nvSpPr>
        <p:spPr>
          <a:xfrm>
            <a:off x="8529020" y="4550823"/>
            <a:ext cx="241496" cy="235254"/>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IN"/>
          </a:p>
        </p:txBody>
      </p:sp>
      <p:sp>
        <p:nvSpPr>
          <p:cNvPr id="13" name="Rectangle 12">
            <a:extLst>
              <a:ext uri="{FF2B5EF4-FFF2-40B4-BE49-F238E27FC236}">
                <a16:creationId xmlns:a16="http://schemas.microsoft.com/office/drawing/2014/main" id="{FC698833-397A-488D-A6EF-1C805BEB1007}"/>
              </a:ext>
            </a:extLst>
          </p:cNvPr>
          <p:cNvSpPr/>
          <p:nvPr/>
        </p:nvSpPr>
        <p:spPr>
          <a:xfrm>
            <a:off x="7402448" y="4835124"/>
            <a:ext cx="2590297" cy="50683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t>Content conversation screen/Activity/Best practices</a:t>
            </a:r>
          </a:p>
        </p:txBody>
      </p:sp>
      <p:sp>
        <p:nvSpPr>
          <p:cNvPr id="14" name="TextBox 13">
            <a:extLst>
              <a:ext uri="{FF2B5EF4-FFF2-40B4-BE49-F238E27FC236}">
                <a16:creationId xmlns:a16="http://schemas.microsoft.com/office/drawing/2014/main" id="{E4FDDA0E-5F6D-4346-96BB-BED9B210A475}"/>
              </a:ext>
            </a:extLst>
          </p:cNvPr>
          <p:cNvSpPr txBox="1"/>
          <p:nvPr/>
        </p:nvSpPr>
        <p:spPr>
          <a:xfrm>
            <a:off x="8083071" y="209995"/>
            <a:ext cx="3410355" cy="307777"/>
          </a:xfrm>
          <a:prstGeom prst="rect">
            <a:avLst/>
          </a:prstGeom>
          <a:noFill/>
        </p:spPr>
        <p:txBody>
          <a:bodyPr wrap="square" rtlCol="0">
            <a:spAutoFit/>
          </a:bodyPr>
          <a:lstStyle/>
          <a:p>
            <a:pPr algn="r"/>
            <a:r>
              <a:rPr lang="en-US" sz="1400" dirty="0">
                <a:solidFill>
                  <a:srgbClr val="EB5626"/>
                </a:solidFill>
                <a:latin typeface="Fira Sans" panose="020B0503050000020004" pitchFamily="34" charset="0"/>
                <a:cs typeface="Calibri" panose="020F0502020204030204" pitchFamily="34" charset="0"/>
              </a:rPr>
              <a:t>Regal Cinemas</a:t>
            </a:r>
            <a:endParaRPr lang="en-IN" sz="1400" dirty="0">
              <a:solidFill>
                <a:srgbClr val="EB5626"/>
              </a:solidFill>
              <a:latin typeface="Fira Sans" panose="020B0503050000020004" pitchFamily="34" charset="0"/>
              <a:cs typeface="Calibri" panose="020F0502020204030204" pitchFamily="34" charset="0"/>
            </a:endParaRPr>
          </a:p>
        </p:txBody>
      </p:sp>
      <p:sp>
        <p:nvSpPr>
          <p:cNvPr id="20" name="Right Brace 19">
            <a:extLst>
              <a:ext uri="{FF2B5EF4-FFF2-40B4-BE49-F238E27FC236}">
                <a16:creationId xmlns:a16="http://schemas.microsoft.com/office/drawing/2014/main" id="{738C6A13-3A68-4703-A842-7AF8C1596BA2}"/>
              </a:ext>
            </a:extLst>
          </p:cNvPr>
          <p:cNvSpPr/>
          <p:nvPr/>
        </p:nvSpPr>
        <p:spPr>
          <a:xfrm>
            <a:off x="10173617" y="2352351"/>
            <a:ext cx="351693" cy="688369"/>
          </a:xfrm>
          <a:prstGeom prst="rightBrace">
            <a:avLst/>
          </a:pr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ight Brace 20">
            <a:extLst>
              <a:ext uri="{FF2B5EF4-FFF2-40B4-BE49-F238E27FC236}">
                <a16:creationId xmlns:a16="http://schemas.microsoft.com/office/drawing/2014/main" id="{70B323F6-B4BC-4A79-A388-568582ECE8E7}"/>
              </a:ext>
            </a:extLst>
          </p:cNvPr>
          <p:cNvSpPr/>
          <p:nvPr/>
        </p:nvSpPr>
        <p:spPr>
          <a:xfrm rot="10800000">
            <a:off x="6846016" y="3116143"/>
            <a:ext cx="351693" cy="2240016"/>
          </a:xfrm>
          <a:prstGeom prst="rightBrace">
            <a:avLst/>
          </a:pr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row: Down 21">
            <a:extLst>
              <a:ext uri="{FF2B5EF4-FFF2-40B4-BE49-F238E27FC236}">
                <a16:creationId xmlns:a16="http://schemas.microsoft.com/office/drawing/2014/main" id="{B4B79494-4530-4E4D-BA9D-C47F69173A6D}"/>
              </a:ext>
            </a:extLst>
          </p:cNvPr>
          <p:cNvSpPr/>
          <p:nvPr/>
        </p:nvSpPr>
        <p:spPr>
          <a:xfrm>
            <a:off x="8529020" y="5370240"/>
            <a:ext cx="241496" cy="235254"/>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IN"/>
          </a:p>
        </p:txBody>
      </p:sp>
      <p:sp>
        <p:nvSpPr>
          <p:cNvPr id="23" name="Rectangle 22">
            <a:extLst>
              <a:ext uri="{FF2B5EF4-FFF2-40B4-BE49-F238E27FC236}">
                <a16:creationId xmlns:a16="http://schemas.microsoft.com/office/drawing/2014/main" id="{E32AA8B2-8930-48E8-8883-5A628C85A42B}"/>
              </a:ext>
            </a:extLst>
          </p:cNvPr>
          <p:cNvSpPr/>
          <p:nvPr/>
        </p:nvSpPr>
        <p:spPr>
          <a:xfrm>
            <a:off x="7402448" y="5663926"/>
            <a:ext cx="2590297" cy="50683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t>Do it yourself (Practice)</a:t>
            </a:r>
          </a:p>
        </p:txBody>
      </p:sp>
      <p:sp>
        <p:nvSpPr>
          <p:cNvPr id="25" name="Right Brace 24">
            <a:extLst>
              <a:ext uri="{FF2B5EF4-FFF2-40B4-BE49-F238E27FC236}">
                <a16:creationId xmlns:a16="http://schemas.microsoft.com/office/drawing/2014/main" id="{9AB6A624-7966-43CB-87BC-0338DD559525}"/>
              </a:ext>
            </a:extLst>
          </p:cNvPr>
          <p:cNvSpPr/>
          <p:nvPr/>
        </p:nvSpPr>
        <p:spPr>
          <a:xfrm>
            <a:off x="10173615" y="5605494"/>
            <a:ext cx="351693" cy="688369"/>
          </a:xfrm>
          <a:prstGeom prst="rightBrace">
            <a:avLst/>
          </a:pr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row: Down 27">
            <a:extLst>
              <a:ext uri="{FF2B5EF4-FFF2-40B4-BE49-F238E27FC236}">
                <a16:creationId xmlns:a16="http://schemas.microsoft.com/office/drawing/2014/main" id="{24D09485-02A3-4339-8754-639E2C3C94A9}"/>
              </a:ext>
            </a:extLst>
          </p:cNvPr>
          <p:cNvSpPr/>
          <p:nvPr/>
        </p:nvSpPr>
        <p:spPr>
          <a:xfrm>
            <a:off x="8542163" y="6255733"/>
            <a:ext cx="241496" cy="235254"/>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IN"/>
          </a:p>
        </p:txBody>
      </p:sp>
      <p:sp>
        <p:nvSpPr>
          <p:cNvPr id="29" name="Rectangle 28">
            <a:extLst>
              <a:ext uri="{FF2B5EF4-FFF2-40B4-BE49-F238E27FC236}">
                <a16:creationId xmlns:a16="http://schemas.microsoft.com/office/drawing/2014/main" id="{4DC97977-C12C-4C3F-A621-90CD1CEE7440}"/>
              </a:ext>
            </a:extLst>
          </p:cNvPr>
          <p:cNvSpPr/>
          <p:nvPr/>
        </p:nvSpPr>
        <p:spPr>
          <a:xfrm>
            <a:off x="7461299" y="6490987"/>
            <a:ext cx="2590297" cy="50683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t>Job aids</a:t>
            </a:r>
          </a:p>
        </p:txBody>
      </p:sp>
      <p:sp>
        <p:nvSpPr>
          <p:cNvPr id="50" name="Right Brace 49">
            <a:extLst>
              <a:ext uri="{FF2B5EF4-FFF2-40B4-BE49-F238E27FC236}">
                <a16:creationId xmlns:a16="http://schemas.microsoft.com/office/drawing/2014/main" id="{F1BE07AB-6936-45AA-8C96-9604A48A8B54}"/>
              </a:ext>
            </a:extLst>
          </p:cNvPr>
          <p:cNvSpPr/>
          <p:nvPr/>
        </p:nvSpPr>
        <p:spPr>
          <a:xfrm rot="10800000">
            <a:off x="6922533" y="6377292"/>
            <a:ext cx="351693" cy="688369"/>
          </a:xfrm>
          <a:prstGeom prst="rightBrace">
            <a:avLst/>
          </a:pr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Rectangle 50">
            <a:extLst>
              <a:ext uri="{FF2B5EF4-FFF2-40B4-BE49-F238E27FC236}">
                <a16:creationId xmlns:a16="http://schemas.microsoft.com/office/drawing/2014/main" id="{0BC3E826-A441-4FEE-BE30-9E167AA43DEA}"/>
              </a:ext>
            </a:extLst>
          </p:cNvPr>
          <p:cNvSpPr/>
          <p:nvPr/>
        </p:nvSpPr>
        <p:spPr>
          <a:xfrm>
            <a:off x="10709150" y="1274589"/>
            <a:ext cx="1407886" cy="2170674"/>
          </a:xfrm>
          <a:prstGeom prst="rect">
            <a:avLst/>
          </a:prstGeom>
          <a:noFill/>
          <a:ln>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Real-time Regal Cinema visuals are used in these introductory videos with an effect of the camera reel moving …</a:t>
            </a:r>
          </a:p>
        </p:txBody>
      </p:sp>
      <p:sp>
        <p:nvSpPr>
          <p:cNvPr id="52" name="Rectangle 51">
            <a:extLst>
              <a:ext uri="{FF2B5EF4-FFF2-40B4-BE49-F238E27FC236}">
                <a16:creationId xmlns:a16="http://schemas.microsoft.com/office/drawing/2014/main" id="{17CAE191-D7DF-436A-9BD5-417155B54961}"/>
              </a:ext>
            </a:extLst>
          </p:cNvPr>
          <p:cNvSpPr/>
          <p:nvPr/>
        </p:nvSpPr>
        <p:spPr>
          <a:xfrm>
            <a:off x="3232764" y="3300071"/>
            <a:ext cx="3453280" cy="1505596"/>
          </a:xfrm>
          <a:prstGeom prst="rect">
            <a:avLst/>
          </a:prstGeom>
          <a:noFill/>
          <a:ln>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Fictitious scenarios are written to create crisis situations at the Cast members’ counter. Next, the users are involved there to learn about the ideal processes and mitigate the problem situation. The knowledge check activities include real-time cash counting (designed through customized screen animation) and problem-solving scenarios. </a:t>
            </a:r>
          </a:p>
        </p:txBody>
      </p:sp>
      <p:sp>
        <p:nvSpPr>
          <p:cNvPr id="54" name="Rectangle 53">
            <a:extLst>
              <a:ext uri="{FF2B5EF4-FFF2-40B4-BE49-F238E27FC236}">
                <a16:creationId xmlns:a16="http://schemas.microsoft.com/office/drawing/2014/main" id="{EE1AC6FB-68DE-4FD8-B7C9-17CADAE7CA2A}"/>
              </a:ext>
            </a:extLst>
          </p:cNvPr>
          <p:cNvSpPr/>
          <p:nvPr/>
        </p:nvSpPr>
        <p:spPr>
          <a:xfrm>
            <a:off x="10709150" y="4458899"/>
            <a:ext cx="1407886" cy="2170674"/>
          </a:xfrm>
          <a:prstGeom prst="rect">
            <a:avLst/>
          </a:prstGeom>
          <a:noFill/>
          <a:ln>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The Practice sessions involve conversational scenarios, guest-welcome scenarios with questions, MCQs with constructive feedback.</a:t>
            </a:r>
          </a:p>
        </p:txBody>
      </p:sp>
      <p:sp>
        <p:nvSpPr>
          <p:cNvPr id="56" name="Rectangle 55">
            <a:extLst>
              <a:ext uri="{FF2B5EF4-FFF2-40B4-BE49-F238E27FC236}">
                <a16:creationId xmlns:a16="http://schemas.microsoft.com/office/drawing/2014/main" id="{4759F497-5CD4-43AA-8D37-8214D05A4835}"/>
              </a:ext>
            </a:extLst>
          </p:cNvPr>
          <p:cNvSpPr/>
          <p:nvPr/>
        </p:nvSpPr>
        <p:spPr>
          <a:xfrm>
            <a:off x="3442054" y="5816483"/>
            <a:ext cx="3265416" cy="917408"/>
          </a:xfrm>
          <a:prstGeom prst="rect">
            <a:avLst/>
          </a:prstGeom>
          <a:noFill/>
          <a:ln>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Job aids on steps to count change, premium film formats (3D, 4D, IMAX), key takeaways and so on</a:t>
            </a:r>
          </a:p>
        </p:txBody>
      </p:sp>
    </p:spTree>
    <p:extLst>
      <p:ext uri="{BB962C8B-B14F-4D97-AF65-F5344CB8AC3E}">
        <p14:creationId xmlns:p14="http://schemas.microsoft.com/office/powerpoint/2010/main" val="2770756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050">
            <a:extLst>
              <a:ext uri="{FF2B5EF4-FFF2-40B4-BE49-F238E27FC236}">
                <a16:creationId xmlns:a16="http://schemas.microsoft.com/office/drawing/2014/main" id="{082BF974-2D3A-4292-A9EB-49F53D8F5A2A}"/>
              </a:ext>
            </a:extLst>
          </p:cNvPr>
          <p:cNvSpPr>
            <a:spLocks noGrp="1"/>
          </p:cNvSpPr>
          <p:nvPr>
            <p:ph type="sldNum" sz="quarter" idx="12"/>
          </p:nvPr>
        </p:nvSpPr>
        <p:spPr>
          <a:xfrm>
            <a:off x="11576384" y="113813"/>
            <a:ext cx="819150" cy="365125"/>
          </a:xfrm>
        </p:spPr>
        <p:txBody>
          <a:bodyPr/>
          <a:lstStyle/>
          <a:p>
            <a:fld id="{47D1CF29-A681-418D-ADB8-998441E0A74A}" type="slidenum">
              <a:rPr lang="en-IN" smtClean="0">
                <a:solidFill>
                  <a:schemeClr val="bg1"/>
                </a:solidFill>
              </a:rPr>
              <a:t>4</a:t>
            </a:fld>
            <a:endParaRPr lang="en-IN">
              <a:solidFill>
                <a:schemeClr val="bg1"/>
              </a:solidFill>
            </a:endParaRPr>
          </a:p>
        </p:txBody>
      </p:sp>
      <p:sp>
        <p:nvSpPr>
          <p:cNvPr id="27" name="Slide Number Placeholder 2050">
            <a:extLst>
              <a:ext uri="{FF2B5EF4-FFF2-40B4-BE49-F238E27FC236}">
                <a16:creationId xmlns:a16="http://schemas.microsoft.com/office/drawing/2014/main" id="{6F378C63-4731-4749-B472-D043D1DB3AD0}"/>
              </a:ext>
            </a:extLst>
          </p:cNvPr>
          <p:cNvSpPr txBox="1">
            <a:spLocks/>
          </p:cNvSpPr>
          <p:nvPr/>
        </p:nvSpPr>
        <p:spPr>
          <a:xfrm>
            <a:off x="11576384" y="113813"/>
            <a:ext cx="33546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Fira Sans" panose="020B0503050000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D1CF29-A681-418D-ADB8-998441E0A74A}" type="slidenum">
              <a:rPr lang="en-IN" smtClean="0">
                <a:solidFill>
                  <a:schemeClr val="bg1"/>
                </a:solidFill>
              </a:rPr>
              <a:pPr/>
              <a:t>4</a:t>
            </a:fld>
            <a:endParaRPr lang="en-IN">
              <a:solidFill>
                <a:schemeClr val="bg1"/>
              </a:solidFill>
            </a:endParaRPr>
          </a:p>
        </p:txBody>
      </p:sp>
      <p:sp>
        <p:nvSpPr>
          <p:cNvPr id="18" name="TextBox 17">
            <a:extLst>
              <a:ext uri="{FF2B5EF4-FFF2-40B4-BE49-F238E27FC236}">
                <a16:creationId xmlns:a16="http://schemas.microsoft.com/office/drawing/2014/main" id="{D5FB002C-2649-43D8-BDB5-994E693B76E8}"/>
              </a:ext>
            </a:extLst>
          </p:cNvPr>
          <p:cNvSpPr txBox="1"/>
          <p:nvPr/>
        </p:nvSpPr>
        <p:spPr>
          <a:xfrm>
            <a:off x="8083071" y="209995"/>
            <a:ext cx="3410355" cy="307777"/>
          </a:xfrm>
          <a:prstGeom prst="rect">
            <a:avLst/>
          </a:prstGeom>
          <a:noFill/>
        </p:spPr>
        <p:txBody>
          <a:bodyPr wrap="square" rtlCol="0">
            <a:spAutoFit/>
          </a:bodyPr>
          <a:lstStyle/>
          <a:p>
            <a:pPr algn="r"/>
            <a:r>
              <a:rPr lang="en-US" sz="1400" dirty="0">
                <a:solidFill>
                  <a:srgbClr val="EB5626"/>
                </a:solidFill>
                <a:latin typeface="Fira Sans" panose="020B0503050000020004" pitchFamily="34" charset="0"/>
                <a:cs typeface="Calibri" panose="020F0502020204030204" pitchFamily="34" charset="0"/>
              </a:rPr>
              <a:t>Regal Cinemas</a:t>
            </a:r>
            <a:endParaRPr lang="en-IN" sz="1400" dirty="0">
              <a:solidFill>
                <a:srgbClr val="EB5626"/>
              </a:solidFill>
              <a:latin typeface="Fira Sans" panose="020B05030500000200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A0341F39-E799-4321-87DC-2286642BEB5A}"/>
              </a:ext>
            </a:extLst>
          </p:cNvPr>
          <p:cNvSpPr/>
          <p:nvPr/>
        </p:nvSpPr>
        <p:spPr>
          <a:xfrm>
            <a:off x="4042423" y="4004003"/>
            <a:ext cx="1414521" cy="584775"/>
          </a:xfrm>
          <a:prstGeom prst="rect">
            <a:avLst/>
          </a:prstGeom>
        </p:spPr>
        <p:txBody>
          <a:bodyPr wrap="square">
            <a:spAutoFit/>
          </a:bodyPr>
          <a:lstStyle/>
          <a:p>
            <a:pPr algn="ctr"/>
            <a:r>
              <a:rPr lang="en-GB" sz="1600" b="1" dirty="0">
                <a:cs typeface="Arial" panose="020B0604020202020204" pitchFamily="34" charset="0"/>
              </a:rPr>
              <a:t>Ivy</a:t>
            </a:r>
          </a:p>
          <a:p>
            <a:pPr algn="ctr"/>
            <a:endParaRPr lang="en-GB" sz="1600" b="1" dirty="0">
              <a:cs typeface="Arial" panose="020B0604020202020204" pitchFamily="34" charset="0"/>
            </a:endParaRPr>
          </a:p>
        </p:txBody>
      </p:sp>
      <p:pic>
        <p:nvPicPr>
          <p:cNvPr id="3" name="Picture 2" descr="A picture containing drawing&#10;&#10;Description automatically generated">
            <a:extLst>
              <a:ext uri="{FF2B5EF4-FFF2-40B4-BE49-F238E27FC236}">
                <a16:creationId xmlns:a16="http://schemas.microsoft.com/office/drawing/2014/main" id="{AE0CEC08-DF2F-4427-BFB0-52B4DE8475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1459"/>
          <a:stretch/>
        </p:blipFill>
        <p:spPr>
          <a:xfrm>
            <a:off x="3767080" y="727108"/>
            <a:ext cx="1965208" cy="2968946"/>
          </a:xfrm>
          <a:prstGeom prst="rect">
            <a:avLst/>
          </a:prstGeom>
        </p:spPr>
      </p:pic>
      <p:pic>
        <p:nvPicPr>
          <p:cNvPr id="5" name="Picture 4">
            <a:extLst>
              <a:ext uri="{FF2B5EF4-FFF2-40B4-BE49-F238E27FC236}">
                <a16:creationId xmlns:a16="http://schemas.microsoft.com/office/drawing/2014/main" id="{65471943-BA2B-4159-901F-CEE9C480BD50}"/>
              </a:ext>
            </a:extLst>
          </p:cNvPr>
          <p:cNvPicPr>
            <a:picLocks noChangeAspect="1"/>
          </p:cNvPicPr>
          <p:nvPr/>
        </p:nvPicPr>
        <p:blipFill>
          <a:blip r:embed="rId4"/>
          <a:stretch>
            <a:fillRect/>
          </a:stretch>
        </p:blipFill>
        <p:spPr>
          <a:xfrm>
            <a:off x="503204" y="680954"/>
            <a:ext cx="1896415" cy="5496091"/>
          </a:xfrm>
          <a:prstGeom prst="rect">
            <a:avLst/>
          </a:prstGeom>
        </p:spPr>
      </p:pic>
      <p:sp>
        <p:nvSpPr>
          <p:cNvPr id="6" name="Rectangle 5">
            <a:extLst>
              <a:ext uri="{FF2B5EF4-FFF2-40B4-BE49-F238E27FC236}">
                <a16:creationId xmlns:a16="http://schemas.microsoft.com/office/drawing/2014/main" id="{7255DC90-8D67-4366-B4E4-5B92A35F891C}"/>
              </a:ext>
            </a:extLst>
          </p:cNvPr>
          <p:cNvSpPr/>
          <p:nvPr/>
        </p:nvSpPr>
        <p:spPr>
          <a:xfrm>
            <a:off x="833716" y="6273225"/>
            <a:ext cx="1414521" cy="584775"/>
          </a:xfrm>
          <a:prstGeom prst="rect">
            <a:avLst/>
          </a:prstGeom>
        </p:spPr>
        <p:txBody>
          <a:bodyPr wrap="square">
            <a:spAutoFit/>
          </a:bodyPr>
          <a:lstStyle/>
          <a:p>
            <a:pPr algn="ctr"/>
            <a:r>
              <a:rPr lang="en-GB" sz="1600" b="1" dirty="0">
                <a:cs typeface="Arial" panose="020B0604020202020204" pitchFamily="34" charset="0"/>
              </a:rPr>
              <a:t>Jayce</a:t>
            </a:r>
          </a:p>
          <a:p>
            <a:pPr algn="ctr"/>
            <a:endParaRPr lang="en-GB" sz="1600" b="1" dirty="0">
              <a:cs typeface="Arial" panose="020B0604020202020204" pitchFamily="34" charset="0"/>
            </a:endParaRPr>
          </a:p>
        </p:txBody>
      </p:sp>
      <p:pic>
        <p:nvPicPr>
          <p:cNvPr id="8" name="Picture 7">
            <a:extLst>
              <a:ext uri="{FF2B5EF4-FFF2-40B4-BE49-F238E27FC236}">
                <a16:creationId xmlns:a16="http://schemas.microsoft.com/office/drawing/2014/main" id="{D9B5BDFC-3EC6-4B54-ADCA-A37F76EF5AED}"/>
              </a:ext>
            </a:extLst>
          </p:cNvPr>
          <p:cNvPicPr>
            <a:picLocks noChangeAspect="1"/>
          </p:cNvPicPr>
          <p:nvPr/>
        </p:nvPicPr>
        <p:blipFill>
          <a:blip r:embed="rId5"/>
          <a:stretch>
            <a:fillRect/>
          </a:stretch>
        </p:blipFill>
        <p:spPr>
          <a:xfrm>
            <a:off x="6878697" y="549064"/>
            <a:ext cx="1896415" cy="5716596"/>
          </a:xfrm>
          <a:prstGeom prst="rect">
            <a:avLst/>
          </a:prstGeom>
        </p:spPr>
      </p:pic>
      <p:sp>
        <p:nvSpPr>
          <p:cNvPr id="9" name="Rectangle 8">
            <a:extLst>
              <a:ext uri="{FF2B5EF4-FFF2-40B4-BE49-F238E27FC236}">
                <a16:creationId xmlns:a16="http://schemas.microsoft.com/office/drawing/2014/main" id="{FFFB629E-F63C-4BAC-9A82-C6BE2FD05EBC}"/>
              </a:ext>
            </a:extLst>
          </p:cNvPr>
          <p:cNvSpPr/>
          <p:nvPr/>
        </p:nvSpPr>
        <p:spPr>
          <a:xfrm>
            <a:off x="7206727" y="6316767"/>
            <a:ext cx="1414521" cy="584775"/>
          </a:xfrm>
          <a:prstGeom prst="rect">
            <a:avLst/>
          </a:prstGeom>
        </p:spPr>
        <p:txBody>
          <a:bodyPr wrap="square">
            <a:spAutoFit/>
          </a:bodyPr>
          <a:lstStyle/>
          <a:p>
            <a:pPr algn="ctr"/>
            <a:r>
              <a:rPr lang="en-GB" sz="1600" b="1" dirty="0">
                <a:cs typeface="Arial" panose="020B0604020202020204" pitchFamily="34" charset="0"/>
              </a:rPr>
              <a:t>Louis</a:t>
            </a:r>
          </a:p>
          <a:p>
            <a:pPr algn="ctr"/>
            <a:endParaRPr lang="en-GB" sz="1600" b="1" dirty="0">
              <a:cs typeface="Arial" panose="020B0604020202020204" pitchFamily="34" charset="0"/>
            </a:endParaRPr>
          </a:p>
        </p:txBody>
      </p:sp>
      <p:pic>
        <p:nvPicPr>
          <p:cNvPr id="17" name="Picture 16">
            <a:extLst>
              <a:ext uri="{FF2B5EF4-FFF2-40B4-BE49-F238E27FC236}">
                <a16:creationId xmlns:a16="http://schemas.microsoft.com/office/drawing/2014/main" id="{A86754F1-16FA-4D04-BC87-E8933040C9DF}"/>
              </a:ext>
            </a:extLst>
          </p:cNvPr>
          <p:cNvPicPr>
            <a:picLocks noChangeAspect="1"/>
          </p:cNvPicPr>
          <p:nvPr/>
        </p:nvPicPr>
        <p:blipFill>
          <a:blip r:embed="rId6"/>
          <a:stretch>
            <a:fillRect/>
          </a:stretch>
        </p:blipFill>
        <p:spPr>
          <a:xfrm>
            <a:off x="10030963" y="607120"/>
            <a:ext cx="1545421" cy="5068981"/>
          </a:xfrm>
          <a:prstGeom prst="rect">
            <a:avLst/>
          </a:prstGeom>
        </p:spPr>
      </p:pic>
      <p:sp>
        <p:nvSpPr>
          <p:cNvPr id="21" name="Rectangle 20">
            <a:extLst>
              <a:ext uri="{FF2B5EF4-FFF2-40B4-BE49-F238E27FC236}">
                <a16:creationId xmlns:a16="http://schemas.microsoft.com/office/drawing/2014/main" id="{0295DE09-EDD2-45A3-A96E-80131F1E8453}"/>
              </a:ext>
            </a:extLst>
          </p:cNvPr>
          <p:cNvSpPr/>
          <p:nvPr/>
        </p:nvSpPr>
        <p:spPr>
          <a:xfrm>
            <a:off x="10161863" y="5920677"/>
            <a:ext cx="1414521" cy="584775"/>
          </a:xfrm>
          <a:prstGeom prst="rect">
            <a:avLst/>
          </a:prstGeom>
        </p:spPr>
        <p:txBody>
          <a:bodyPr wrap="square">
            <a:spAutoFit/>
          </a:bodyPr>
          <a:lstStyle/>
          <a:p>
            <a:pPr algn="ctr"/>
            <a:r>
              <a:rPr lang="en-GB" sz="1600" b="1" dirty="0">
                <a:cs typeface="Arial" panose="020B0604020202020204" pitchFamily="34" charset="0"/>
              </a:rPr>
              <a:t>Carmen</a:t>
            </a:r>
          </a:p>
          <a:p>
            <a:pPr algn="ctr"/>
            <a:endParaRPr lang="en-GB" sz="1600" b="1" dirty="0">
              <a:cs typeface="Arial" panose="020B0604020202020204" pitchFamily="34" charset="0"/>
            </a:endParaRPr>
          </a:p>
        </p:txBody>
      </p:sp>
      <p:pic>
        <p:nvPicPr>
          <p:cNvPr id="28" name="Picture 27">
            <a:extLst>
              <a:ext uri="{FF2B5EF4-FFF2-40B4-BE49-F238E27FC236}">
                <a16:creationId xmlns:a16="http://schemas.microsoft.com/office/drawing/2014/main" id="{8CFDC9B0-E453-47D2-861F-42C05E13C830}"/>
              </a:ext>
            </a:extLst>
          </p:cNvPr>
          <p:cNvPicPr>
            <a:picLocks noChangeAspect="1"/>
          </p:cNvPicPr>
          <p:nvPr/>
        </p:nvPicPr>
        <p:blipFill>
          <a:blip r:embed="rId7"/>
          <a:stretch>
            <a:fillRect/>
          </a:stretch>
        </p:blipFill>
        <p:spPr>
          <a:xfrm>
            <a:off x="5592366" y="4435596"/>
            <a:ext cx="745160" cy="1121376"/>
          </a:xfrm>
          <a:prstGeom prst="rect">
            <a:avLst/>
          </a:prstGeom>
        </p:spPr>
      </p:pic>
      <p:sp>
        <p:nvSpPr>
          <p:cNvPr id="23" name="Rectangle: Rounded Corners 22">
            <a:extLst>
              <a:ext uri="{FF2B5EF4-FFF2-40B4-BE49-F238E27FC236}">
                <a16:creationId xmlns:a16="http://schemas.microsoft.com/office/drawing/2014/main" id="{F94B31DF-2531-4488-8EF8-6FEE0C9DCA82}"/>
              </a:ext>
            </a:extLst>
          </p:cNvPr>
          <p:cNvSpPr/>
          <p:nvPr/>
        </p:nvSpPr>
        <p:spPr>
          <a:xfrm rot="21255552">
            <a:off x="3082596" y="5455667"/>
            <a:ext cx="3273214" cy="766954"/>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solidFill>
                  <a:schemeClr val="tx1"/>
                </a:solidFill>
                <a:latin typeface="Algerian" panose="04020705040A02060702" pitchFamily="82" charset="0"/>
              </a:rPr>
              <a:t>The Moderators!</a:t>
            </a:r>
          </a:p>
        </p:txBody>
      </p:sp>
    </p:spTree>
    <p:extLst>
      <p:ext uri="{BB962C8B-B14F-4D97-AF65-F5344CB8AC3E}">
        <p14:creationId xmlns:p14="http://schemas.microsoft.com/office/powerpoint/2010/main" val="63318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050">
            <a:extLst>
              <a:ext uri="{FF2B5EF4-FFF2-40B4-BE49-F238E27FC236}">
                <a16:creationId xmlns:a16="http://schemas.microsoft.com/office/drawing/2014/main" id="{082BF974-2D3A-4292-A9EB-49F53D8F5A2A}"/>
              </a:ext>
            </a:extLst>
          </p:cNvPr>
          <p:cNvSpPr>
            <a:spLocks noGrp="1"/>
          </p:cNvSpPr>
          <p:nvPr>
            <p:ph type="sldNum" sz="quarter" idx="12"/>
          </p:nvPr>
        </p:nvSpPr>
        <p:spPr>
          <a:xfrm>
            <a:off x="11576384" y="113813"/>
            <a:ext cx="819150" cy="365125"/>
          </a:xfrm>
        </p:spPr>
        <p:txBody>
          <a:bodyPr/>
          <a:lstStyle/>
          <a:p>
            <a:fld id="{47D1CF29-A681-418D-ADB8-998441E0A74A}" type="slidenum">
              <a:rPr lang="en-IN" smtClean="0">
                <a:solidFill>
                  <a:schemeClr val="bg1"/>
                </a:solidFill>
              </a:rPr>
              <a:t>5</a:t>
            </a:fld>
            <a:endParaRPr lang="en-IN">
              <a:solidFill>
                <a:schemeClr val="bg1"/>
              </a:solidFill>
            </a:endParaRPr>
          </a:p>
        </p:txBody>
      </p:sp>
      <p:sp>
        <p:nvSpPr>
          <p:cNvPr id="27" name="Slide Number Placeholder 2050">
            <a:extLst>
              <a:ext uri="{FF2B5EF4-FFF2-40B4-BE49-F238E27FC236}">
                <a16:creationId xmlns:a16="http://schemas.microsoft.com/office/drawing/2014/main" id="{6F378C63-4731-4749-B472-D043D1DB3AD0}"/>
              </a:ext>
            </a:extLst>
          </p:cNvPr>
          <p:cNvSpPr txBox="1">
            <a:spLocks/>
          </p:cNvSpPr>
          <p:nvPr/>
        </p:nvSpPr>
        <p:spPr>
          <a:xfrm>
            <a:off x="11576384" y="113813"/>
            <a:ext cx="33546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Fira Sans" panose="020B0503050000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D1CF29-A681-418D-ADB8-998441E0A74A}" type="slidenum">
              <a:rPr lang="en-IN" smtClean="0">
                <a:solidFill>
                  <a:schemeClr val="bg1"/>
                </a:solidFill>
              </a:rPr>
              <a:pPr/>
              <a:t>5</a:t>
            </a:fld>
            <a:endParaRPr lang="en-IN">
              <a:solidFill>
                <a:schemeClr val="bg1"/>
              </a:solidFill>
            </a:endParaRPr>
          </a:p>
        </p:txBody>
      </p:sp>
      <p:sp>
        <p:nvSpPr>
          <p:cNvPr id="18" name="TextBox 17">
            <a:extLst>
              <a:ext uri="{FF2B5EF4-FFF2-40B4-BE49-F238E27FC236}">
                <a16:creationId xmlns:a16="http://schemas.microsoft.com/office/drawing/2014/main" id="{D5FB002C-2649-43D8-BDB5-994E693B76E8}"/>
              </a:ext>
            </a:extLst>
          </p:cNvPr>
          <p:cNvSpPr txBox="1"/>
          <p:nvPr/>
        </p:nvSpPr>
        <p:spPr>
          <a:xfrm>
            <a:off x="8083071" y="209995"/>
            <a:ext cx="3410355" cy="307777"/>
          </a:xfrm>
          <a:prstGeom prst="rect">
            <a:avLst/>
          </a:prstGeom>
          <a:noFill/>
        </p:spPr>
        <p:txBody>
          <a:bodyPr wrap="square" rtlCol="0">
            <a:spAutoFit/>
          </a:bodyPr>
          <a:lstStyle/>
          <a:p>
            <a:pPr algn="r"/>
            <a:r>
              <a:rPr lang="en-US" sz="1400" dirty="0">
                <a:solidFill>
                  <a:srgbClr val="EB5626"/>
                </a:solidFill>
                <a:latin typeface="Fira Sans" panose="020B0503050000020004" pitchFamily="34" charset="0"/>
                <a:cs typeface="Calibri" panose="020F0502020204030204" pitchFamily="34" charset="0"/>
              </a:rPr>
              <a:t>Regal Cinemas</a:t>
            </a:r>
            <a:endParaRPr lang="en-IN" sz="1400" dirty="0">
              <a:solidFill>
                <a:srgbClr val="EB5626"/>
              </a:solidFill>
              <a:latin typeface="Fira Sans" panose="020B05030500000200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448B136-77CF-4C08-871A-4E78CD0F19FA}"/>
              </a:ext>
            </a:extLst>
          </p:cNvPr>
          <p:cNvPicPr>
            <a:picLocks noChangeAspect="1"/>
          </p:cNvPicPr>
          <p:nvPr/>
        </p:nvPicPr>
        <p:blipFill>
          <a:blip r:embed="rId3"/>
          <a:stretch>
            <a:fillRect/>
          </a:stretch>
        </p:blipFill>
        <p:spPr>
          <a:xfrm>
            <a:off x="167499" y="4618110"/>
            <a:ext cx="3676651" cy="2155099"/>
          </a:xfrm>
          <a:prstGeom prst="rect">
            <a:avLst/>
          </a:prstGeom>
        </p:spPr>
      </p:pic>
      <p:pic>
        <p:nvPicPr>
          <p:cNvPr id="7" name="Picture 6">
            <a:extLst>
              <a:ext uri="{FF2B5EF4-FFF2-40B4-BE49-F238E27FC236}">
                <a16:creationId xmlns:a16="http://schemas.microsoft.com/office/drawing/2014/main" id="{344A463A-31BF-41A9-BEBC-C4C243AF82D2}"/>
              </a:ext>
            </a:extLst>
          </p:cNvPr>
          <p:cNvPicPr>
            <a:picLocks noChangeAspect="1"/>
          </p:cNvPicPr>
          <p:nvPr/>
        </p:nvPicPr>
        <p:blipFill>
          <a:blip r:embed="rId4"/>
          <a:stretch>
            <a:fillRect/>
          </a:stretch>
        </p:blipFill>
        <p:spPr>
          <a:xfrm>
            <a:off x="4265080" y="2803659"/>
            <a:ext cx="3883164" cy="2214183"/>
          </a:xfrm>
          <a:prstGeom prst="rect">
            <a:avLst/>
          </a:prstGeom>
        </p:spPr>
      </p:pic>
      <p:pic>
        <p:nvPicPr>
          <p:cNvPr id="10" name="Picture 9">
            <a:extLst>
              <a:ext uri="{FF2B5EF4-FFF2-40B4-BE49-F238E27FC236}">
                <a16:creationId xmlns:a16="http://schemas.microsoft.com/office/drawing/2014/main" id="{8372304C-7DD4-461E-811F-082803A6C81C}"/>
              </a:ext>
            </a:extLst>
          </p:cNvPr>
          <p:cNvPicPr>
            <a:picLocks noChangeAspect="1"/>
          </p:cNvPicPr>
          <p:nvPr/>
        </p:nvPicPr>
        <p:blipFill>
          <a:blip r:embed="rId5"/>
          <a:stretch>
            <a:fillRect/>
          </a:stretch>
        </p:blipFill>
        <p:spPr>
          <a:xfrm>
            <a:off x="8525746" y="4647784"/>
            <a:ext cx="3666254" cy="2095753"/>
          </a:xfrm>
          <a:prstGeom prst="rect">
            <a:avLst/>
          </a:prstGeom>
        </p:spPr>
      </p:pic>
      <p:pic>
        <p:nvPicPr>
          <p:cNvPr id="12" name="Picture 11">
            <a:extLst>
              <a:ext uri="{FF2B5EF4-FFF2-40B4-BE49-F238E27FC236}">
                <a16:creationId xmlns:a16="http://schemas.microsoft.com/office/drawing/2014/main" id="{720EC9D9-6A64-4FEE-A19E-185138B1C6EF}"/>
              </a:ext>
            </a:extLst>
          </p:cNvPr>
          <p:cNvPicPr>
            <a:picLocks noChangeAspect="1"/>
          </p:cNvPicPr>
          <p:nvPr/>
        </p:nvPicPr>
        <p:blipFill>
          <a:blip r:embed="rId6"/>
          <a:stretch>
            <a:fillRect/>
          </a:stretch>
        </p:blipFill>
        <p:spPr>
          <a:xfrm>
            <a:off x="8297163" y="681184"/>
            <a:ext cx="3894837" cy="2234377"/>
          </a:xfrm>
          <a:prstGeom prst="rect">
            <a:avLst/>
          </a:prstGeom>
        </p:spPr>
      </p:pic>
      <p:pic>
        <p:nvPicPr>
          <p:cNvPr id="15" name="Picture 14">
            <a:extLst>
              <a:ext uri="{FF2B5EF4-FFF2-40B4-BE49-F238E27FC236}">
                <a16:creationId xmlns:a16="http://schemas.microsoft.com/office/drawing/2014/main" id="{8B62624A-1583-48AA-B248-221EC1885285}"/>
              </a:ext>
            </a:extLst>
          </p:cNvPr>
          <p:cNvPicPr>
            <a:picLocks noChangeAspect="1"/>
          </p:cNvPicPr>
          <p:nvPr/>
        </p:nvPicPr>
        <p:blipFill>
          <a:blip r:embed="rId7"/>
          <a:stretch>
            <a:fillRect/>
          </a:stretch>
        </p:blipFill>
        <p:spPr>
          <a:xfrm>
            <a:off x="160593" y="670194"/>
            <a:ext cx="3883165" cy="2256358"/>
          </a:xfrm>
          <a:prstGeom prst="rect">
            <a:avLst/>
          </a:prstGeom>
        </p:spPr>
      </p:pic>
    </p:spTree>
    <p:extLst>
      <p:ext uri="{BB962C8B-B14F-4D97-AF65-F5344CB8AC3E}">
        <p14:creationId xmlns:p14="http://schemas.microsoft.com/office/powerpoint/2010/main" val="1951046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050">
            <a:extLst>
              <a:ext uri="{FF2B5EF4-FFF2-40B4-BE49-F238E27FC236}">
                <a16:creationId xmlns:a16="http://schemas.microsoft.com/office/drawing/2014/main" id="{082BF974-2D3A-4292-A9EB-49F53D8F5A2A}"/>
              </a:ext>
            </a:extLst>
          </p:cNvPr>
          <p:cNvSpPr>
            <a:spLocks noGrp="1"/>
          </p:cNvSpPr>
          <p:nvPr>
            <p:ph type="sldNum" sz="quarter" idx="12"/>
          </p:nvPr>
        </p:nvSpPr>
        <p:spPr>
          <a:xfrm>
            <a:off x="11576384" y="113813"/>
            <a:ext cx="819150" cy="365125"/>
          </a:xfrm>
        </p:spPr>
        <p:txBody>
          <a:bodyPr/>
          <a:lstStyle/>
          <a:p>
            <a:fld id="{47D1CF29-A681-418D-ADB8-998441E0A74A}" type="slidenum">
              <a:rPr lang="en-IN" smtClean="0">
                <a:solidFill>
                  <a:schemeClr val="bg1"/>
                </a:solidFill>
              </a:rPr>
              <a:t>6</a:t>
            </a:fld>
            <a:endParaRPr lang="en-IN">
              <a:solidFill>
                <a:schemeClr val="bg1"/>
              </a:solidFill>
            </a:endParaRPr>
          </a:p>
        </p:txBody>
      </p:sp>
      <p:sp>
        <p:nvSpPr>
          <p:cNvPr id="27" name="Slide Number Placeholder 2050">
            <a:extLst>
              <a:ext uri="{FF2B5EF4-FFF2-40B4-BE49-F238E27FC236}">
                <a16:creationId xmlns:a16="http://schemas.microsoft.com/office/drawing/2014/main" id="{6F378C63-4731-4749-B472-D043D1DB3AD0}"/>
              </a:ext>
            </a:extLst>
          </p:cNvPr>
          <p:cNvSpPr txBox="1">
            <a:spLocks/>
          </p:cNvSpPr>
          <p:nvPr/>
        </p:nvSpPr>
        <p:spPr>
          <a:xfrm>
            <a:off x="11576384" y="113813"/>
            <a:ext cx="33546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Fira Sans" panose="020B0503050000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D1CF29-A681-418D-ADB8-998441E0A74A}" type="slidenum">
              <a:rPr lang="en-IN" smtClean="0">
                <a:solidFill>
                  <a:schemeClr val="bg1"/>
                </a:solidFill>
              </a:rPr>
              <a:pPr/>
              <a:t>6</a:t>
            </a:fld>
            <a:endParaRPr lang="en-IN">
              <a:solidFill>
                <a:schemeClr val="bg1"/>
              </a:solidFill>
            </a:endParaRPr>
          </a:p>
        </p:txBody>
      </p:sp>
      <p:sp>
        <p:nvSpPr>
          <p:cNvPr id="4" name="TextBox 3">
            <a:extLst>
              <a:ext uri="{FF2B5EF4-FFF2-40B4-BE49-F238E27FC236}">
                <a16:creationId xmlns:a16="http://schemas.microsoft.com/office/drawing/2014/main" id="{7473D23B-DA73-4559-97E3-9F0E298BF6DF}"/>
              </a:ext>
            </a:extLst>
          </p:cNvPr>
          <p:cNvSpPr txBox="1"/>
          <p:nvPr/>
        </p:nvSpPr>
        <p:spPr>
          <a:xfrm>
            <a:off x="8083071" y="209995"/>
            <a:ext cx="3410355" cy="307777"/>
          </a:xfrm>
          <a:prstGeom prst="rect">
            <a:avLst/>
          </a:prstGeom>
          <a:noFill/>
        </p:spPr>
        <p:txBody>
          <a:bodyPr wrap="square" rtlCol="0">
            <a:spAutoFit/>
          </a:bodyPr>
          <a:lstStyle/>
          <a:p>
            <a:pPr algn="r"/>
            <a:r>
              <a:rPr lang="en-US" sz="1400" dirty="0">
                <a:solidFill>
                  <a:srgbClr val="EB5626"/>
                </a:solidFill>
                <a:latin typeface="Fira Sans" panose="020B0503050000020004" pitchFamily="34" charset="0"/>
                <a:cs typeface="Calibri" panose="020F0502020204030204" pitchFamily="34" charset="0"/>
              </a:rPr>
              <a:t>Regal Cinemas</a:t>
            </a:r>
            <a:endParaRPr lang="en-IN" sz="1400" dirty="0">
              <a:solidFill>
                <a:srgbClr val="EB5626"/>
              </a:solidFill>
              <a:latin typeface="Fira Sans" panose="020B05030500000200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A54FA52C-8CB7-49EA-A99E-CF269BCC9520}"/>
              </a:ext>
            </a:extLst>
          </p:cNvPr>
          <p:cNvPicPr>
            <a:picLocks noChangeAspect="1"/>
          </p:cNvPicPr>
          <p:nvPr/>
        </p:nvPicPr>
        <p:blipFill>
          <a:blip r:embed="rId3"/>
          <a:stretch>
            <a:fillRect/>
          </a:stretch>
        </p:blipFill>
        <p:spPr>
          <a:xfrm>
            <a:off x="155185" y="726684"/>
            <a:ext cx="3614958" cy="2081967"/>
          </a:xfrm>
          <a:prstGeom prst="rect">
            <a:avLst/>
          </a:prstGeom>
        </p:spPr>
      </p:pic>
      <p:pic>
        <p:nvPicPr>
          <p:cNvPr id="11" name="Picture 10">
            <a:extLst>
              <a:ext uri="{FF2B5EF4-FFF2-40B4-BE49-F238E27FC236}">
                <a16:creationId xmlns:a16="http://schemas.microsoft.com/office/drawing/2014/main" id="{64DDCC88-A828-4AA5-8992-3860751326F7}"/>
              </a:ext>
            </a:extLst>
          </p:cNvPr>
          <p:cNvPicPr>
            <a:picLocks noChangeAspect="1"/>
          </p:cNvPicPr>
          <p:nvPr/>
        </p:nvPicPr>
        <p:blipFill>
          <a:blip r:embed="rId4"/>
          <a:stretch>
            <a:fillRect/>
          </a:stretch>
        </p:blipFill>
        <p:spPr>
          <a:xfrm>
            <a:off x="155185" y="4397430"/>
            <a:ext cx="3769701" cy="2157197"/>
          </a:xfrm>
          <a:prstGeom prst="rect">
            <a:avLst/>
          </a:prstGeom>
        </p:spPr>
      </p:pic>
      <p:pic>
        <p:nvPicPr>
          <p:cNvPr id="13" name="Picture 12">
            <a:extLst>
              <a:ext uri="{FF2B5EF4-FFF2-40B4-BE49-F238E27FC236}">
                <a16:creationId xmlns:a16="http://schemas.microsoft.com/office/drawing/2014/main" id="{563C8072-48BA-4E00-9341-F5BDCB1C3CE2}"/>
              </a:ext>
            </a:extLst>
          </p:cNvPr>
          <p:cNvPicPr>
            <a:picLocks noChangeAspect="1"/>
          </p:cNvPicPr>
          <p:nvPr/>
        </p:nvPicPr>
        <p:blipFill>
          <a:blip r:embed="rId5"/>
          <a:stretch>
            <a:fillRect/>
          </a:stretch>
        </p:blipFill>
        <p:spPr>
          <a:xfrm>
            <a:off x="4165946" y="2323802"/>
            <a:ext cx="3769701" cy="2173375"/>
          </a:xfrm>
          <a:prstGeom prst="rect">
            <a:avLst/>
          </a:prstGeom>
        </p:spPr>
      </p:pic>
      <p:pic>
        <p:nvPicPr>
          <p:cNvPr id="16" name="Picture 15">
            <a:extLst>
              <a:ext uri="{FF2B5EF4-FFF2-40B4-BE49-F238E27FC236}">
                <a16:creationId xmlns:a16="http://schemas.microsoft.com/office/drawing/2014/main" id="{CBA76E53-041B-4C51-99C5-66D523A1B578}"/>
              </a:ext>
            </a:extLst>
          </p:cNvPr>
          <p:cNvPicPr>
            <a:picLocks noChangeAspect="1"/>
          </p:cNvPicPr>
          <p:nvPr/>
        </p:nvPicPr>
        <p:blipFill>
          <a:blip r:embed="rId6"/>
          <a:stretch>
            <a:fillRect/>
          </a:stretch>
        </p:blipFill>
        <p:spPr>
          <a:xfrm>
            <a:off x="8371000" y="726684"/>
            <a:ext cx="3614959" cy="2078215"/>
          </a:xfrm>
          <a:prstGeom prst="rect">
            <a:avLst/>
          </a:prstGeom>
        </p:spPr>
      </p:pic>
      <p:pic>
        <p:nvPicPr>
          <p:cNvPr id="18" name="Picture 17">
            <a:extLst>
              <a:ext uri="{FF2B5EF4-FFF2-40B4-BE49-F238E27FC236}">
                <a16:creationId xmlns:a16="http://schemas.microsoft.com/office/drawing/2014/main" id="{6317D7D5-12B6-43B9-98EA-815E4461448E}"/>
              </a:ext>
            </a:extLst>
          </p:cNvPr>
          <p:cNvPicPr>
            <a:picLocks noChangeAspect="1"/>
          </p:cNvPicPr>
          <p:nvPr/>
        </p:nvPicPr>
        <p:blipFill>
          <a:blip r:embed="rId7"/>
          <a:stretch>
            <a:fillRect/>
          </a:stretch>
        </p:blipFill>
        <p:spPr>
          <a:xfrm>
            <a:off x="8083071" y="4471208"/>
            <a:ext cx="3953744" cy="2272979"/>
          </a:xfrm>
          <a:prstGeom prst="rect">
            <a:avLst/>
          </a:prstGeom>
        </p:spPr>
      </p:pic>
    </p:spTree>
    <p:extLst>
      <p:ext uri="{BB962C8B-B14F-4D97-AF65-F5344CB8AC3E}">
        <p14:creationId xmlns:p14="http://schemas.microsoft.com/office/powerpoint/2010/main" val="1036346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4600D2-B10C-4352-9FEF-B67109E9F220}"/>
              </a:ext>
            </a:extLst>
          </p:cNvPr>
          <p:cNvPicPr>
            <a:picLocks noChangeAspect="1"/>
          </p:cNvPicPr>
          <p:nvPr/>
        </p:nvPicPr>
        <p:blipFill>
          <a:blip r:embed="rId4"/>
          <a:stretch>
            <a:fillRect/>
          </a:stretch>
        </p:blipFill>
        <p:spPr>
          <a:xfrm>
            <a:off x="-29980" y="524656"/>
            <a:ext cx="12221981" cy="6333344"/>
          </a:xfrm>
          <a:prstGeom prst="rect">
            <a:avLst/>
          </a:prstGeom>
        </p:spPr>
      </p:pic>
      <p:sp>
        <p:nvSpPr>
          <p:cNvPr id="5" name="Rectangle 4">
            <a:extLst>
              <a:ext uri="{FF2B5EF4-FFF2-40B4-BE49-F238E27FC236}">
                <a16:creationId xmlns:a16="http://schemas.microsoft.com/office/drawing/2014/main" id="{802ECDD8-959E-4EB3-A0F7-3F5E572E2442}"/>
              </a:ext>
            </a:extLst>
          </p:cNvPr>
          <p:cNvSpPr/>
          <p:nvPr/>
        </p:nvSpPr>
        <p:spPr>
          <a:xfrm>
            <a:off x="3417757" y="989351"/>
            <a:ext cx="5351489" cy="20086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6600"/>
                </a:solidFill>
                <a:latin typeface="Algerian" panose="04020705040A02060702" pitchFamily="82" charset="0"/>
              </a:rPr>
              <a:t>Thank You</a:t>
            </a:r>
          </a:p>
        </p:txBody>
      </p:sp>
    </p:spTree>
    <p:extLst>
      <p:ext uri="{BB962C8B-B14F-4D97-AF65-F5344CB8AC3E}">
        <p14:creationId xmlns:p14="http://schemas.microsoft.com/office/powerpoint/2010/main" val="982440859"/>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576</TotalTime>
  <Words>516</Words>
  <Application>Microsoft Office PowerPoint</Application>
  <PresentationFormat>Widescreen</PresentationFormat>
  <Paragraphs>67</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 Design - Proposal Entrepreneurship Program</dc:title>
  <dc:creator>Somnath</dc:creator>
  <cp:lastModifiedBy>Atreyi Dasgupta</cp:lastModifiedBy>
  <cp:revision>110</cp:revision>
  <dcterms:created xsi:type="dcterms:W3CDTF">2018-10-26T06:49:55Z</dcterms:created>
  <dcterms:modified xsi:type="dcterms:W3CDTF">2020-10-29T12:28:23Z</dcterms:modified>
</cp:coreProperties>
</file>