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</p:sldMasterIdLst>
  <p:notesMasterIdLst>
    <p:notesMasterId r:id="rId6"/>
  </p:notesMasterIdLst>
  <p:handoutMasterIdLst>
    <p:handoutMasterId r:id="rId7"/>
  </p:handoutMasterIdLst>
  <p:sldIdLst>
    <p:sldId id="1304" r:id="rId3"/>
    <p:sldId id="1202" r:id="rId4"/>
    <p:sldId id="1468" r:id="rId5"/>
  </p:sldIdLst>
  <p:sldSz cx="12192000" cy="611981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3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AHMED" initials="A" lastIdx="3" clrIdx="3"/>
  <p:cmAuthor id="5" name="Subramani K" initials="SK" lastIdx="1" clrIdx="4">
    <p:extLst>
      <p:ext uri="{19B8F6BF-5375-455C-9EA6-DF929625EA0E}">
        <p15:presenceInfo xmlns:p15="http://schemas.microsoft.com/office/powerpoint/2012/main" userId="S-1-5-21-1551377820-4058623405-2554980030-1122" providerId="AD"/>
      </p:ext>
    </p:extLst>
  </p:cmAuthor>
  <p:cmAuthor id="6" name="Allan Goh" initials="AG" lastIdx="1" clrIdx="5">
    <p:extLst>
      <p:ext uri="{19B8F6BF-5375-455C-9EA6-DF929625EA0E}">
        <p15:presenceInfo xmlns:p15="http://schemas.microsoft.com/office/powerpoint/2012/main" userId="S-1-5-21-1927231828-683363477-953900138-44590" providerId="AD"/>
      </p:ext>
    </p:extLst>
  </p:cmAuthor>
  <p:cmAuthor id="7" name="Hemant Hegde" initials="HH EID" lastIdx="9" clrIdx="6">
    <p:extLst>
      <p:ext uri="{19B8F6BF-5375-455C-9EA6-DF929625EA0E}">
        <p15:presenceInfo xmlns:p15="http://schemas.microsoft.com/office/powerpoint/2012/main" userId="Hemant Hegde" providerId="None"/>
      </p:ext>
    </p:extLst>
  </p:cmAuthor>
  <p:cmAuthor id="8" name="Hemant EID" initials="HH EID" lastIdx="10" clrIdx="7">
    <p:extLst>
      <p:ext uri="{19B8F6BF-5375-455C-9EA6-DF929625EA0E}">
        <p15:presenceInfo xmlns:p15="http://schemas.microsoft.com/office/powerpoint/2012/main" userId="Hemant EID" providerId="None"/>
      </p:ext>
    </p:extLst>
  </p:cmAuthor>
  <p:cmAuthor id="9" name="June Thelma Kamath" initials="JTK" lastIdx="8" clrIdx="8">
    <p:extLst>
      <p:ext uri="{19B8F6BF-5375-455C-9EA6-DF929625EA0E}">
        <p15:presenceInfo xmlns:p15="http://schemas.microsoft.com/office/powerpoint/2012/main" userId="S-1-5-21-1551377820-4058623405-2554980030-3371" providerId="AD"/>
      </p:ext>
    </p:extLst>
  </p:cmAuthor>
  <p:cmAuthor id="10" name="Iryna Mykhalevska" initials="IM" lastIdx="23" clrIdx="9">
    <p:extLst>
      <p:ext uri="{19B8F6BF-5375-455C-9EA6-DF929625EA0E}">
        <p15:presenceInfo xmlns:p15="http://schemas.microsoft.com/office/powerpoint/2012/main" userId="S-1-5-21-4092134144-1492677721-901831465-14662" providerId="AD"/>
      </p:ext>
    </p:extLst>
  </p:cmAuthor>
  <p:cmAuthor id="11" name="Abhilash" initials="A" lastIdx="8" clrIdx="10">
    <p:extLst>
      <p:ext uri="{19B8F6BF-5375-455C-9EA6-DF929625EA0E}">
        <p15:presenceInfo xmlns:p15="http://schemas.microsoft.com/office/powerpoint/2012/main" userId="S-1-5-21-1551377820-4058623405-2554980030-3266" providerId="AD"/>
      </p:ext>
    </p:extLst>
  </p:cmAuthor>
  <p:cmAuthor id="12" name="Author EID" initials="HH EID" lastIdx="8" clrIdx="11">
    <p:extLst>
      <p:ext uri="{19B8F6BF-5375-455C-9EA6-DF929625EA0E}">
        <p15:presenceInfo xmlns:p15="http://schemas.microsoft.com/office/powerpoint/2012/main" userId="Author EID" providerId="None"/>
      </p:ext>
    </p:extLst>
  </p:cmAuthor>
  <p:cmAuthor id="13" name="James Wee Tat Shan" initials="JWTS" lastIdx="11" clrIdx="12">
    <p:extLst>
      <p:ext uri="{19B8F6BF-5375-455C-9EA6-DF929625EA0E}">
        <p15:presenceInfo xmlns:p15="http://schemas.microsoft.com/office/powerpoint/2012/main" userId="S-1-5-21-1927231828-683363477-953900138-49500" providerId="AD"/>
      </p:ext>
    </p:extLst>
  </p:cmAuthor>
  <p:cmAuthor id="14" name="panchatapac" initials="p" lastIdx="14" clrIdx="13">
    <p:extLst>
      <p:ext uri="{19B8F6BF-5375-455C-9EA6-DF929625EA0E}">
        <p15:presenceInfo xmlns:p15="http://schemas.microsoft.com/office/powerpoint/2012/main" userId="panchatapac" providerId="None"/>
      </p:ext>
    </p:extLst>
  </p:cmAuthor>
  <p:cmAuthor id="15" name="June Thelma Kamath" initials="JTK [2]" lastIdx="95" clrIdx="14">
    <p:extLst>
      <p:ext uri="{19B8F6BF-5375-455C-9EA6-DF929625EA0E}">
        <p15:presenceInfo xmlns:p15="http://schemas.microsoft.com/office/powerpoint/2012/main" userId="S::junet@eidesign.net::689df26c-fb30-4571-bac9-10155e18b7ec" providerId="AD"/>
      </p:ext>
    </p:extLst>
  </p:cmAuthor>
  <p:cmAuthor id="16" name="ID EID" initials="ID EID" lastIdx="6" clrIdx="15">
    <p:extLst>
      <p:ext uri="{19B8F6BF-5375-455C-9EA6-DF929625EA0E}">
        <p15:presenceInfo xmlns:p15="http://schemas.microsoft.com/office/powerpoint/2012/main" userId="ID EID" providerId="None"/>
      </p:ext>
    </p:extLst>
  </p:cmAuthor>
  <p:cmAuthor id="17" name="HHegde" initials="HH" lastIdx="1" clrIdx="16">
    <p:extLst>
      <p:ext uri="{19B8F6BF-5375-455C-9EA6-DF929625EA0E}">
        <p15:presenceInfo xmlns:p15="http://schemas.microsoft.com/office/powerpoint/2012/main" userId="HHegde" providerId="None"/>
      </p:ext>
    </p:extLst>
  </p:cmAuthor>
  <p:cmAuthor id="18" name="Dona Kar" initials="DK" lastIdx="48" clrIdx="17">
    <p:extLst>
      <p:ext uri="{19B8F6BF-5375-455C-9EA6-DF929625EA0E}">
        <p15:presenceInfo xmlns:p15="http://schemas.microsoft.com/office/powerpoint/2012/main" userId="S::donak@eidesign.net::df293a1c-b394-42ac-9875-de5602368004" providerId="AD"/>
      </p:ext>
    </p:extLst>
  </p:cmAuthor>
  <p:cmAuthor id="19" name="Abhilash" initials="A [2]" lastIdx="7" clrIdx="18">
    <p:extLst>
      <p:ext uri="{19B8F6BF-5375-455C-9EA6-DF929625EA0E}">
        <p15:presenceInfo xmlns:p15="http://schemas.microsoft.com/office/powerpoint/2012/main" userId="S::abhilashmu@eidesign.net::52a55b1b-67f6-4fe4-a161-55e5c40c285c" providerId="AD"/>
      </p:ext>
    </p:extLst>
  </p:cmAuthor>
  <p:cmAuthor id="20" name="Iryna Mykhalevska" initials="IM [2]" lastIdx="29" clrIdx="19">
    <p:extLst>
      <p:ext uri="{19B8F6BF-5375-455C-9EA6-DF929625EA0E}">
        <p15:presenceInfo xmlns:p15="http://schemas.microsoft.com/office/powerpoint/2012/main" userId="S::IMykhalevska@intuition.com::33c03bab-ea34-4a08-8090-aa0844fe1d05" providerId="AD"/>
      </p:ext>
    </p:extLst>
  </p:cmAuthor>
  <p:cmAuthor id="21" name="Mark Murray" initials="MM [2]" lastIdx="37" clrIdx="20">
    <p:extLst>
      <p:ext uri="{19B8F6BF-5375-455C-9EA6-DF929625EA0E}">
        <p15:presenceInfo xmlns:p15="http://schemas.microsoft.com/office/powerpoint/2012/main" userId="S::MMurray@intuition.com::5c51958a-e1e8-4220-90b1-8fdbbeef4910" providerId="AD"/>
      </p:ext>
    </p:extLst>
  </p:cmAuthor>
  <p:cmAuthor id="22" name="Berlin Liang" initials="BL" lastIdx="1" clrIdx="21">
    <p:extLst>
      <p:ext uri="{19B8F6BF-5375-455C-9EA6-DF929625EA0E}">
        <p15:presenceInfo xmlns:p15="http://schemas.microsoft.com/office/powerpoint/2012/main" userId="S-1-5-21-1927231828-683363477-953900138-356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22AA47"/>
    <a:srgbClr val="EAEFF7"/>
    <a:srgbClr val="2FC9FF"/>
    <a:srgbClr val="FFFF99"/>
    <a:srgbClr val="00ADEF"/>
    <a:srgbClr val="0059A9"/>
    <a:srgbClr val="FFFFFF"/>
    <a:srgbClr val="232A3A"/>
    <a:srgbClr val="005C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185C11-B4D1-46A1-B95C-735C68AD53DC}" v="1" dt="2022-04-25T01:48:47.029"/>
    <p1510:client id="{F205812A-89C9-459C-894F-C65BEE8158A1}" v="10" dt="2022-04-25T02:00:07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38" autoAdjust="0"/>
    <p:restoredTop sz="94249" autoAdjust="0"/>
  </p:normalViewPr>
  <p:slideViewPr>
    <p:cSldViewPr snapToGrid="0">
      <p:cViewPr varScale="1">
        <p:scale>
          <a:sx n="73" d="100"/>
          <a:sy n="73" d="100"/>
        </p:scale>
        <p:origin x="750" y="54"/>
      </p:cViewPr>
      <p:guideLst>
        <p:guide orient="horz" pos="1927"/>
        <p:guide pos="3840"/>
      </p:guideLst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a Kar" userId="df293a1c-b394-42ac-9875-de5602368004" providerId="ADAL" clId="{22B28799-2D24-448D-BA03-5E7C4206ED5B}"/>
    <pc:docChg chg="undo custSel addSld delSld modSld sldOrd modMainMaster">
      <pc:chgData name="Dona Kar" userId="df293a1c-b394-42ac-9875-de5602368004" providerId="ADAL" clId="{22B28799-2D24-448D-BA03-5E7C4206ED5B}" dt="2022-04-14T11:37:53.496" v="63215" actId="1076"/>
      <pc:docMkLst>
        <pc:docMk/>
      </pc:docMkLst>
      <pc:sldChg chg="addSp delSp modSp add mod">
        <pc:chgData name="Dona Kar" userId="df293a1c-b394-42ac-9875-de5602368004" providerId="ADAL" clId="{22B28799-2D24-448D-BA03-5E7C4206ED5B}" dt="2022-04-10T16:07:56.517" v="19388"/>
        <pc:sldMkLst>
          <pc:docMk/>
          <pc:sldMk cId="1744988023" sldId="1185"/>
        </pc:sldMkLst>
        <pc:spChg chg="mod">
          <ac:chgData name="Dona Kar" userId="df293a1c-b394-42ac-9875-de5602368004" providerId="ADAL" clId="{22B28799-2D24-448D-BA03-5E7C4206ED5B}" dt="2022-04-04T03:50:54.068" v="95" actId="1076"/>
          <ac:spMkLst>
            <pc:docMk/>
            <pc:sldMk cId="1744988023" sldId="1185"/>
            <ac:spMk id="3" creationId="{8863D9E2-90EE-4B31-A359-7134E0E1FEE8}"/>
          </ac:spMkLst>
        </pc:spChg>
        <pc:spChg chg="add del mod">
          <ac:chgData name="Dona Kar" userId="df293a1c-b394-42ac-9875-de5602368004" providerId="ADAL" clId="{22B28799-2D24-448D-BA03-5E7C4206ED5B}" dt="2022-04-10T16:07:56.517" v="19388"/>
          <ac:spMkLst>
            <pc:docMk/>
            <pc:sldMk cId="1744988023" sldId="1185"/>
            <ac:spMk id="4" creationId="{0BEC9639-6E80-45BE-9D61-60C554BBD49F}"/>
          </ac:spMkLst>
        </pc:spChg>
        <pc:spChg chg="add del mod">
          <ac:chgData name="Dona Kar" userId="df293a1c-b394-42ac-9875-de5602368004" providerId="ADAL" clId="{22B28799-2D24-448D-BA03-5E7C4206ED5B}" dt="2022-04-10T16:07:56.517" v="19388"/>
          <ac:spMkLst>
            <pc:docMk/>
            <pc:sldMk cId="1744988023" sldId="1185"/>
            <ac:spMk id="5" creationId="{935EB30B-0622-4ADF-8EDC-D8330ABA9040}"/>
          </ac:spMkLst>
        </pc:spChg>
        <pc:spChg chg="add del mod">
          <ac:chgData name="Dona Kar" userId="df293a1c-b394-42ac-9875-de5602368004" providerId="ADAL" clId="{22B28799-2D24-448D-BA03-5E7C4206ED5B}" dt="2022-04-10T16:07:56.517" v="19388"/>
          <ac:spMkLst>
            <pc:docMk/>
            <pc:sldMk cId="1744988023" sldId="1185"/>
            <ac:spMk id="6" creationId="{232330A9-A594-44EB-BE44-F4E6953BF03D}"/>
          </ac:spMkLst>
        </pc:spChg>
        <pc:spChg chg="mod">
          <ac:chgData name="Dona Kar" userId="df293a1c-b394-42ac-9875-de5602368004" providerId="ADAL" clId="{22B28799-2D24-448D-BA03-5E7C4206ED5B}" dt="2022-04-10T16:07:54.908" v="19387"/>
          <ac:spMkLst>
            <pc:docMk/>
            <pc:sldMk cId="1744988023" sldId="1185"/>
            <ac:spMk id="8" creationId="{55F702B8-C838-44BD-8E3B-1B1D2B0441FF}"/>
          </ac:spMkLst>
        </pc:spChg>
        <pc:spChg chg="mod">
          <ac:chgData name="Dona Kar" userId="df293a1c-b394-42ac-9875-de5602368004" providerId="ADAL" clId="{22B28799-2D24-448D-BA03-5E7C4206ED5B}" dt="2022-04-10T16:07:54.908" v="19387"/>
          <ac:spMkLst>
            <pc:docMk/>
            <pc:sldMk cId="1744988023" sldId="1185"/>
            <ac:spMk id="9" creationId="{6C458329-1DF6-4AA8-ADD5-8C4659393649}"/>
          </ac:spMkLst>
        </pc:spChg>
        <pc:spChg chg="mod">
          <ac:chgData name="Dona Kar" userId="df293a1c-b394-42ac-9875-de5602368004" providerId="ADAL" clId="{22B28799-2D24-448D-BA03-5E7C4206ED5B}" dt="2022-04-10T16:07:54.908" v="19387"/>
          <ac:spMkLst>
            <pc:docMk/>
            <pc:sldMk cId="1744988023" sldId="1185"/>
            <ac:spMk id="10" creationId="{6D532AC7-8CED-4B05-987A-D3B228D4560E}"/>
          </ac:spMkLst>
        </pc:spChg>
        <pc:grpChg chg="add del mod">
          <ac:chgData name="Dona Kar" userId="df293a1c-b394-42ac-9875-de5602368004" providerId="ADAL" clId="{22B28799-2D24-448D-BA03-5E7C4206ED5B}" dt="2022-04-10T16:07:56.517" v="19388"/>
          <ac:grpSpMkLst>
            <pc:docMk/>
            <pc:sldMk cId="1744988023" sldId="1185"/>
            <ac:grpSpMk id="7" creationId="{7FEED780-88CA-42E5-BED7-95D3B6240642}"/>
          </ac:grpSpMkLst>
        </pc:grpChg>
      </pc:sldChg>
      <pc:sldChg chg="addSp delSp modSp mod">
        <pc:chgData name="Dona Kar" userId="df293a1c-b394-42ac-9875-de5602368004" providerId="ADAL" clId="{22B28799-2D24-448D-BA03-5E7C4206ED5B}" dt="2022-04-07T04:32:21.340" v="6346" actId="20577"/>
        <pc:sldMkLst>
          <pc:docMk/>
          <pc:sldMk cId="3937518092" sldId="1468"/>
        </pc:sldMkLst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2" creationId="{AB8DDB1D-4D8A-4758-B2EB-A221DA641012}"/>
          </ac:spMkLst>
        </pc:spChg>
        <pc:spChg chg="add mod">
          <ac:chgData name="Dona Kar" userId="df293a1c-b394-42ac-9875-de5602368004" providerId="ADAL" clId="{22B28799-2D24-448D-BA03-5E7C4206ED5B}" dt="2022-04-05T06:41:23.789" v="569" actId="1036"/>
          <ac:spMkLst>
            <pc:docMk/>
            <pc:sldMk cId="3937518092" sldId="1468"/>
            <ac:spMk id="4" creationId="{34EEDB8C-695D-4C84-AEA8-C3A7F0B8C6C5}"/>
          </ac:spMkLst>
        </pc:spChg>
        <pc:spChg chg="del mod">
          <ac:chgData name="Dona Kar" userId="df293a1c-b394-42ac-9875-de5602368004" providerId="ADAL" clId="{22B28799-2D24-448D-BA03-5E7C4206ED5B}" dt="2022-04-04T03:02:06.435" v="76" actId="478"/>
          <ac:spMkLst>
            <pc:docMk/>
            <pc:sldMk cId="3937518092" sldId="1468"/>
            <ac:spMk id="6" creationId="{999BB0EE-E4C0-49FD-B005-1A9CD421AF26}"/>
          </ac:spMkLst>
        </pc:spChg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7" creationId="{0AD7F2BB-F1A0-440A-90DF-AE3A52C96B27}"/>
          </ac:spMkLst>
        </pc:spChg>
        <pc:spChg chg="add mod">
          <ac:chgData name="Dona Kar" userId="df293a1c-b394-42ac-9875-de5602368004" providerId="ADAL" clId="{22B28799-2D24-448D-BA03-5E7C4206ED5B}" dt="2022-04-07T04:32:21.340" v="6346" actId="20577"/>
          <ac:spMkLst>
            <pc:docMk/>
            <pc:sldMk cId="3937518092" sldId="1468"/>
            <ac:spMk id="7" creationId="{81732030-D46F-42D2-B03C-5014B85BF42C}"/>
          </ac:spMkLst>
        </pc:spChg>
        <pc:spChg chg="del mod">
          <ac:chgData name="Dona Kar" userId="df293a1c-b394-42ac-9875-de5602368004" providerId="ADAL" clId="{22B28799-2D24-448D-BA03-5E7C4206ED5B}" dt="2022-04-04T03:00:05.979" v="57" actId="478"/>
          <ac:spMkLst>
            <pc:docMk/>
            <pc:sldMk cId="3937518092" sldId="1468"/>
            <ac:spMk id="8" creationId="{9C767E4F-2FFD-4E11-8D24-2A2741C8C70B}"/>
          </ac:spMkLst>
        </pc:spChg>
        <pc:spChg chg="del">
          <ac:chgData name="Dona Kar" userId="df293a1c-b394-42ac-9875-de5602368004" providerId="ADAL" clId="{22B28799-2D24-448D-BA03-5E7C4206ED5B}" dt="2022-04-04T03:02:01.122" v="75" actId="478"/>
          <ac:spMkLst>
            <pc:docMk/>
            <pc:sldMk cId="3937518092" sldId="1468"/>
            <ac:spMk id="10" creationId="{C20AF274-AD6E-4C9C-833F-D1C33CC30926}"/>
          </ac:spMkLst>
        </pc:spChg>
        <pc:spChg chg="mod">
          <ac:chgData name="Dona Kar" userId="df293a1c-b394-42ac-9875-de5602368004" providerId="ADAL" clId="{22B28799-2D24-448D-BA03-5E7C4206ED5B}" dt="2022-04-06T10:23:33.252" v="4183" actId="20577"/>
          <ac:spMkLst>
            <pc:docMk/>
            <pc:sldMk cId="3937518092" sldId="1468"/>
            <ac:spMk id="10" creationId="{E82DDC28-AB49-4388-A33A-9A4F9BBB7E15}"/>
          </ac:spMkLst>
        </pc:spChg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13" creationId="{059D01B8-A414-41F3-93E8-123E6F3F5067}"/>
          </ac:spMkLst>
        </pc:spChg>
        <pc:spChg chg="mod">
          <ac:chgData name="Dona Kar" userId="df293a1c-b394-42ac-9875-de5602368004" providerId="ADAL" clId="{22B28799-2D24-448D-BA03-5E7C4206ED5B}" dt="2022-04-05T05:54:56.238" v="236"/>
          <ac:spMkLst>
            <pc:docMk/>
            <pc:sldMk cId="3937518092" sldId="1468"/>
            <ac:spMk id="13" creationId="{AAB872E7-CB8F-40A8-838F-37E739933D0B}"/>
          </ac:spMkLst>
        </pc:spChg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14" creationId="{BC894137-C62D-4744-B15F-043B43C59BF7}"/>
          </ac:spMkLst>
        </pc:spChg>
        <pc:spChg chg="add mod">
          <ac:chgData name="Dona Kar" userId="df293a1c-b394-42ac-9875-de5602368004" providerId="ADAL" clId="{22B28799-2D24-448D-BA03-5E7C4206ED5B}" dt="2022-04-05T06:41:23.789" v="569" actId="1036"/>
          <ac:spMkLst>
            <pc:docMk/>
            <pc:sldMk cId="3937518092" sldId="1468"/>
            <ac:spMk id="14" creationId="{BD6CD4A0-B6E2-45F9-8BC8-7803410E7731}"/>
          </ac:spMkLst>
        </pc:spChg>
        <pc:spChg chg="del">
          <ac:chgData name="Dona Kar" userId="df293a1c-b394-42ac-9875-de5602368004" providerId="ADAL" clId="{22B28799-2D24-448D-BA03-5E7C4206ED5B}" dt="2022-04-04T03:01:55.944" v="73" actId="478"/>
          <ac:spMkLst>
            <pc:docMk/>
            <pc:sldMk cId="3937518092" sldId="1468"/>
            <ac:spMk id="15" creationId="{B9F4746A-5BDD-4427-8375-21FA9484879D}"/>
          </ac:spMkLst>
        </pc:spChg>
        <pc:spChg chg="add mod">
          <ac:chgData name="Dona Kar" userId="df293a1c-b394-42ac-9875-de5602368004" providerId="ADAL" clId="{22B28799-2D24-448D-BA03-5E7C4206ED5B}" dt="2022-04-05T06:40:33.191" v="559" actId="20577"/>
          <ac:spMkLst>
            <pc:docMk/>
            <pc:sldMk cId="3937518092" sldId="1468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05T06:41:23.789" v="569" actId="1036"/>
          <ac:grpSpMkLst>
            <pc:docMk/>
            <pc:sldMk cId="3937518092" sldId="1468"/>
            <ac:grpSpMk id="8" creationId="{0F1E0602-B6DF-4676-862C-E6DEE632E0D1}"/>
          </ac:grpSpMkLst>
        </pc:grpChg>
        <pc:grpChg chg="mod">
          <ac:chgData name="Dona Kar" userId="df293a1c-b394-42ac-9875-de5602368004" providerId="ADAL" clId="{22B28799-2D24-448D-BA03-5E7C4206ED5B}" dt="2022-04-05T05:54:56.238" v="236"/>
          <ac:grpSpMkLst>
            <pc:docMk/>
            <pc:sldMk cId="3937518092" sldId="1468"/>
            <ac:grpSpMk id="11" creationId="{CDEAC103-FE6D-4843-888F-B798E4A4CC87}"/>
          </ac:grpSpMkLst>
        </pc:grpChg>
        <pc:grpChg chg="add mod ord">
          <ac:chgData name="Dona Kar" userId="df293a1c-b394-42ac-9875-de5602368004" providerId="ADAL" clId="{22B28799-2D24-448D-BA03-5E7C4206ED5B}" dt="2022-04-05T06:39:08.883" v="405" actId="1036"/>
          <ac:grpSpMkLst>
            <pc:docMk/>
            <pc:sldMk cId="3937518092" sldId="1468"/>
            <ac:grpSpMk id="21" creationId="{E22D612C-618A-45FB-8846-938BC896E761}"/>
          </ac:grpSpMkLst>
        </pc:grp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3" creationId="{B7C90DC5-E37D-4588-9B26-ED120714ECED}"/>
          </ac:picMkLst>
        </pc:picChg>
        <pc:picChg chg="mod">
          <ac:chgData name="Dona Kar" userId="df293a1c-b394-42ac-9875-de5602368004" providerId="ADAL" clId="{22B28799-2D24-448D-BA03-5E7C4206ED5B}" dt="2022-04-05T05:54:56.238" v="236"/>
          <ac:picMkLst>
            <pc:docMk/>
            <pc:sldMk cId="3937518092" sldId="1468"/>
            <ac:picMk id="12" creationId="{1300F193-1B4C-4D96-BF83-3D074EE6DCF3}"/>
          </ac:picMkLst>
        </pc:picChg>
        <pc:picChg chg="add del mod">
          <ac:chgData name="Dona Kar" userId="df293a1c-b394-42ac-9875-de5602368004" providerId="ADAL" clId="{22B28799-2D24-448D-BA03-5E7C4206ED5B}" dt="2022-04-05T06:15:24.571" v="352" actId="478"/>
          <ac:picMkLst>
            <pc:docMk/>
            <pc:sldMk cId="3937518092" sldId="1468"/>
            <ac:picMk id="15" creationId="{3FFEAD00-E197-49D5-82E0-8EE61D3D9C06}"/>
          </ac:picMkLst>
        </pc:picChg>
        <pc:picChg chg="add del mod">
          <ac:chgData name="Dona Kar" userId="df293a1c-b394-42ac-9875-de5602368004" providerId="ADAL" clId="{22B28799-2D24-448D-BA03-5E7C4206ED5B}" dt="2022-04-05T06:15:26.227" v="354" actId="478"/>
          <ac:picMkLst>
            <pc:docMk/>
            <pc:sldMk cId="3937518092" sldId="1468"/>
            <ac:picMk id="16" creationId="{7775235E-EEC5-4765-BBE2-1EDC14E2967A}"/>
          </ac:picMkLst>
        </pc:picChg>
        <pc:picChg chg="add mod ord">
          <ac:chgData name="Dona Kar" userId="df293a1c-b394-42ac-9875-de5602368004" providerId="ADAL" clId="{22B28799-2D24-448D-BA03-5E7C4206ED5B}" dt="2022-04-05T06:18:10.265" v="400" actId="208"/>
          <ac:picMkLst>
            <pc:docMk/>
            <pc:sldMk cId="3937518092" sldId="1468"/>
            <ac:picMk id="17" creationId="{D6B13981-280F-46D2-AF15-E0FC66A8E7B3}"/>
          </ac:picMkLst>
        </pc:picChg>
        <pc:picChg chg="add mod">
          <ac:chgData name="Dona Kar" userId="df293a1c-b394-42ac-9875-de5602368004" providerId="ADAL" clId="{22B28799-2D24-448D-BA03-5E7C4206ED5B}" dt="2022-04-05T06:18:10.265" v="400" actId="208"/>
          <ac:picMkLst>
            <pc:docMk/>
            <pc:sldMk cId="3937518092" sldId="1468"/>
            <ac:picMk id="20" creationId="{D3C39820-B9D0-4373-890F-BB003E669FFE}"/>
          </ac:picMkLst>
        </pc:picChg>
        <pc:picChg chg="del">
          <ac:chgData name="Dona Kar" userId="df293a1c-b394-42ac-9875-de5602368004" providerId="ADAL" clId="{22B28799-2D24-448D-BA03-5E7C4206ED5B}" dt="2022-04-04T03:01:58.427" v="74" actId="478"/>
          <ac:picMkLst>
            <pc:docMk/>
            <pc:sldMk cId="3937518092" sldId="1468"/>
            <ac:picMk id="2052" creationId="{0D1BDF4D-43C5-470B-8BB2-5B4C42183C70}"/>
          </ac:picMkLst>
        </pc:picChg>
        <pc:picChg chg="del">
          <ac:chgData name="Dona Kar" userId="df293a1c-b394-42ac-9875-de5602368004" providerId="ADAL" clId="{22B28799-2D24-448D-BA03-5E7C4206ED5B}" dt="2022-04-04T03:02:01.122" v="75" actId="478"/>
          <ac:picMkLst>
            <pc:docMk/>
            <pc:sldMk cId="3937518092" sldId="1468"/>
            <ac:picMk id="2054" creationId="{2ADCE683-D2CA-40D7-B6AF-09F7A9685B03}"/>
          </ac:picMkLst>
        </pc:pic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2056" creationId="{B2AA8AF6-75E2-4E8E-B47B-5BB7772B1E4F}"/>
          </ac:picMkLst>
        </pc:pic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2058" creationId="{8DACE15F-4C91-4484-8222-5227A96FC09E}"/>
          </ac:picMkLst>
        </pc:pic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2060" creationId="{E5C88C9C-01EF-412F-B1D8-A56FB76D089F}"/>
          </ac:picMkLst>
        </pc:picChg>
        <pc:picChg chg="del">
          <ac:chgData name="Dona Kar" userId="df293a1c-b394-42ac-9875-de5602368004" providerId="ADAL" clId="{22B28799-2D24-448D-BA03-5E7C4206ED5B}" dt="2022-04-04T03:01:55.944" v="73" actId="478"/>
          <ac:picMkLst>
            <pc:docMk/>
            <pc:sldMk cId="3937518092" sldId="1468"/>
            <ac:picMk id="2062" creationId="{1A619A36-6A26-4A71-B674-78706EA06F71}"/>
          </ac:picMkLst>
        </pc:picChg>
        <pc:cxnChg chg="add mod">
          <ac:chgData name="Dona Kar" userId="df293a1c-b394-42ac-9875-de5602368004" providerId="ADAL" clId="{22B28799-2D24-448D-BA03-5E7C4206ED5B}" dt="2022-04-05T06:41:36.316" v="580" actId="1036"/>
          <ac:cxnSpMkLst>
            <pc:docMk/>
            <pc:sldMk cId="3937518092" sldId="1468"/>
            <ac:cxnSpMk id="5" creationId="{4CFF7E89-8F5F-4F56-A052-E78B3EC5831F}"/>
          </ac:cxnSpMkLst>
        </pc:cxnChg>
        <pc:cxnChg chg="add del mod">
          <ac:chgData name="Dona Kar" userId="df293a1c-b394-42ac-9875-de5602368004" providerId="ADAL" clId="{22B28799-2D24-448D-BA03-5E7C4206ED5B}" dt="2022-04-05T05:51:51.005" v="107"/>
          <ac:cxnSpMkLst>
            <pc:docMk/>
            <pc:sldMk cId="3937518092" sldId="1468"/>
            <ac:cxnSpMk id="6" creationId="{66FFDDCA-2F29-4D8B-A4E1-96A43936D25D}"/>
          </ac:cxnSpMkLst>
        </pc:cxnChg>
      </pc:sldChg>
      <pc:sldChg chg="new del">
        <pc:chgData name="Dona Kar" userId="df293a1c-b394-42ac-9875-de5602368004" providerId="ADAL" clId="{22B28799-2D24-448D-BA03-5E7C4206ED5B}" dt="2022-04-05T06:41:53.814" v="583" actId="680"/>
        <pc:sldMkLst>
          <pc:docMk/>
          <pc:sldMk cId="975869807" sldId="1469"/>
        </pc:sldMkLst>
      </pc:sldChg>
      <pc:sldChg chg="addSp modSp new del mod setBg">
        <pc:chgData name="Dona Kar" userId="df293a1c-b394-42ac-9875-de5602368004" providerId="ADAL" clId="{22B28799-2D24-448D-BA03-5E7C4206ED5B}" dt="2022-04-05T06:41:47.462" v="581" actId="47"/>
        <pc:sldMkLst>
          <pc:docMk/>
          <pc:sldMk cId="1528707589" sldId="1469"/>
        </pc:sldMkLst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1" creationId="{7AA67C3D-6D28-4C64-81F8-295FC9396EB6}"/>
          </ac:spMkLst>
        </pc:spChg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3" creationId="{8DBEAE55-3EA1-41D7-A212-5F7D8986C1F2}"/>
          </ac:spMkLst>
        </pc:spChg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5" creationId="{CFC5F0E7-644F-4101-BE72-12825CF537E7}"/>
          </ac:spMkLst>
        </pc:spChg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7" creationId="{74283919-7E00-4FC2-BFC9-3F56E58808F7}"/>
          </ac:spMkLst>
        </pc:spChg>
        <pc:spChg chg="add">
          <ac:chgData name="Dona Kar" userId="df293a1c-b394-42ac-9875-de5602368004" providerId="ADAL" clId="{22B28799-2D24-448D-BA03-5E7C4206ED5B}" dt="2022-04-05T06:14:10.250" v="344" actId="26606"/>
          <ac:spMkLst>
            <pc:docMk/>
            <pc:sldMk cId="1528707589" sldId="1469"/>
            <ac:spMk id="79" creationId="{2217FF4A-5EDF-43B7-90EE-BDD9F1E9EAC2}"/>
          </ac:spMkLst>
        </pc:spChg>
        <pc:picChg chg="add mod">
          <ac:chgData name="Dona Kar" userId="df293a1c-b394-42ac-9875-de5602368004" providerId="ADAL" clId="{22B28799-2D24-448D-BA03-5E7C4206ED5B}" dt="2022-04-05T06:14:10.250" v="344" actId="26606"/>
          <ac:picMkLst>
            <pc:docMk/>
            <pc:sldMk cId="1528707589" sldId="1469"/>
            <ac:picMk id="3" creationId="{EE5ED402-106D-4606-9E6D-046BB25FA7F4}"/>
          </ac:picMkLst>
        </pc:picChg>
        <pc:picChg chg="add mod">
          <ac:chgData name="Dona Kar" userId="df293a1c-b394-42ac-9875-de5602368004" providerId="ADAL" clId="{22B28799-2D24-448D-BA03-5E7C4206ED5B}" dt="2022-04-05T06:14:47.265" v="345" actId="1076"/>
          <ac:picMkLst>
            <pc:docMk/>
            <pc:sldMk cId="1528707589" sldId="1469"/>
            <ac:picMk id="1026" creationId="{E91C10C2-463E-42BF-B152-AC51C3F7AC03}"/>
          </ac:picMkLst>
        </pc:picChg>
      </pc:sldChg>
      <pc:sldChg chg="addSp delSp modSp add mod setBg delDesignElem">
        <pc:chgData name="Dona Kar" userId="df293a1c-b394-42ac-9875-de5602368004" providerId="ADAL" clId="{22B28799-2D24-448D-BA03-5E7C4206ED5B}" dt="2022-04-05T11:18:34.368" v="2756" actId="21"/>
        <pc:sldMkLst>
          <pc:docMk/>
          <pc:sldMk cId="3160571840" sldId="1469"/>
        </pc:sldMkLst>
        <pc:spChg chg="add del">
          <ac:chgData name="Dona Kar" userId="df293a1c-b394-42ac-9875-de5602368004" providerId="ADAL" clId="{22B28799-2D24-448D-BA03-5E7C4206ED5B}" dt="2022-04-05T11:18:34.368" v="2756" actId="21"/>
          <ac:spMkLst>
            <pc:docMk/>
            <pc:sldMk cId="3160571840" sldId="1469"/>
            <ac:spMk id="3" creationId="{4862A75C-EF7E-4B97-AFCC-2BFC2FFFF9E3}"/>
          </ac:spMkLst>
        </pc:spChg>
        <pc:spChg chg="del">
          <ac:chgData name="Dona Kar" userId="df293a1c-b394-42ac-9875-de5602368004" providerId="ADAL" clId="{22B28799-2D24-448D-BA03-5E7C4206ED5B}" dt="2022-04-05T06:58:16.451" v="586" actId="478"/>
          <ac:spMkLst>
            <pc:docMk/>
            <pc:sldMk cId="3160571840" sldId="1469"/>
            <ac:spMk id="4" creationId="{34EEDB8C-695D-4C84-AEA8-C3A7F0B8C6C5}"/>
          </ac:spMkLst>
        </pc:spChg>
        <pc:spChg chg="del">
          <ac:chgData name="Dona Kar" userId="df293a1c-b394-42ac-9875-de5602368004" providerId="ADAL" clId="{22B28799-2D24-448D-BA03-5E7C4206ED5B}" dt="2022-04-05T06:58:16.451" v="586" actId="478"/>
          <ac:spMkLst>
            <pc:docMk/>
            <pc:sldMk cId="3160571840" sldId="1469"/>
            <ac:spMk id="7" creationId="{81732030-D46F-42D2-B03C-5014B85BF42C}"/>
          </ac:spMkLst>
        </pc:spChg>
        <pc:spChg chg="del">
          <ac:chgData name="Dona Kar" userId="df293a1c-b394-42ac-9875-de5602368004" providerId="ADAL" clId="{22B28799-2D24-448D-BA03-5E7C4206ED5B}" dt="2022-04-05T06:42:05.199" v="585"/>
          <ac:spMkLst>
            <pc:docMk/>
            <pc:sldMk cId="3160571840" sldId="1469"/>
            <ac:spMk id="9" creationId="{42A4FC2C-047E-45A5-965D-8E1E3BF09BC6}"/>
          </ac:spMkLst>
        </pc:spChg>
        <pc:spChg chg="del">
          <ac:chgData name="Dona Kar" userId="df293a1c-b394-42ac-9875-de5602368004" providerId="ADAL" clId="{22B28799-2D24-448D-BA03-5E7C4206ED5B}" dt="2022-04-05T06:58:16.451" v="586" actId="478"/>
          <ac:spMkLst>
            <pc:docMk/>
            <pc:sldMk cId="3160571840" sldId="1469"/>
            <ac:spMk id="14" creationId="{BD6CD4A0-B6E2-45F9-8BC8-7803410E7731}"/>
          </ac:spMkLst>
        </pc:spChg>
        <pc:spChg chg="add mod">
          <ac:chgData name="Dona Kar" userId="df293a1c-b394-42ac-9875-de5602368004" providerId="ADAL" clId="{22B28799-2D24-448D-BA03-5E7C4206ED5B}" dt="2022-04-05T09:11:15.254" v="1607" actId="20577"/>
          <ac:spMkLst>
            <pc:docMk/>
            <pc:sldMk cId="3160571840" sldId="1469"/>
            <ac:spMk id="18" creationId="{90DA6A93-D0EE-4E8A-8B48-D25FBB220BE1}"/>
          </ac:spMkLst>
        </pc:spChg>
        <pc:spChg chg="add mod">
          <ac:chgData name="Dona Kar" userId="df293a1c-b394-42ac-9875-de5602368004" providerId="ADAL" clId="{22B28799-2D24-448D-BA03-5E7C4206ED5B}" dt="2022-04-05T07:42:01.187" v="625" actId="14100"/>
          <ac:spMkLst>
            <pc:docMk/>
            <pc:sldMk cId="3160571840" sldId="1469"/>
            <ac:spMk id="19" creationId="{2C1A33F9-45BF-44E7-A7E6-A30DD9778B4B}"/>
          </ac:spMkLst>
        </pc:spChg>
        <pc:spChg chg="add del mod">
          <ac:chgData name="Dona Kar" userId="df293a1c-b394-42ac-9875-de5602368004" providerId="ADAL" clId="{22B28799-2D24-448D-BA03-5E7C4206ED5B}" dt="2022-04-05T07:46:48.053" v="813" actId="21"/>
          <ac:spMkLst>
            <pc:docMk/>
            <pc:sldMk cId="3160571840" sldId="1469"/>
            <ac:spMk id="22" creationId="{6B380639-5188-41B4-A180-758E15963943}"/>
          </ac:spMkLst>
        </pc:spChg>
        <pc:spChg chg="add mod">
          <ac:chgData name="Dona Kar" userId="df293a1c-b394-42ac-9875-de5602368004" providerId="ADAL" clId="{22B28799-2D24-448D-BA03-5E7C4206ED5B}" dt="2022-04-05T07:47:31.444" v="817" actId="14100"/>
          <ac:spMkLst>
            <pc:docMk/>
            <pc:sldMk cId="3160571840" sldId="1469"/>
            <ac:spMk id="23" creationId="{843AD337-421B-4C31-B397-88A798681449}"/>
          </ac:spMkLst>
        </pc:spChg>
        <pc:spChg chg="mod">
          <ac:chgData name="Dona Kar" userId="df293a1c-b394-42ac-9875-de5602368004" providerId="ADAL" clId="{22B28799-2D24-448D-BA03-5E7C4206ED5B}" dt="2022-04-05T07:48:26.131" v="858" actId="20577"/>
          <ac:spMkLst>
            <pc:docMk/>
            <pc:sldMk cId="3160571840" sldId="146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5T07:48:19.154" v="844" actId="1036"/>
          <ac:spMkLst>
            <pc:docMk/>
            <pc:sldMk cId="3160571840" sldId="1469"/>
            <ac:spMk id="25" creationId="{0C37467C-8289-43AD-99EE-E646982C995A}"/>
          </ac:spMkLst>
        </pc:spChg>
        <pc:spChg chg="add mod">
          <ac:chgData name="Dona Kar" userId="df293a1c-b394-42ac-9875-de5602368004" providerId="ADAL" clId="{22B28799-2D24-448D-BA03-5E7C4206ED5B}" dt="2022-04-05T07:48:19.154" v="844" actId="1036"/>
          <ac:spMkLst>
            <pc:docMk/>
            <pc:sldMk cId="3160571840" sldId="1469"/>
            <ac:spMk id="26" creationId="{A3E4F72C-3BD0-4E76-A62D-63EE5C70873C}"/>
          </ac:spMkLst>
        </pc:spChg>
        <pc:spChg chg="mod">
          <ac:chgData name="Dona Kar" userId="df293a1c-b394-42ac-9875-de5602368004" providerId="ADAL" clId="{22B28799-2D24-448D-BA03-5E7C4206ED5B}" dt="2022-04-05T07:48:10.566" v="835"/>
          <ac:spMkLst>
            <pc:docMk/>
            <pc:sldMk cId="3160571840" sldId="1469"/>
            <ac:spMk id="28" creationId="{669C6AC2-8571-478F-ADE9-B1D2B6E2BEDD}"/>
          </ac:spMkLst>
        </pc:spChg>
        <pc:spChg chg="mod">
          <ac:chgData name="Dona Kar" userId="df293a1c-b394-42ac-9875-de5602368004" providerId="ADAL" clId="{22B28799-2D24-448D-BA03-5E7C4206ED5B}" dt="2022-04-05T07:48:10.566" v="835"/>
          <ac:spMkLst>
            <pc:docMk/>
            <pc:sldMk cId="3160571840" sldId="1469"/>
            <ac:spMk id="29" creationId="{9975013F-C924-4413-86FC-CFDAB1C849DF}"/>
          </ac:spMkLst>
        </pc:spChg>
        <pc:spChg chg="mod">
          <ac:chgData name="Dona Kar" userId="df293a1c-b394-42ac-9875-de5602368004" providerId="ADAL" clId="{22B28799-2D24-448D-BA03-5E7C4206ED5B}" dt="2022-04-05T07:48:10.566" v="835"/>
          <ac:spMkLst>
            <pc:docMk/>
            <pc:sldMk cId="3160571840" sldId="1469"/>
            <ac:spMk id="30" creationId="{CD8306C9-96C5-467C-92EA-E5F76F9D23D9}"/>
          </ac:spMkLst>
        </pc:spChg>
        <pc:grpChg chg="del">
          <ac:chgData name="Dona Kar" userId="df293a1c-b394-42ac-9875-de5602368004" providerId="ADAL" clId="{22B28799-2D24-448D-BA03-5E7C4206ED5B}" dt="2022-04-05T06:58:16.451" v="586" actId="478"/>
          <ac:grpSpMkLst>
            <pc:docMk/>
            <pc:sldMk cId="3160571840" sldId="1469"/>
            <ac:grpSpMk id="8" creationId="{0F1E0602-B6DF-4676-862C-E6DEE632E0D1}"/>
          </ac:grpSpMkLst>
        </pc:grpChg>
        <pc:grpChg chg="del">
          <ac:chgData name="Dona Kar" userId="df293a1c-b394-42ac-9875-de5602368004" providerId="ADAL" clId="{22B28799-2D24-448D-BA03-5E7C4206ED5B}" dt="2022-04-05T06:58:16.451" v="586" actId="478"/>
          <ac:grpSpMkLst>
            <pc:docMk/>
            <pc:sldMk cId="3160571840" sldId="1469"/>
            <ac:grpSpMk id="21" creationId="{E22D612C-618A-45FB-8846-938BC896E761}"/>
          </ac:grpSpMkLst>
        </pc:grpChg>
        <pc:grpChg chg="add mod">
          <ac:chgData name="Dona Kar" userId="df293a1c-b394-42ac-9875-de5602368004" providerId="ADAL" clId="{22B28799-2D24-448D-BA03-5E7C4206ED5B}" dt="2022-04-05T07:48:10.566" v="835"/>
          <ac:grpSpMkLst>
            <pc:docMk/>
            <pc:sldMk cId="3160571840" sldId="1469"/>
            <ac:grpSpMk id="27" creationId="{A895CE5D-C8FA-45F9-B162-1B72BA4419E1}"/>
          </ac:grpSpMkLst>
        </pc:grpChg>
        <pc:cxnChg chg="del">
          <ac:chgData name="Dona Kar" userId="df293a1c-b394-42ac-9875-de5602368004" providerId="ADAL" clId="{22B28799-2D24-448D-BA03-5E7C4206ED5B}" dt="2022-04-05T06:58:16.451" v="586" actId="478"/>
          <ac:cxnSpMkLst>
            <pc:docMk/>
            <pc:sldMk cId="3160571840" sldId="1469"/>
            <ac:cxnSpMk id="5" creationId="{4CFF7E89-8F5F-4F56-A052-E78B3EC5831F}"/>
          </ac:cxnSpMkLst>
        </pc:cxnChg>
      </pc:sldChg>
      <pc:sldChg chg="addSp modSp add mod">
        <pc:chgData name="Dona Kar" userId="df293a1c-b394-42ac-9875-de5602368004" providerId="ADAL" clId="{22B28799-2D24-448D-BA03-5E7C4206ED5B}" dt="2022-04-05T11:20:28.164" v="3041" actId="20577"/>
        <pc:sldMkLst>
          <pc:docMk/>
          <pc:sldMk cId="2311943108" sldId="1470"/>
        </pc:sldMkLst>
        <pc:spChg chg="add mod">
          <ac:chgData name="Dona Kar" userId="df293a1c-b394-42ac-9875-de5602368004" providerId="ADAL" clId="{22B28799-2D24-448D-BA03-5E7C4206ED5B}" dt="2022-04-05T07:49:10.575" v="866" actId="1076"/>
          <ac:spMkLst>
            <pc:docMk/>
            <pc:sldMk cId="2311943108" sldId="1470"/>
            <ac:spMk id="12" creationId="{7A5E86B9-061C-462E-AC54-47F996606BEA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14" creationId="{EE48E111-6849-444F-90A7-3DFD920D79BA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15" creationId="{2275EE15-9B7B-4A44-9A26-D2EFB85AC240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17" creationId="{2554078D-984A-4FD3-8AFB-B033629D6541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20" creationId="{32654E64-0B2E-4FA7-B81D-1CF21C235708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21" creationId="{9C971137-9EDF-401A-98FE-16A7E46B0678}"/>
          </ac:spMkLst>
        </pc:spChg>
        <pc:spChg chg="mod">
          <ac:chgData name="Dona Kar" userId="df293a1c-b394-42ac-9875-de5602368004" providerId="ADAL" clId="{22B28799-2D24-448D-BA03-5E7C4206ED5B}" dt="2022-04-05T07:49:07.713" v="864"/>
          <ac:spMkLst>
            <pc:docMk/>
            <pc:sldMk cId="2311943108" sldId="1470"/>
            <ac:spMk id="22" creationId="{EC788402-0DD3-461B-8282-90070927B702}"/>
          </ac:spMkLst>
        </pc:spChg>
        <pc:spChg chg="mod">
          <ac:chgData name="Dona Kar" userId="df293a1c-b394-42ac-9875-de5602368004" providerId="ADAL" clId="{22B28799-2D24-448D-BA03-5E7C4206ED5B}" dt="2022-04-05T11:20:28.164" v="3041" actId="20577"/>
          <ac:spMkLst>
            <pc:docMk/>
            <pc:sldMk cId="2311943108" sldId="1470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5T11:06:58.836" v="2713" actId="1076"/>
          <ac:spMkLst>
            <pc:docMk/>
            <pc:sldMk cId="2311943108" sldId="1470"/>
            <ac:spMk id="31" creationId="{05DE0EBC-70AF-40A3-B331-A206F9ACF453}"/>
          </ac:spMkLst>
        </pc:spChg>
        <pc:grpChg chg="add mod">
          <ac:chgData name="Dona Kar" userId="df293a1c-b394-42ac-9875-de5602368004" providerId="ADAL" clId="{22B28799-2D24-448D-BA03-5E7C4206ED5B}" dt="2022-04-05T07:49:14.428" v="871" actId="1036"/>
          <ac:grpSpMkLst>
            <pc:docMk/>
            <pc:sldMk cId="2311943108" sldId="1470"/>
            <ac:grpSpMk id="13" creationId="{C743F25D-5479-4541-B07A-39FF6E2F55FA}"/>
          </ac:grpSpMkLst>
        </pc:grpChg>
        <pc:grpChg chg="mod">
          <ac:chgData name="Dona Kar" userId="df293a1c-b394-42ac-9875-de5602368004" providerId="ADAL" clId="{22B28799-2D24-448D-BA03-5E7C4206ED5B}" dt="2022-04-05T07:49:07.713" v="864"/>
          <ac:grpSpMkLst>
            <pc:docMk/>
            <pc:sldMk cId="2311943108" sldId="1470"/>
            <ac:grpSpMk id="16" creationId="{EE78B7F2-0DBF-424E-882F-9E9C040D3E85}"/>
          </ac:grpSpMkLst>
        </pc:grpChg>
        <pc:picChg chg="add mod">
          <ac:chgData name="Dona Kar" userId="df293a1c-b394-42ac-9875-de5602368004" providerId="ADAL" clId="{22B28799-2D24-448D-BA03-5E7C4206ED5B}" dt="2022-04-05T11:07:00.567" v="2714" actId="1076"/>
          <ac:picMkLst>
            <pc:docMk/>
            <pc:sldMk cId="2311943108" sldId="1470"/>
            <ac:picMk id="4" creationId="{FDE83176-C986-4EBB-B6A8-F3C96EB97864}"/>
          </ac:picMkLst>
        </pc:picChg>
      </pc:sldChg>
      <pc:sldChg chg="addSp modSp add mod">
        <pc:chgData name="Dona Kar" userId="df293a1c-b394-42ac-9875-de5602368004" providerId="ADAL" clId="{22B28799-2D24-448D-BA03-5E7C4206ED5B}" dt="2022-04-12T05:35:51.540" v="34137" actId="207"/>
        <pc:sldMkLst>
          <pc:docMk/>
          <pc:sldMk cId="929468554" sldId="1471"/>
        </pc:sldMkLst>
        <pc:spChg chg="mod">
          <ac:chgData name="Dona Kar" userId="df293a1c-b394-42ac-9875-de5602368004" providerId="ADAL" clId="{22B28799-2D24-448D-BA03-5E7C4206ED5B}" dt="2022-04-05T11:17:22.803" v="2747" actId="20577"/>
          <ac:spMkLst>
            <pc:docMk/>
            <pc:sldMk cId="929468554" sldId="147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17:16.136" v="2744" actId="1076"/>
          <ac:spMkLst>
            <pc:docMk/>
            <pc:sldMk cId="929468554" sldId="1471"/>
            <ac:spMk id="31" creationId="{05DE0EBC-70AF-40A3-B331-A206F9ACF453}"/>
          </ac:spMkLst>
        </pc:spChg>
        <pc:spChg chg="add mod">
          <ac:chgData name="Dona Kar" userId="df293a1c-b394-42ac-9875-de5602368004" providerId="ADAL" clId="{22B28799-2D24-448D-BA03-5E7C4206ED5B}" dt="2022-04-12T05:35:51.540" v="34137" actId="207"/>
          <ac:spMkLst>
            <pc:docMk/>
            <pc:sldMk cId="929468554" sldId="1471"/>
            <ac:spMk id="32" creationId="{F049BC83-8F9D-4E9B-86EB-63BFA97677D6}"/>
          </ac:spMkLst>
        </pc:spChg>
        <pc:picChg chg="add mod">
          <ac:chgData name="Dona Kar" userId="df293a1c-b394-42ac-9875-de5602368004" providerId="ADAL" clId="{22B28799-2D24-448D-BA03-5E7C4206ED5B}" dt="2022-04-05T11:17:11.698" v="2743" actId="14100"/>
          <ac:picMkLst>
            <pc:docMk/>
            <pc:sldMk cId="929468554" sldId="1471"/>
            <ac:picMk id="3" creationId="{A150D06D-7A3A-4ABD-8E82-B2837B5C4211}"/>
          </ac:picMkLst>
        </pc:picChg>
      </pc:sldChg>
      <pc:sldChg chg="addSp modSp add mod">
        <pc:chgData name="Dona Kar" userId="df293a1c-b394-42ac-9875-de5602368004" providerId="ADAL" clId="{22B28799-2D24-448D-BA03-5E7C4206ED5B}" dt="2022-04-05T11:20:39.435" v="3044" actId="20577"/>
        <pc:sldMkLst>
          <pc:docMk/>
          <pc:sldMk cId="42851319" sldId="1472"/>
        </pc:sldMkLst>
        <pc:spChg chg="mod">
          <ac:chgData name="Dona Kar" userId="df293a1c-b394-42ac-9875-de5602368004" providerId="ADAL" clId="{22B28799-2D24-448D-BA03-5E7C4206ED5B}" dt="2022-04-05T11:20:39.435" v="3044" actId="20577"/>
          <ac:spMkLst>
            <pc:docMk/>
            <pc:sldMk cId="42851319" sldId="147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18:24.922" v="2754" actId="14100"/>
          <ac:spMkLst>
            <pc:docMk/>
            <pc:sldMk cId="42851319" sldId="1472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18:15.243" v="2751" actId="14100"/>
          <ac:picMkLst>
            <pc:docMk/>
            <pc:sldMk cId="42851319" sldId="1472"/>
            <ac:picMk id="3" creationId="{E58BF97A-B17F-4B52-A076-6FE73C6B347C}"/>
          </ac:picMkLst>
        </pc:picChg>
      </pc:sldChg>
      <pc:sldChg chg="addSp modSp add mod">
        <pc:chgData name="Dona Kar" userId="df293a1c-b394-42ac-9875-de5602368004" providerId="ADAL" clId="{22B28799-2D24-448D-BA03-5E7C4206ED5B}" dt="2022-04-05T11:24:47.369" v="3053" actId="20577"/>
        <pc:sldMkLst>
          <pc:docMk/>
          <pc:sldMk cId="133139771" sldId="1473"/>
        </pc:sldMkLst>
        <pc:spChg chg="mod">
          <ac:chgData name="Dona Kar" userId="df293a1c-b394-42ac-9875-de5602368004" providerId="ADAL" clId="{22B28799-2D24-448D-BA03-5E7C4206ED5B}" dt="2022-04-05T11:24:47.369" v="3053" actId="20577"/>
          <ac:spMkLst>
            <pc:docMk/>
            <pc:sldMk cId="133139771" sldId="147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24:40.585" v="3050" actId="1076"/>
          <ac:spMkLst>
            <pc:docMk/>
            <pc:sldMk cId="133139771" sldId="1473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24:37.566" v="3049" actId="1076"/>
          <ac:picMkLst>
            <pc:docMk/>
            <pc:sldMk cId="133139771" sldId="1473"/>
            <ac:picMk id="15362" creationId="{CB996796-06EF-4FD2-A132-3CD5CCDB2B46}"/>
          </ac:picMkLst>
        </pc:picChg>
      </pc:sldChg>
      <pc:sldChg chg="addSp modSp add mod">
        <pc:chgData name="Dona Kar" userId="df293a1c-b394-42ac-9875-de5602368004" providerId="ADAL" clId="{22B28799-2D24-448D-BA03-5E7C4206ED5B}" dt="2022-04-05T11:16:33.255" v="2737" actId="20577"/>
        <pc:sldMkLst>
          <pc:docMk/>
          <pc:sldMk cId="2664029933" sldId="1474"/>
        </pc:sldMkLst>
        <pc:spChg chg="mod">
          <ac:chgData name="Dona Kar" userId="df293a1c-b394-42ac-9875-de5602368004" providerId="ADAL" clId="{22B28799-2D24-448D-BA03-5E7C4206ED5B}" dt="2022-04-05T11:16:33.255" v="2737" actId="20577"/>
          <ac:spMkLst>
            <pc:docMk/>
            <pc:sldMk cId="2664029933" sldId="147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16:21.135" v="2731" actId="1076"/>
          <ac:spMkLst>
            <pc:docMk/>
            <pc:sldMk cId="2664029933" sldId="1474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15:57.508" v="2726" actId="1076"/>
          <ac:picMkLst>
            <pc:docMk/>
            <pc:sldMk cId="2664029933" sldId="1474"/>
            <ac:picMk id="3" creationId="{B8AAB60E-C36E-45D6-9D63-E68061717479}"/>
          </ac:picMkLst>
        </pc:picChg>
        <pc:picChg chg="add mod">
          <ac:chgData name="Dona Kar" userId="df293a1c-b394-42ac-9875-de5602368004" providerId="ADAL" clId="{22B28799-2D24-448D-BA03-5E7C4206ED5B}" dt="2022-04-05T11:16:07.608" v="2728" actId="1076"/>
          <ac:picMkLst>
            <pc:docMk/>
            <pc:sldMk cId="2664029933" sldId="1474"/>
            <ac:picMk id="5" creationId="{13BC0334-44EC-467A-9F76-69CF5B7DCD02}"/>
          </ac:picMkLst>
        </pc:picChg>
      </pc:sldChg>
      <pc:sldChg chg="addSp delSp modSp add mod">
        <pc:chgData name="Dona Kar" userId="df293a1c-b394-42ac-9875-de5602368004" providerId="ADAL" clId="{22B28799-2D24-448D-BA03-5E7C4206ED5B}" dt="2022-04-05T11:26:01.839" v="3073" actId="20577"/>
        <pc:sldMkLst>
          <pc:docMk/>
          <pc:sldMk cId="115003654" sldId="1475"/>
        </pc:sldMkLst>
        <pc:spChg chg="mod">
          <ac:chgData name="Dona Kar" userId="df293a1c-b394-42ac-9875-de5602368004" providerId="ADAL" clId="{22B28799-2D24-448D-BA03-5E7C4206ED5B}" dt="2022-04-05T11:26:01.839" v="3073" actId="20577"/>
          <ac:spMkLst>
            <pc:docMk/>
            <pc:sldMk cId="115003654" sldId="1475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05T11:25:23.979" v="3058" actId="21"/>
          <ac:spMkLst>
            <pc:docMk/>
            <pc:sldMk cId="115003654" sldId="1475"/>
            <ac:spMk id="31" creationId="{05DE0EBC-70AF-40A3-B331-A206F9ACF453}"/>
          </ac:spMkLst>
        </pc:spChg>
        <pc:spChg chg="add mod">
          <ac:chgData name="Dona Kar" userId="df293a1c-b394-42ac-9875-de5602368004" providerId="ADAL" clId="{22B28799-2D24-448D-BA03-5E7C4206ED5B}" dt="2022-04-05T11:25:55.241" v="3070" actId="1076"/>
          <ac:spMkLst>
            <pc:docMk/>
            <pc:sldMk cId="115003654" sldId="1475"/>
            <ac:spMk id="32" creationId="{A68ACF0F-0772-48B4-ABF3-F47FC596D173}"/>
          </ac:spMkLst>
        </pc:spChg>
        <pc:picChg chg="add mod">
          <ac:chgData name="Dona Kar" userId="df293a1c-b394-42ac-9875-de5602368004" providerId="ADAL" clId="{22B28799-2D24-448D-BA03-5E7C4206ED5B}" dt="2022-04-05T11:25:50.275" v="3068" actId="14100"/>
          <ac:picMkLst>
            <pc:docMk/>
            <pc:sldMk cId="115003654" sldId="1475"/>
            <ac:picMk id="13314" creationId="{9B62EFD7-831F-435B-A67D-F6C1A1C8AA56}"/>
          </ac:picMkLst>
        </pc:picChg>
      </pc:sldChg>
      <pc:sldChg chg="addSp modSp add mod">
        <pc:chgData name="Dona Kar" userId="df293a1c-b394-42ac-9875-de5602368004" providerId="ADAL" clId="{22B28799-2D24-448D-BA03-5E7C4206ED5B}" dt="2022-04-05T11:27:28.520" v="3087" actId="20577"/>
        <pc:sldMkLst>
          <pc:docMk/>
          <pc:sldMk cId="2640409137" sldId="1476"/>
        </pc:sldMkLst>
        <pc:spChg chg="mod">
          <ac:chgData name="Dona Kar" userId="df293a1c-b394-42ac-9875-de5602368004" providerId="ADAL" clId="{22B28799-2D24-448D-BA03-5E7C4206ED5B}" dt="2022-04-05T11:27:28.520" v="3087" actId="20577"/>
          <ac:spMkLst>
            <pc:docMk/>
            <pc:sldMk cId="2640409137" sldId="147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27:13.152" v="3079" actId="20577"/>
          <ac:spMkLst>
            <pc:docMk/>
            <pc:sldMk cId="2640409137" sldId="1476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27:06.436" v="3075" actId="1076"/>
          <ac:picMkLst>
            <pc:docMk/>
            <pc:sldMk cId="2640409137" sldId="1476"/>
            <ac:picMk id="3" creationId="{D7AA96E1-B318-4830-A5B1-5225A01903F8}"/>
          </ac:picMkLst>
        </pc:picChg>
      </pc:sldChg>
      <pc:sldChg chg="addSp modSp add mod">
        <pc:chgData name="Dona Kar" userId="df293a1c-b394-42ac-9875-de5602368004" providerId="ADAL" clId="{22B28799-2D24-448D-BA03-5E7C4206ED5B}" dt="2022-04-05T11:28:50.688" v="3092" actId="20577"/>
        <pc:sldMkLst>
          <pc:docMk/>
          <pc:sldMk cId="4062266260" sldId="1477"/>
        </pc:sldMkLst>
        <pc:spChg chg="mod">
          <ac:chgData name="Dona Kar" userId="df293a1c-b394-42ac-9875-de5602368004" providerId="ADAL" clId="{22B28799-2D24-448D-BA03-5E7C4206ED5B}" dt="2022-04-05T11:28:50.688" v="3092" actId="20577"/>
          <ac:spMkLst>
            <pc:docMk/>
            <pc:sldMk cId="4062266260" sldId="147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11:28:41.898" v="3090" actId="1076"/>
          <ac:spMkLst>
            <pc:docMk/>
            <pc:sldMk cId="4062266260" sldId="1477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5T11:28:39.119" v="3089" actId="1076"/>
          <ac:picMkLst>
            <pc:docMk/>
            <pc:sldMk cId="4062266260" sldId="1477"/>
            <ac:picMk id="3" creationId="{297D83D4-5A6E-4116-9D93-05F6D1D9FFC6}"/>
          </ac:picMkLst>
        </pc:picChg>
      </pc:sldChg>
      <pc:sldChg chg="addSp modSp add mod">
        <pc:chgData name="Dona Kar" userId="df293a1c-b394-42ac-9875-de5602368004" providerId="ADAL" clId="{22B28799-2D24-448D-BA03-5E7C4206ED5B}" dt="2022-04-06T03:20:52.034" v="3109" actId="20577"/>
        <pc:sldMkLst>
          <pc:docMk/>
          <pc:sldMk cId="3167302690" sldId="1478"/>
        </pc:sldMkLst>
        <pc:spChg chg="mod">
          <ac:chgData name="Dona Kar" userId="df293a1c-b394-42ac-9875-de5602368004" providerId="ADAL" clId="{22B28799-2D24-448D-BA03-5E7C4206ED5B}" dt="2022-04-06T03:20:52.034" v="3109" actId="20577"/>
          <ac:spMkLst>
            <pc:docMk/>
            <pc:sldMk cId="3167302690" sldId="147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20:44.225" v="3106" actId="1035"/>
          <ac:spMkLst>
            <pc:docMk/>
            <pc:sldMk cId="3167302690" sldId="1478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6T03:20:35.584" v="3096" actId="14100"/>
          <ac:picMkLst>
            <pc:docMk/>
            <pc:sldMk cId="3167302690" sldId="1478"/>
            <ac:picMk id="3" creationId="{E574F1F9-38A4-4FEA-81F8-3EE72FB541DA}"/>
          </ac:picMkLst>
        </pc:picChg>
      </pc:sldChg>
      <pc:sldChg chg="addSp modSp add mod">
        <pc:chgData name="Dona Kar" userId="df293a1c-b394-42ac-9875-de5602368004" providerId="ADAL" clId="{22B28799-2D24-448D-BA03-5E7C4206ED5B}" dt="2022-04-06T03:23:57.456" v="3119" actId="20577"/>
        <pc:sldMkLst>
          <pc:docMk/>
          <pc:sldMk cId="1699309869" sldId="1479"/>
        </pc:sldMkLst>
        <pc:spChg chg="mod">
          <ac:chgData name="Dona Kar" userId="df293a1c-b394-42ac-9875-de5602368004" providerId="ADAL" clId="{22B28799-2D24-448D-BA03-5E7C4206ED5B}" dt="2022-04-06T03:23:57.456" v="3119" actId="20577"/>
          <ac:spMkLst>
            <pc:docMk/>
            <pc:sldMk cId="1699309869" sldId="147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23:50.595" v="3117" actId="14100"/>
          <ac:spMkLst>
            <pc:docMk/>
            <pc:sldMk cId="1699309869" sldId="1479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6T03:23:44.611" v="3115" actId="14100"/>
          <ac:picMkLst>
            <pc:docMk/>
            <pc:sldMk cId="1699309869" sldId="1479"/>
            <ac:picMk id="3" creationId="{7174DA3B-0140-4774-9BC6-367F8CB953A2}"/>
          </ac:picMkLst>
        </pc:picChg>
      </pc:sldChg>
      <pc:sldChg chg="addSp modSp add mod">
        <pc:chgData name="Dona Kar" userId="df293a1c-b394-42ac-9875-de5602368004" providerId="ADAL" clId="{22B28799-2D24-448D-BA03-5E7C4206ED5B}" dt="2022-04-06T03:25:59.979" v="3126" actId="20577"/>
        <pc:sldMkLst>
          <pc:docMk/>
          <pc:sldMk cId="3870638730" sldId="1480"/>
        </pc:sldMkLst>
        <pc:spChg chg="mod">
          <ac:chgData name="Dona Kar" userId="df293a1c-b394-42ac-9875-de5602368004" providerId="ADAL" clId="{22B28799-2D24-448D-BA03-5E7C4206ED5B}" dt="2022-04-06T03:25:59.979" v="3126" actId="20577"/>
          <ac:spMkLst>
            <pc:docMk/>
            <pc:sldMk cId="3870638730" sldId="148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25:53.761" v="3124" actId="14100"/>
          <ac:spMkLst>
            <pc:docMk/>
            <pc:sldMk cId="3870638730" sldId="1480"/>
            <ac:spMk id="31" creationId="{05DE0EBC-70AF-40A3-B331-A206F9ACF453}"/>
          </ac:spMkLst>
        </pc:spChg>
        <pc:picChg chg="add mod">
          <ac:chgData name="Dona Kar" userId="df293a1c-b394-42ac-9875-de5602368004" providerId="ADAL" clId="{22B28799-2D24-448D-BA03-5E7C4206ED5B}" dt="2022-04-06T03:25:47.772" v="3122" actId="14100"/>
          <ac:picMkLst>
            <pc:docMk/>
            <pc:sldMk cId="3870638730" sldId="1480"/>
            <ac:picMk id="3" creationId="{13E170D6-2D74-45EA-8149-3DA202F0F46D}"/>
          </ac:picMkLst>
        </pc:picChg>
      </pc:sldChg>
      <pc:sldChg chg="addSp delSp modSp add mod">
        <pc:chgData name="Dona Kar" userId="df293a1c-b394-42ac-9875-de5602368004" providerId="ADAL" clId="{22B28799-2D24-448D-BA03-5E7C4206ED5B}" dt="2022-04-06T03:30:30.895" v="3144" actId="20577"/>
        <pc:sldMkLst>
          <pc:docMk/>
          <pc:sldMk cId="1737808652" sldId="1481"/>
        </pc:sldMkLst>
        <pc:spChg chg="mod">
          <ac:chgData name="Dona Kar" userId="df293a1c-b394-42ac-9875-de5602368004" providerId="ADAL" clId="{22B28799-2D24-448D-BA03-5E7C4206ED5B}" dt="2022-04-06T03:30:30.895" v="3144" actId="20577"/>
          <ac:spMkLst>
            <pc:docMk/>
            <pc:sldMk cId="1737808652" sldId="1481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06T03:29:55.141" v="3131" actId="21"/>
          <ac:spMkLst>
            <pc:docMk/>
            <pc:sldMk cId="1737808652" sldId="1481"/>
            <ac:spMk id="31" creationId="{05DE0EBC-70AF-40A3-B331-A206F9ACF453}"/>
          </ac:spMkLst>
        </pc:spChg>
        <pc:spChg chg="add mod">
          <ac:chgData name="Dona Kar" userId="df293a1c-b394-42ac-9875-de5602368004" providerId="ADAL" clId="{22B28799-2D24-448D-BA03-5E7C4206ED5B}" dt="2022-04-06T03:30:22.015" v="3142" actId="1076"/>
          <ac:spMkLst>
            <pc:docMk/>
            <pc:sldMk cId="1737808652" sldId="1481"/>
            <ac:spMk id="32" creationId="{29756318-28B9-4E9C-9293-53C5E6981BCA}"/>
          </ac:spMkLst>
        </pc:spChg>
        <pc:picChg chg="add mod">
          <ac:chgData name="Dona Kar" userId="df293a1c-b394-42ac-9875-de5602368004" providerId="ADAL" clId="{22B28799-2D24-448D-BA03-5E7C4206ED5B}" dt="2022-04-06T03:30:02.865" v="3135" actId="1076"/>
          <ac:picMkLst>
            <pc:docMk/>
            <pc:sldMk cId="1737808652" sldId="1481"/>
            <ac:picMk id="3" creationId="{FB14A251-1DA4-4233-9494-976AC25A0344}"/>
          </ac:picMkLst>
        </pc:picChg>
      </pc:sldChg>
      <pc:sldChg chg="addSp delSp modSp add mod">
        <pc:chgData name="Dona Kar" userId="df293a1c-b394-42ac-9875-de5602368004" providerId="ADAL" clId="{22B28799-2D24-448D-BA03-5E7C4206ED5B}" dt="2022-04-06T03:35:29.535" v="3311" actId="20577"/>
        <pc:sldMkLst>
          <pc:docMk/>
          <pc:sldMk cId="3186245546" sldId="1482"/>
        </pc:sldMkLst>
        <pc:spChg chg="mod">
          <ac:chgData name="Dona Kar" userId="df293a1c-b394-42ac-9875-de5602368004" providerId="ADAL" clId="{22B28799-2D24-448D-BA03-5E7C4206ED5B}" dt="2022-04-06T03:35:29.535" v="3311" actId="20577"/>
          <ac:spMkLst>
            <pc:docMk/>
            <pc:sldMk cId="3186245546" sldId="148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5T09:22:27.004" v="2317" actId="5793"/>
          <ac:spMkLst>
            <pc:docMk/>
            <pc:sldMk cId="3186245546" sldId="1482"/>
            <ac:spMk id="31" creationId="{05DE0EBC-70AF-40A3-B331-A206F9ACF453}"/>
          </ac:spMkLst>
        </pc:spChg>
        <pc:spChg chg="add del mod">
          <ac:chgData name="Dona Kar" userId="df293a1c-b394-42ac-9875-de5602368004" providerId="ADAL" clId="{22B28799-2D24-448D-BA03-5E7C4206ED5B}" dt="2022-04-06T03:35:05.596" v="3303" actId="21"/>
          <ac:spMkLst>
            <pc:docMk/>
            <pc:sldMk cId="3186245546" sldId="1482"/>
            <ac:spMk id="32" creationId="{684C4479-6CD4-42C0-BBEE-FA4BAFDF160B}"/>
          </ac:spMkLst>
        </pc:spChg>
        <pc:spChg chg="add mod">
          <ac:chgData name="Dona Kar" userId="df293a1c-b394-42ac-9875-de5602368004" providerId="ADAL" clId="{22B28799-2D24-448D-BA03-5E7C4206ED5B}" dt="2022-04-06T03:35:19.601" v="3309" actId="1076"/>
          <ac:spMkLst>
            <pc:docMk/>
            <pc:sldMk cId="3186245546" sldId="1482"/>
            <ac:spMk id="33" creationId="{FCE566FF-244D-4FAB-99D8-1BA7193D9E29}"/>
          </ac:spMkLst>
        </pc:spChg>
        <pc:picChg chg="add mod">
          <ac:chgData name="Dona Kar" userId="df293a1c-b394-42ac-9875-de5602368004" providerId="ADAL" clId="{22B28799-2D24-448D-BA03-5E7C4206ED5B}" dt="2022-04-06T03:35:02.244" v="3302" actId="14100"/>
          <ac:picMkLst>
            <pc:docMk/>
            <pc:sldMk cId="3186245546" sldId="1482"/>
            <ac:picMk id="1026" creationId="{09202884-47A7-4FF0-BDBF-CB475375B34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6T03:36:38.292" v="3368" actId="20577"/>
        <pc:sldMkLst>
          <pc:docMk/>
          <pc:sldMk cId="1940918595" sldId="1483"/>
        </pc:sldMkLst>
        <pc:spChg chg="mod">
          <ac:chgData name="Dona Kar" userId="df293a1c-b394-42ac-9875-de5602368004" providerId="ADAL" clId="{22B28799-2D24-448D-BA03-5E7C4206ED5B}" dt="2022-04-06T03:36:38.292" v="3368" actId="20577"/>
          <ac:spMkLst>
            <pc:docMk/>
            <pc:sldMk cId="1940918595" sldId="1483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5T09:22:53.506" v="2324" actId="478"/>
          <ac:spMkLst>
            <pc:docMk/>
            <pc:sldMk cId="1940918595" sldId="1483"/>
            <ac:spMk id="31" creationId="{05DE0EBC-70AF-40A3-B331-A206F9ACF453}"/>
          </ac:spMkLst>
        </pc:spChg>
        <pc:spChg chg="mod">
          <ac:chgData name="Dona Kar" userId="df293a1c-b394-42ac-9875-de5602368004" providerId="ADAL" clId="{22B28799-2D24-448D-BA03-5E7C4206ED5B}" dt="2022-04-06T03:36:21.439" v="3318" actId="14100"/>
          <ac:spMkLst>
            <pc:docMk/>
            <pc:sldMk cId="1940918595" sldId="1483"/>
            <ac:spMk id="32" creationId="{684C4479-6CD4-42C0-BBEE-FA4BAFDF160B}"/>
          </ac:spMkLst>
        </pc:spChg>
        <pc:picChg chg="add mod">
          <ac:chgData name="Dona Kar" userId="df293a1c-b394-42ac-9875-de5602368004" providerId="ADAL" clId="{22B28799-2D24-448D-BA03-5E7C4206ED5B}" dt="2022-04-06T03:36:12.200" v="3316" actId="14100"/>
          <ac:picMkLst>
            <pc:docMk/>
            <pc:sldMk cId="1940918595" sldId="1483"/>
            <ac:picMk id="31" creationId="{BFB18D23-6403-4FF1-A9EC-3DAAAD627F63}"/>
          </ac:picMkLst>
        </pc:picChg>
      </pc:sldChg>
      <pc:sldChg chg="addSp modSp add mod">
        <pc:chgData name="Dona Kar" userId="df293a1c-b394-42ac-9875-de5602368004" providerId="ADAL" clId="{22B28799-2D24-448D-BA03-5E7C4206ED5B}" dt="2022-04-06T03:38:38.113" v="3383" actId="20577"/>
        <pc:sldMkLst>
          <pc:docMk/>
          <pc:sldMk cId="312682255" sldId="1484"/>
        </pc:sldMkLst>
        <pc:spChg chg="mod">
          <ac:chgData name="Dona Kar" userId="df293a1c-b394-42ac-9875-de5602368004" providerId="ADAL" clId="{22B28799-2D24-448D-BA03-5E7C4206ED5B}" dt="2022-04-06T03:38:38.113" v="3383" actId="20577"/>
          <ac:spMkLst>
            <pc:docMk/>
            <pc:sldMk cId="312682255" sldId="148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37:51.426" v="3380" actId="1038"/>
          <ac:spMkLst>
            <pc:docMk/>
            <pc:sldMk cId="312682255" sldId="1484"/>
            <ac:spMk id="32" creationId="{684C4479-6CD4-42C0-BBEE-FA4BAFDF160B}"/>
          </ac:spMkLst>
        </pc:spChg>
        <pc:picChg chg="add mod">
          <ac:chgData name="Dona Kar" userId="df293a1c-b394-42ac-9875-de5602368004" providerId="ADAL" clId="{22B28799-2D24-448D-BA03-5E7C4206ED5B}" dt="2022-04-06T03:37:40.058" v="3372" actId="1076"/>
          <ac:picMkLst>
            <pc:docMk/>
            <pc:sldMk cId="312682255" sldId="1484"/>
            <ac:picMk id="2050" creationId="{16F91CC1-0E40-4A3D-9EB5-04054591A7D5}"/>
          </ac:picMkLst>
        </pc:picChg>
      </pc:sldChg>
      <pc:sldChg chg="addSp modSp add mod">
        <pc:chgData name="Dona Kar" userId="df293a1c-b394-42ac-9875-de5602368004" providerId="ADAL" clId="{22B28799-2D24-448D-BA03-5E7C4206ED5B}" dt="2022-04-06T03:40:37.216" v="3392" actId="20577"/>
        <pc:sldMkLst>
          <pc:docMk/>
          <pc:sldMk cId="714301892" sldId="1485"/>
        </pc:sldMkLst>
        <pc:spChg chg="mod">
          <ac:chgData name="Dona Kar" userId="df293a1c-b394-42ac-9875-de5602368004" providerId="ADAL" clId="{22B28799-2D24-448D-BA03-5E7C4206ED5B}" dt="2022-04-06T03:40:37.216" v="3392" actId="20577"/>
          <ac:spMkLst>
            <pc:docMk/>
            <pc:sldMk cId="714301892" sldId="148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6T03:40:28.642" v="3389" actId="14100"/>
          <ac:spMkLst>
            <pc:docMk/>
            <pc:sldMk cId="714301892" sldId="1485"/>
            <ac:spMk id="32" creationId="{684C4479-6CD4-42C0-BBEE-FA4BAFDF160B}"/>
          </ac:spMkLst>
        </pc:spChg>
        <pc:picChg chg="add mod">
          <ac:chgData name="Dona Kar" userId="df293a1c-b394-42ac-9875-de5602368004" providerId="ADAL" clId="{22B28799-2D24-448D-BA03-5E7C4206ED5B}" dt="2022-04-06T03:40:23.306" v="3387" actId="1076"/>
          <ac:picMkLst>
            <pc:docMk/>
            <pc:sldMk cId="714301892" sldId="1485"/>
            <ac:picMk id="3074" creationId="{16415066-961D-471C-9CCC-680C7D1D496C}"/>
          </ac:picMkLst>
        </pc:picChg>
      </pc:sldChg>
      <pc:sldChg chg="addSp modSp add mod">
        <pc:chgData name="Dona Kar" userId="df293a1c-b394-42ac-9875-de5602368004" providerId="ADAL" clId="{22B28799-2D24-448D-BA03-5E7C4206ED5B}" dt="2022-04-06T05:55:39.887" v="3900" actId="20577"/>
        <pc:sldMkLst>
          <pc:docMk/>
          <pc:sldMk cId="1308308197" sldId="1486"/>
        </pc:sldMkLst>
        <pc:spChg chg="mod">
          <ac:chgData name="Dona Kar" userId="df293a1c-b394-42ac-9875-de5602368004" providerId="ADAL" clId="{22B28799-2D24-448D-BA03-5E7C4206ED5B}" dt="2022-04-05T09:44:40.886" v="2662" actId="1076"/>
          <ac:spMkLst>
            <pc:docMk/>
            <pc:sldMk cId="1308308197" sldId="1486"/>
            <ac:spMk id="12" creationId="{7A5E86B9-061C-462E-AC54-47F996606BEA}"/>
          </ac:spMkLst>
        </pc:spChg>
        <pc:spChg chg="mod">
          <ac:chgData name="Dona Kar" userId="df293a1c-b394-42ac-9875-de5602368004" providerId="ADAL" clId="{22B28799-2D24-448D-BA03-5E7C4206ED5B}" dt="2022-04-06T05:09:11.526" v="3712" actId="20577"/>
          <ac:spMkLst>
            <pc:docMk/>
            <pc:sldMk cId="1308308197" sldId="1486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6T05:04:46.523" v="3630" actId="1036"/>
          <ac:spMkLst>
            <pc:docMk/>
            <pc:sldMk cId="1308308197" sldId="1486"/>
            <ac:spMk id="31" creationId="{0C745B9A-F8E5-49CC-BD54-F3E35375448E}"/>
          </ac:spMkLst>
        </pc:spChg>
        <pc:spChg chg="mod">
          <ac:chgData name="Dona Kar" userId="df293a1c-b394-42ac-9875-de5602368004" providerId="ADAL" clId="{22B28799-2D24-448D-BA03-5E7C4206ED5B}" dt="2022-04-06T05:55:39.887" v="3900" actId="20577"/>
          <ac:spMkLst>
            <pc:docMk/>
            <pc:sldMk cId="1308308197" sldId="1486"/>
            <ac:spMk id="32" creationId="{684C4479-6CD4-42C0-BBEE-FA4BAFDF160B}"/>
          </ac:spMkLst>
        </pc:spChg>
        <pc:spChg chg="add mod">
          <ac:chgData name="Dona Kar" userId="df293a1c-b394-42ac-9875-de5602368004" providerId="ADAL" clId="{22B28799-2D24-448D-BA03-5E7C4206ED5B}" dt="2022-04-06T05:50:46.108" v="3825" actId="1076"/>
          <ac:spMkLst>
            <pc:docMk/>
            <pc:sldMk cId="1308308197" sldId="1486"/>
            <ac:spMk id="33" creationId="{24605919-C571-45E4-AB91-B1C9D62B28C9}"/>
          </ac:spMkLst>
        </pc:spChg>
        <pc:picChg chg="add mod">
          <ac:chgData name="Dona Kar" userId="df293a1c-b394-42ac-9875-de5602368004" providerId="ADAL" clId="{22B28799-2D24-448D-BA03-5E7C4206ED5B}" dt="2022-04-06T04:38:42.308" v="3438" actId="1076"/>
          <ac:picMkLst>
            <pc:docMk/>
            <pc:sldMk cId="1308308197" sldId="1486"/>
            <ac:picMk id="3" creationId="{34C5933E-1FD7-4C2F-BC4F-BB44D427492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3:50:31.444" v="23662" actId="20577"/>
        <pc:sldMkLst>
          <pc:docMk/>
          <pc:sldMk cId="2679534018" sldId="1487"/>
        </pc:sldMkLst>
        <pc:spChg chg="add mod">
          <ac:chgData name="Dona Kar" userId="df293a1c-b394-42ac-9875-de5602368004" providerId="ADAL" clId="{22B28799-2D24-448D-BA03-5E7C4206ED5B}" dt="2022-04-06T06:30:20.964" v="3991" actId="1076"/>
          <ac:spMkLst>
            <pc:docMk/>
            <pc:sldMk cId="2679534018" sldId="1487"/>
            <ac:spMk id="4" creationId="{07BBA54B-F6BF-48CB-9CDC-B5D444759C27}"/>
          </ac:spMkLst>
        </pc:spChg>
        <pc:spChg chg="add mod">
          <ac:chgData name="Dona Kar" userId="df293a1c-b394-42ac-9875-de5602368004" providerId="ADAL" clId="{22B28799-2D24-448D-BA03-5E7C4206ED5B}" dt="2022-04-06T06:29:51.155" v="3987" actId="1036"/>
          <ac:spMkLst>
            <pc:docMk/>
            <pc:sldMk cId="2679534018" sldId="1487"/>
            <ac:spMk id="13" creationId="{F035272A-195A-4C45-8A6C-90A7FE2AEB03}"/>
          </ac:spMkLst>
        </pc:spChg>
        <pc:spChg chg="add mod">
          <ac:chgData name="Dona Kar" userId="df293a1c-b394-42ac-9875-de5602368004" providerId="ADAL" clId="{22B28799-2D24-448D-BA03-5E7C4206ED5B}" dt="2022-04-06T06:29:51.155" v="3987" actId="1036"/>
          <ac:spMkLst>
            <pc:docMk/>
            <pc:sldMk cId="2679534018" sldId="1487"/>
            <ac:spMk id="15" creationId="{164A4E8C-9EBF-4C68-88EC-A2FD488E58EB}"/>
          </ac:spMkLst>
        </pc:spChg>
        <pc:spChg chg="add mod">
          <ac:chgData name="Dona Kar" userId="df293a1c-b394-42ac-9875-de5602368004" providerId="ADAL" clId="{22B28799-2D24-448D-BA03-5E7C4206ED5B}" dt="2022-04-06T06:36:37.771" v="4022" actId="20577"/>
          <ac:spMkLst>
            <pc:docMk/>
            <pc:sldMk cId="2679534018" sldId="1487"/>
            <ac:spMk id="16" creationId="{BC0B23CD-E4DF-48EC-AD0E-29F006B82CB7}"/>
          </ac:spMkLst>
        </pc:spChg>
        <pc:spChg chg="mod">
          <ac:chgData name="Dona Kar" userId="df293a1c-b394-42ac-9875-de5602368004" providerId="ADAL" clId="{22B28799-2D24-448D-BA03-5E7C4206ED5B}" dt="2022-04-11T03:50:31.444" v="23662" actId="20577"/>
          <ac:spMkLst>
            <pc:docMk/>
            <pc:sldMk cId="2679534018" sldId="1487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11T03:50:20.075" v="23656" actId="14100"/>
          <ac:spMkLst>
            <pc:docMk/>
            <pc:sldMk cId="2679534018" sldId="1487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06T06:30:40.652" v="3993" actId="1076"/>
          <ac:spMkLst>
            <pc:docMk/>
            <pc:sldMk cId="2679534018" sldId="1487"/>
            <ac:spMk id="20" creationId="{5B2BD831-4759-41BE-8D48-910EB3B51B48}"/>
          </ac:spMkLst>
        </pc:spChg>
        <pc:spChg chg="add mod">
          <ac:chgData name="Dona Kar" userId="df293a1c-b394-42ac-9875-de5602368004" providerId="ADAL" clId="{22B28799-2D24-448D-BA03-5E7C4206ED5B}" dt="2022-04-06T06:30:57.404" v="3995" actId="1076"/>
          <ac:spMkLst>
            <pc:docMk/>
            <pc:sldMk cId="2679534018" sldId="1487"/>
            <ac:spMk id="21" creationId="{06A0DAEF-ECE3-4D9D-B094-6CC0820FBB0F}"/>
          </ac:spMkLst>
        </pc:spChg>
        <pc:spChg chg="del">
          <ac:chgData name="Dona Kar" userId="df293a1c-b394-42ac-9875-de5602368004" providerId="ADAL" clId="{22B28799-2D24-448D-BA03-5E7C4206ED5B}" dt="2022-04-06T05:53:31.131" v="3893" actId="478"/>
          <ac:spMkLst>
            <pc:docMk/>
            <pc:sldMk cId="2679534018" sldId="1487"/>
            <ac:spMk id="23" creationId="{843AD337-421B-4C31-B397-88A798681449}"/>
          </ac:spMkLst>
        </pc:spChg>
        <pc:spChg chg="mod">
          <ac:chgData name="Dona Kar" userId="df293a1c-b394-42ac-9875-de5602368004" providerId="ADAL" clId="{22B28799-2D24-448D-BA03-5E7C4206ED5B}" dt="2022-04-06T07:33:38.903" v="4040" actId="1035"/>
          <ac:spMkLst>
            <pc:docMk/>
            <pc:sldMk cId="2679534018" sldId="1487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6T05:53:31.131" v="3893" actId="478"/>
          <ac:spMkLst>
            <pc:docMk/>
            <pc:sldMk cId="2679534018" sldId="1487"/>
            <ac:spMk id="25" creationId="{0C37467C-8289-43AD-99EE-E646982C995A}"/>
          </ac:spMkLst>
        </pc:spChg>
        <pc:spChg chg="del">
          <ac:chgData name="Dona Kar" userId="df293a1c-b394-42ac-9875-de5602368004" providerId="ADAL" clId="{22B28799-2D24-448D-BA03-5E7C4206ED5B}" dt="2022-04-06T05:53:31.131" v="3893" actId="478"/>
          <ac:spMkLst>
            <pc:docMk/>
            <pc:sldMk cId="2679534018" sldId="1487"/>
            <ac:spMk id="26" creationId="{A3E4F72C-3BD0-4E76-A62D-63EE5C70873C}"/>
          </ac:spMkLst>
        </pc:spChg>
        <pc:grpChg chg="del">
          <ac:chgData name="Dona Kar" userId="df293a1c-b394-42ac-9875-de5602368004" providerId="ADAL" clId="{22B28799-2D24-448D-BA03-5E7C4206ED5B}" dt="2022-04-06T05:53:31.131" v="3893" actId="478"/>
          <ac:grpSpMkLst>
            <pc:docMk/>
            <pc:sldMk cId="2679534018" sldId="1487"/>
            <ac:grpSpMk id="27" creationId="{A895CE5D-C8FA-45F9-B162-1B72BA4419E1}"/>
          </ac:grpSpMkLst>
        </pc:grpChg>
        <pc:picChg chg="add mod">
          <ac:chgData name="Dona Kar" userId="df293a1c-b394-42ac-9875-de5602368004" providerId="ADAL" clId="{22B28799-2D24-448D-BA03-5E7C4206ED5B}" dt="2022-04-06T06:33:10.263" v="3998" actId="1076"/>
          <ac:picMkLst>
            <pc:docMk/>
            <pc:sldMk cId="2679534018" sldId="1487"/>
            <ac:picMk id="6" creationId="{074F9F10-4955-4FC5-9BE2-E4D35D2036A7}"/>
          </ac:picMkLst>
        </pc:picChg>
        <pc:picChg chg="add mod">
          <ac:chgData name="Dona Kar" userId="df293a1c-b394-42ac-9875-de5602368004" providerId="ADAL" clId="{22B28799-2D24-448D-BA03-5E7C4206ED5B}" dt="2022-04-06T06:36:13.897" v="4013" actId="1076"/>
          <ac:picMkLst>
            <pc:docMk/>
            <pc:sldMk cId="2679534018" sldId="1487"/>
            <ac:picMk id="8" creationId="{E2D403AB-80C2-45B5-947D-76F3F9C682A0}"/>
          </ac:picMkLst>
        </pc:picChg>
        <pc:picChg chg="add mod">
          <ac:chgData name="Dona Kar" userId="df293a1c-b394-42ac-9875-de5602368004" providerId="ADAL" clId="{22B28799-2D24-448D-BA03-5E7C4206ED5B}" dt="2022-04-06T06:37:29.359" v="4027" actId="1076"/>
          <ac:picMkLst>
            <pc:docMk/>
            <pc:sldMk cId="2679534018" sldId="1487"/>
            <ac:picMk id="10" creationId="{59355FEA-31BD-4886-8430-08EF6E6D8A39}"/>
          </ac:picMkLst>
        </pc:picChg>
      </pc:sldChg>
      <pc:sldChg chg="addSp modSp add mod">
        <pc:chgData name="Dona Kar" userId="df293a1c-b394-42ac-9875-de5602368004" providerId="ADAL" clId="{22B28799-2D24-448D-BA03-5E7C4206ED5B}" dt="2022-04-06T07:33:43.432" v="4042" actId="1035"/>
        <pc:sldMkLst>
          <pc:docMk/>
          <pc:sldMk cId="1345492119" sldId="1488"/>
        </pc:sldMkLst>
        <pc:spChg chg="add mod">
          <ac:chgData name="Dona Kar" userId="df293a1c-b394-42ac-9875-de5602368004" providerId="ADAL" clId="{22B28799-2D24-448D-BA03-5E7C4206ED5B}" dt="2022-04-06T05:50:34.517" v="3822" actId="20577"/>
          <ac:spMkLst>
            <pc:docMk/>
            <pc:sldMk cId="1345492119" sldId="1488"/>
            <ac:spMk id="2" creationId="{382F51BC-B15C-4C87-9EC7-ED5BE778EC36}"/>
          </ac:spMkLst>
        </pc:spChg>
        <pc:spChg chg="mod">
          <ac:chgData name="Dona Kar" userId="df293a1c-b394-42ac-9875-de5602368004" providerId="ADAL" clId="{22B28799-2D24-448D-BA03-5E7C4206ED5B}" dt="2022-04-06T07:33:43.432" v="4042" actId="1035"/>
          <ac:spMkLst>
            <pc:docMk/>
            <pc:sldMk cId="1345492119" sldId="148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6T05:25:46.098" v="3715" actId="1076"/>
          <ac:spMkLst>
            <pc:docMk/>
            <pc:sldMk cId="1345492119" sldId="1488"/>
            <ac:spMk id="34" creationId="{C5FFF9BE-5991-418A-9030-8B5E92BABD87}"/>
          </ac:spMkLst>
        </pc:spChg>
        <pc:spChg chg="add mod">
          <ac:chgData name="Dona Kar" userId="df293a1c-b394-42ac-9875-de5602368004" providerId="ADAL" clId="{22B28799-2D24-448D-BA03-5E7C4206ED5B}" dt="2022-04-06T05:51:59.962" v="3837" actId="14100"/>
          <ac:spMkLst>
            <pc:docMk/>
            <pc:sldMk cId="1345492119" sldId="1488"/>
            <ac:spMk id="36" creationId="{96B8B9B2-1173-4E5F-96FA-1CDE1D1F7A51}"/>
          </ac:spMkLst>
        </pc:spChg>
        <pc:graphicFrameChg chg="add mod modGraphic">
          <ac:chgData name="Dona Kar" userId="df293a1c-b394-42ac-9875-de5602368004" providerId="ADAL" clId="{22B28799-2D24-448D-BA03-5E7C4206ED5B}" dt="2022-04-06T05:50:41.651" v="3823" actId="1076"/>
          <ac:graphicFrameMkLst>
            <pc:docMk/>
            <pc:sldMk cId="1345492119" sldId="1488"/>
            <ac:graphicFrameMk id="35" creationId="{D2506EBB-629D-47A2-B924-B049E51E62D7}"/>
          </ac:graphicFrameMkLst>
        </pc:graphicFrameChg>
      </pc:sldChg>
      <pc:sldChg chg="addSp delSp modSp add mod">
        <pc:chgData name="Dona Kar" userId="df293a1c-b394-42ac-9875-de5602368004" providerId="ADAL" clId="{22B28799-2D24-448D-BA03-5E7C4206ED5B}" dt="2022-04-06T11:22:54.894" v="4693" actId="1035"/>
        <pc:sldMkLst>
          <pc:docMk/>
          <pc:sldMk cId="3324634173" sldId="1489"/>
        </pc:sldMkLst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4" creationId="{07BBA54B-F6BF-48CB-9CDC-B5D444759C27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13" creationId="{F035272A-195A-4C45-8A6C-90A7FE2AEB03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15" creationId="{164A4E8C-9EBF-4C68-88EC-A2FD488E58EB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16" creationId="{BC0B23CD-E4DF-48EC-AD0E-29F006B82CB7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17" creationId="{DE58E72A-8F1F-4F69-8E7C-0297E8393BD1}"/>
          </ac:spMkLst>
        </pc:spChg>
        <pc:spChg chg="mod">
          <ac:chgData name="Dona Kar" userId="df293a1c-b394-42ac-9875-de5602368004" providerId="ADAL" clId="{22B28799-2D24-448D-BA03-5E7C4206ED5B}" dt="2022-04-06T11:16:45.270" v="4691" actId="20577"/>
          <ac:spMkLst>
            <pc:docMk/>
            <pc:sldMk cId="3324634173" sldId="1489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6T10:25:06.300" v="4259" actId="14100"/>
          <ac:spMkLst>
            <pc:docMk/>
            <pc:sldMk cId="3324634173" sldId="1489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20" creationId="{5B2BD831-4759-41BE-8D48-910EB3B51B48}"/>
          </ac:spMkLst>
        </pc:spChg>
        <pc:spChg chg="del">
          <ac:chgData name="Dona Kar" userId="df293a1c-b394-42ac-9875-de5602368004" providerId="ADAL" clId="{22B28799-2D24-448D-BA03-5E7C4206ED5B}" dt="2022-04-06T10:24:57.341" v="4258" actId="478"/>
          <ac:spMkLst>
            <pc:docMk/>
            <pc:sldMk cId="3324634173" sldId="1489"/>
            <ac:spMk id="21" creationId="{06A0DAEF-ECE3-4D9D-B094-6CC0820FBB0F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23" creationId="{7BB0E254-45E4-4B9A-BEA2-08C664CBC4FF}"/>
          </ac:spMkLst>
        </pc:spChg>
        <pc:spChg chg="mod">
          <ac:chgData name="Dona Kar" userId="df293a1c-b394-42ac-9875-de5602368004" providerId="ADAL" clId="{22B28799-2D24-448D-BA03-5E7C4206ED5B}" dt="2022-04-06T11:06:22.160" v="4481" actId="20577"/>
          <ac:spMkLst>
            <pc:docMk/>
            <pc:sldMk cId="3324634173" sldId="148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25" creationId="{FDB40450-EA63-4420-A119-5F86EA8E75AA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26" creationId="{27EE9F37-F9C2-4088-B78E-BCE7280BAEC6}"/>
          </ac:spMkLst>
        </pc:spChg>
        <pc:spChg chg="add mod">
          <ac:chgData name="Dona Kar" userId="df293a1c-b394-42ac-9875-de5602368004" providerId="ADAL" clId="{22B28799-2D24-448D-BA03-5E7C4206ED5B}" dt="2022-04-06T11:06:00.110" v="4431" actId="1076"/>
          <ac:spMkLst>
            <pc:docMk/>
            <pc:sldMk cId="3324634173" sldId="1489"/>
            <ac:spMk id="27" creationId="{A9CF6744-4136-4204-A544-E59478013F9E}"/>
          </ac:spMkLst>
        </pc:spChg>
        <pc:spChg chg="add mod">
          <ac:chgData name="Dona Kar" userId="df293a1c-b394-42ac-9875-de5602368004" providerId="ADAL" clId="{22B28799-2D24-448D-BA03-5E7C4206ED5B}" dt="2022-04-06T11:07:30.290" v="4516" actId="14100"/>
          <ac:spMkLst>
            <pc:docMk/>
            <pc:sldMk cId="3324634173" sldId="1489"/>
            <ac:spMk id="28" creationId="{BB8D6AE8-429F-4EC2-9830-CA9102EEFA2C}"/>
          </ac:spMkLst>
        </pc:spChg>
        <pc:spChg chg="add mod">
          <ac:chgData name="Dona Kar" userId="df293a1c-b394-42ac-9875-de5602368004" providerId="ADAL" clId="{22B28799-2D24-448D-BA03-5E7C4206ED5B}" dt="2022-04-06T11:22:54.894" v="4693" actId="1035"/>
          <ac:spMkLst>
            <pc:docMk/>
            <pc:sldMk cId="3324634173" sldId="1489"/>
            <ac:spMk id="29" creationId="{71768F9B-2FF0-48C0-95D1-0FCCB0FE6E9E}"/>
          </ac:spMkLst>
        </pc:spChg>
        <pc:spChg chg="add mod">
          <ac:chgData name="Dona Kar" userId="df293a1c-b394-42ac-9875-de5602368004" providerId="ADAL" clId="{22B28799-2D24-448D-BA03-5E7C4206ED5B}" dt="2022-04-06T11:08:07.367" v="4560" actId="20577"/>
          <ac:spMkLst>
            <pc:docMk/>
            <pc:sldMk cId="3324634173" sldId="1489"/>
            <ac:spMk id="30" creationId="{FDF93248-65DA-4DD6-8E76-9A329F44A396}"/>
          </ac:spMkLst>
        </pc:spChg>
        <pc:picChg chg="add mod">
          <ac:chgData name="Dona Kar" userId="df293a1c-b394-42ac-9875-de5602368004" providerId="ADAL" clId="{22B28799-2D24-448D-BA03-5E7C4206ED5B}" dt="2022-04-06T11:03:50.409" v="4424" actId="1076"/>
          <ac:picMkLst>
            <pc:docMk/>
            <pc:sldMk cId="3324634173" sldId="1489"/>
            <ac:picMk id="3" creationId="{341D12FF-54C6-4895-9DF9-FD211B646BB2}"/>
          </ac:picMkLst>
        </pc:picChg>
        <pc:picChg chg="del">
          <ac:chgData name="Dona Kar" userId="df293a1c-b394-42ac-9875-de5602368004" providerId="ADAL" clId="{22B28799-2D24-448D-BA03-5E7C4206ED5B}" dt="2022-04-06T10:24:57.341" v="4258" actId="478"/>
          <ac:picMkLst>
            <pc:docMk/>
            <pc:sldMk cId="3324634173" sldId="1489"/>
            <ac:picMk id="6" creationId="{074F9F10-4955-4FC5-9BE2-E4D35D2036A7}"/>
          </ac:picMkLst>
        </pc:picChg>
        <pc:picChg chg="del">
          <ac:chgData name="Dona Kar" userId="df293a1c-b394-42ac-9875-de5602368004" providerId="ADAL" clId="{22B28799-2D24-448D-BA03-5E7C4206ED5B}" dt="2022-04-06T10:24:57.341" v="4258" actId="478"/>
          <ac:picMkLst>
            <pc:docMk/>
            <pc:sldMk cId="3324634173" sldId="1489"/>
            <ac:picMk id="8" creationId="{E2D403AB-80C2-45B5-947D-76F3F9C682A0}"/>
          </ac:picMkLst>
        </pc:picChg>
        <pc:picChg chg="add mod">
          <ac:chgData name="Dona Kar" userId="df293a1c-b394-42ac-9875-de5602368004" providerId="ADAL" clId="{22B28799-2D24-448D-BA03-5E7C4206ED5B}" dt="2022-04-06T11:15:22.745" v="4589" actId="1036"/>
          <ac:picMkLst>
            <pc:docMk/>
            <pc:sldMk cId="3324634173" sldId="1489"/>
            <ac:picMk id="9" creationId="{C89A5211-23A1-4FE9-899E-9FF596592837}"/>
          </ac:picMkLst>
        </pc:picChg>
        <pc:picChg chg="del">
          <ac:chgData name="Dona Kar" userId="df293a1c-b394-42ac-9875-de5602368004" providerId="ADAL" clId="{22B28799-2D24-448D-BA03-5E7C4206ED5B}" dt="2022-04-06T10:24:57.341" v="4258" actId="478"/>
          <ac:picMkLst>
            <pc:docMk/>
            <pc:sldMk cId="3324634173" sldId="1489"/>
            <ac:picMk id="10" creationId="{59355FEA-31BD-4886-8430-08EF6E6D8A39}"/>
          </ac:picMkLst>
        </pc:picChg>
        <pc:picChg chg="add mod">
          <ac:chgData name="Dona Kar" userId="df293a1c-b394-42ac-9875-de5602368004" providerId="ADAL" clId="{22B28799-2D24-448D-BA03-5E7C4206ED5B}" dt="2022-04-06T11:15:08.845" v="4576" actId="1036"/>
          <ac:picMkLst>
            <pc:docMk/>
            <pc:sldMk cId="3324634173" sldId="1489"/>
            <ac:picMk id="12" creationId="{26743B94-AA45-48F8-8C76-C95DF842DE80}"/>
          </ac:picMkLst>
        </pc:picChg>
        <pc:picChg chg="add mod">
          <ac:chgData name="Dona Kar" userId="df293a1c-b394-42ac-9875-de5602368004" providerId="ADAL" clId="{22B28799-2D24-448D-BA03-5E7C4206ED5B}" dt="2022-04-06T11:06:00.110" v="4431" actId="1076"/>
          <ac:picMkLst>
            <pc:docMk/>
            <pc:sldMk cId="3324634173" sldId="1489"/>
            <ac:picMk id="22" creationId="{AA49EAF8-0C7A-4536-9F42-FE922E60101F}"/>
          </ac:picMkLst>
        </pc:picChg>
        <pc:picChg chg="add mod">
          <ac:chgData name="Dona Kar" userId="df293a1c-b394-42ac-9875-de5602368004" providerId="ADAL" clId="{22B28799-2D24-448D-BA03-5E7C4206ED5B}" dt="2022-04-06T11:14:55.784" v="4568" actId="1035"/>
          <ac:picMkLst>
            <pc:docMk/>
            <pc:sldMk cId="3324634173" sldId="1489"/>
            <ac:picMk id="31" creationId="{FD2095FA-AFDE-4110-8049-417957EBAC19}"/>
          </ac:picMkLst>
        </pc:picChg>
        <pc:picChg chg="add del">
          <ac:chgData name="Dona Kar" userId="df293a1c-b394-42ac-9875-de5602368004" providerId="ADAL" clId="{22B28799-2D24-448D-BA03-5E7C4206ED5B}" dt="2022-04-06T10:58:26.349" v="4366" actId="21"/>
          <ac:picMkLst>
            <pc:docMk/>
            <pc:sldMk cId="3324634173" sldId="1489"/>
            <ac:picMk id="4098" creationId="{B352F62E-5863-4472-8CAA-558E1FEBFF02}"/>
          </ac:picMkLst>
        </pc:picChg>
      </pc:sldChg>
      <pc:sldChg chg="addSp modSp new del mod">
        <pc:chgData name="Dona Kar" userId="df293a1c-b394-42ac-9875-de5602368004" providerId="ADAL" clId="{22B28799-2D24-448D-BA03-5E7C4206ED5B}" dt="2022-04-06T11:08:14.968" v="4561" actId="47"/>
        <pc:sldMkLst>
          <pc:docMk/>
          <pc:sldMk cId="1876170359" sldId="1490"/>
        </pc:sldMkLst>
        <pc:spChg chg="add mod">
          <ac:chgData name="Dona Kar" userId="df293a1c-b394-42ac-9875-de5602368004" providerId="ADAL" clId="{22B28799-2D24-448D-BA03-5E7C4206ED5B}" dt="2022-04-06T11:00:50.137" v="4402" actId="1038"/>
          <ac:spMkLst>
            <pc:docMk/>
            <pc:sldMk cId="1876170359" sldId="1490"/>
            <ac:spMk id="12" creationId="{94E37F7C-D286-4DBE-BC20-D8EBDC6D54C6}"/>
          </ac:spMkLst>
        </pc:spChg>
        <pc:spChg chg="add mod">
          <ac:chgData name="Dona Kar" userId="df293a1c-b394-42ac-9875-de5602368004" providerId="ADAL" clId="{22B28799-2D24-448D-BA03-5E7C4206ED5B}" dt="2022-04-06T11:00:58.769" v="4409" actId="1035"/>
          <ac:spMkLst>
            <pc:docMk/>
            <pc:sldMk cId="1876170359" sldId="1490"/>
            <ac:spMk id="13" creationId="{280B4924-8B92-46D2-9935-7310EB80EBA6}"/>
          </ac:spMkLst>
        </pc:spChg>
        <pc:spChg chg="add mod">
          <ac:chgData name="Dona Kar" userId="df293a1c-b394-42ac-9875-de5602368004" providerId="ADAL" clId="{22B28799-2D24-448D-BA03-5E7C4206ED5B}" dt="2022-04-06T11:03:15.226" v="4418" actId="1036"/>
          <ac:spMkLst>
            <pc:docMk/>
            <pc:sldMk cId="1876170359" sldId="1490"/>
            <ac:spMk id="14" creationId="{87CBFEC5-5074-422C-A70B-CEA504AF3E03}"/>
          </ac:spMkLst>
        </pc:spChg>
        <pc:picChg chg="add mod">
          <ac:chgData name="Dona Kar" userId="df293a1c-b394-42ac-9875-de5602368004" providerId="ADAL" clId="{22B28799-2D24-448D-BA03-5E7C4206ED5B}" dt="2022-04-06T10:58:39.594" v="4370" actId="14100"/>
          <ac:picMkLst>
            <pc:docMk/>
            <pc:sldMk cId="1876170359" sldId="1490"/>
            <ac:picMk id="2" creationId="{8A9D5646-E4B5-4A9D-8AC4-C3792397386D}"/>
          </ac:picMkLst>
        </pc:picChg>
        <pc:picChg chg="add mod">
          <ac:chgData name="Dona Kar" userId="df293a1c-b394-42ac-9875-de5602368004" providerId="ADAL" clId="{22B28799-2D24-448D-BA03-5E7C4206ED5B}" dt="2022-04-06T10:59:00.204" v="4376" actId="14100"/>
          <ac:picMkLst>
            <pc:docMk/>
            <pc:sldMk cId="1876170359" sldId="1490"/>
            <ac:picMk id="4" creationId="{163C13ED-F603-4585-BAFC-C955D3D1E48B}"/>
          </ac:picMkLst>
        </pc:picChg>
        <pc:picChg chg="add mod">
          <ac:chgData name="Dona Kar" userId="df293a1c-b394-42ac-9875-de5602368004" providerId="ADAL" clId="{22B28799-2D24-448D-BA03-5E7C4206ED5B}" dt="2022-04-06T10:59:04.446" v="4378" actId="1076"/>
          <ac:picMkLst>
            <pc:docMk/>
            <pc:sldMk cId="1876170359" sldId="1490"/>
            <ac:picMk id="5" creationId="{3E7944CA-E39C-44B3-B7AA-C32D36117153}"/>
          </ac:picMkLst>
        </pc:picChg>
        <pc:picChg chg="add mod">
          <ac:chgData name="Dona Kar" userId="df293a1c-b394-42ac-9875-de5602368004" providerId="ADAL" clId="{22B28799-2D24-448D-BA03-5E7C4206ED5B}" dt="2022-04-06T10:59:19.251" v="4384" actId="1036"/>
          <ac:picMkLst>
            <pc:docMk/>
            <pc:sldMk cId="1876170359" sldId="1490"/>
            <ac:picMk id="6" creationId="{1281B0FB-C28C-4207-BA23-86537AFF5D0F}"/>
          </ac:picMkLst>
        </pc:picChg>
        <pc:picChg chg="add mod">
          <ac:chgData name="Dona Kar" userId="df293a1c-b394-42ac-9875-de5602368004" providerId="ADAL" clId="{22B28799-2D24-448D-BA03-5E7C4206ED5B}" dt="2022-04-06T10:59:35.460" v="4388" actId="14100"/>
          <ac:picMkLst>
            <pc:docMk/>
            <pc:sldMk cId="1876170359" sldId="1490"/>
            <ac:picMk id="8" creationId="{BF4442D7-AAA5-4E5A-B474-03A64D806F30}"/>
          </ac:picMkLst>
        </pc:picChg>
        <pc:picChg chg="add mod">
          <ac:chgData name="Dona Kar" userId="df293a1c-b394-42ac-9875-de5602368004" providerId="ADAL" clId="{22B28799-2D24-448D-BA03-5E7C4206ED5B}" dt="2022-04-06T10:59:47.227" v="4394" actId="14100"/>
          <ac:picMkLst>
            <pc:docMk/>
            <pc:sldMk cId="1876170359" sldId="1490"/>
            <ac:picMk id="10" creationId="{C70EBACC-589E-462F-A07A-0980E7952CEB}"/>
          </ac:picMkLst>
        </pc:picChg>
        <pc:picChg chg="add mod">
          <ac:chgData name="Dona Kar" userId="df293a1c-b394-42ac-9875-de5602368004" providerId="ADAL" clId="{22B28799-2D24-448D-BA03-5E7C4206ED5B}" dt="2022-04-06T10:59:56.547" v="4397" actId="1076"/>
          <ac:picMkLst>
            <pc:docMk/>
            <pc:sldMk cId="1876170359" sldId="1490"/>
            <ac:picMk id="11" creationId="{2E6FBB5D-6815-4186-BB43-56FE965BC26E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05:16:26.962" v="6720" actId="20577"/>
        <pc:sldMkLst>
          <pc:docMk/>
          <pc:sldMk cId="3409073464" sldId="1490"/>
        </pc:sldMkLst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17" creationId="{DE58E72A-8F1F-4F69-8E7C-0297E8393BD1}"/>
          </ac:spMkLst>
        </pc:spChg>
        <pc:spChg chg="mod">
          <ac:chgData name="Dona Kar" userId="df293a1c-b394-42ac-9875-de5602368004" providerId="ADAL" clId="{22B28799-2D24-448D-BA03-5E7C4206ED5B}" dt="2022-04-07T04:08:30.010" v="5201" actId="20577"/>
          <ac:spMkLst>
            <pc:docMk/>
            <pc:sldMk cId="3409073464" sldId="1490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04:24:54.616" v="6239" actId="14100"/>
          <ac:spMkLst>
            <pc:docMk/>
            <pc:sldMk cId="3409073464" sldId="1490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07T04:14:45.892" v="5540" actId="207"/>
          <ac:spMkLst>
            <pc:docMk/>
            <pc:sldMk cId="3409073464" sldId="1490"/>
            <ac:spMk id="20" creationId="{BAE9ED63-80DD-476D-9E4F-1332D92359E9}"/>
          </ac:spMkLst>
        </pc:spChg>
        <pc:spChg chg="add del mod">
          <ac:chgData name="Dona Kar" userId="df293a1c-b394-42ac-9875-de5602368004" providerId="ADAL" clId="{22B28799-2D24-448D-BA03-5E7C4206ED5B}" dt="2022-04-07T04:15:26.632" v="5672" actId="478"/>
          <ac:spMkLst>
            <pc:docMk/>
            <pc:sldMk cId="3409073464" sldId="1490"/>
            <ac:spMk id="21" creationId="{63BF71BF-B596-44B8-B697-BCC2EFFEE453}"/>
          </ac:spMkLst>
        </pc:spChg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23" creationId="{7BB0E254-45E4-4B9A-BEA2-08C664CBC4FF}"/>
          </ac:spMkLst>
        </pc:spChg>
        <pc:spChg chg="mod">
          <ac:chgData name="Dona Kar" userId="df293a1c-b394-42ac-9875-de5602368004" providerId="ADAL" clId="{22B28799-2D24-448D-BA03-5E7C4206ED5B}" dt="2022-04-07T05:16:26.962" v="6720" actId="20577"/>
          <ac:spMkLst>
            <pc:docMk/>
            <pc:sldMk cId="3409073464" sldId="1490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25" creationId="{FDB40450-EA63-4420-A119-5F86EA8E75AA}"/>
          </ac:spMkLst>
        </pc:spChg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26" creationId="{27EE9F37-F9C2-4088-B78E-BCE7280BAEC6}"/>
          </ac:spMkLst>
        </pc:spChg>
        <pc:spChg chg="del">
          <ac:chgData name="Dona Kar" userId="df293a1c-b394-42ac-9875-de5602368004" providerId="ADAL" clId="{22B28799-2D24-448D-BA03-5E7C4206ED5B}" dt="2022-04-07T04:06:15.204" v="5121" actId="478"/>
          <ac:spMkLst>
            <pc:docMk/>
            <pc:sldMk cId="3409073464" sldId="1490"/>
            <ac:spMk id="27" creationId="{A9CF6744-4136-4204-A544-E59478013F9E}"/>
          </ac:spMkLst>
        </pc:spChg>
        <pc:spChg chg="del">
          <ac:chgData name="Dona Kar" userId="df293a1c-b394-42ac-9875-de5602368004" providerId="ADAL" clId="{22B28799-2D24-448D-BA03-5E7C4206ED5B}" dt="2022-04-07T03:53:49.758" v="4695" actId="478"/>
          <ac:spMkLst>
            <pc:docMk/>
            <pc:sldMk cId="3409073464" sldId="1490"/>
            <ac:spMk id="28" creationId="{BB8D6AE8-429F-4EC2-9830-CA9102EEFA2C}"/>
          </ac:spMkLst>
        </pc:spChg>
        <pc:spChg chg="del">
          <ac:chgData name="Dona Kar" userId="df293a1c-b394-42ac-9875-de5602368004" providerId="ADAL" clId="{22B28799-2D24-448D-BA03-5E7C4206ED5B}" dt="2022-04-07T03:53:49.758" v="4695" actId="478"/>
          <ac:spMkLst>
            <pc:docMk/>
            <pc:sldMk cId="3409073464" sldId="1490"/>
            <ac:spMk id="29" creationId="{71768F9B-2FF0-48C0-95D1-0FCCB0FE6E9E}"/>
          </ac:spMkLst>
        </pc:spChg>
        <pc:spChg chg="del">
          <ac:chgData name="Dona Kar" userId="df293a1c-b394-42ac-9875-de5602368004" providerId="ADAL" clId="{22B28799-2D24-448D-BA03-5E7C4206ED5B}" dt="2022-04-07T03:53:49.758" v="4695" actId="478"/>
          <ac:spMkLst>
            <pc:docMk/>
            <pc:sldMk cId="3409073464" sldId="1490"/>
            <ac:spMk id="30" creationId="{FDF93248-65DA-4DD6-8E76-9A329F44A396}"/>
          </ac:spMkLst>
        </pc:spChg>
        <pc:spChg chg="add mod">
          <ac:chgData name="Dona Kar" userId="df293a1c-b394-42ac-9875-de5602368004" providerId="ADAL" clId="{22B28799-2D24-448D-BA03-5E7C4206ED5B}" dt="2022-04-07T04:14:31.499" v="5528" actId="20577"/>
          <ac:spMkLst>
            <pc:docMk/>
            <pc:sldMk cId="3409073464" sldId="1490"/>
            <ac:spMk id="32" creationId="{4E291DB9-EAC8-4003-B1E9-E45B636F27C7}"/>
          </ac:spMkLst>
        </pc:spChg>
        <pc:spChg chg="add mod">
          <ac:chgData name="Dona Kar" userId="df293a1c-b394-42ac-9875-de5602368004" providerId="ADAL" clId="{22B28799-2D24-448D-BA03-5E7C4206ED5B}" dt="2022-04-07T04:15:19.867" v="5670" actId="1035"/>
          <ac:spMkLst>
            <pc:docMk/>
            <pc:sldMk cId="3409073464" sldId="1490"/>
            <ac:spMk id="33" creationId="{2A3AFCC3-F51E-4CBC-BF01-792FA2B0521E}"/>
          </ac:spMkLst>
        </pc:spChg>
        <pc:picChg chg="del">
          <ac:chgData name="Dona Kar" userId="df293a1c-b394-42ac-9875-de5602368004" providerId="ADAL" clId="{22B28799-2D24-448D-BA03-5E7C4206ED5B}" dt="2022-04-07T03:53:49.758" v="4695" actId="478"/>
          <ac:picMkLst>
            <pc:docMk/>
            <pc:sldMk cId="3409073464" sldId="1490"/>
            <ac:picMk id="3" creationId="{341D12FF-54C6-4895-9DF9-FD211B646BB2}"/>
          </ac:picMkLst>
        </pc:picChg>
        <pc:picChg chg="add mod">
          <ac:chgData name="Dona Kar" userId="df293a1c-b394-42ac-9875-de5602368004" providerId="ADAL" clId="{22B28799-2D24-448D-BA03-5E7C4206ED5B}" dt="2022-04-07T04:14:18.018" v="5519" actId="1076"/>
          <ac:picMkLst>
            <pc:docMk/>
            <pc:sldMk cId="3409073464" sldId="1490"/>
            <ac:picMk id="6" creationId="{DF23164B-B1F8-4123-B1DC-DACE533FDBCC}"/>
          </ac:picMkLst>
        </pc:picChg>
        <pc:picChg chg="del">
          <ac:chgData name="Dona Kar" userId="df293a1c-b394-42ac-9875-de5602368004" providerId="ADAL" clId="{22B28799-2D24-448D-BA03-5E7C4206ED5B}" dt="2022-04-07T03:53:49.758" v="4695" actId="478"/>
          <ac:picMkLst>
            <pc:docMk/>
            <pc:sldMk cId="3409073464" sldId="1490"/>
            <ac:picMk id="9" creationId="{C89A5211-23A1-4FE9-899E-9FF596592837}"/>
          </ac:picMkLst>
        </pc:picChg>
        <pc:picChg chg="del">
          <ac:chgData name="Dona Kar" userId="df293a1c-b394-42ac-9875-de5602368004" providerId="ADAL" clId="{22B28799-2D24-448D-BA03-5E7C4206ED5B}" dt="2022-04-07T03:53:49.758" v="4695" actId="478"/>
          <ac:picMkLst>
            <pc:docMk/>
            <pc:sldMk cId="3409073464" sldId="1490"/>
            <ac:picMk id="12" creationId="{26743B94-AA45-48F8-8C76-C95DF842DE80}"/>
          </ac:picMkLst>
        </pc:picChg>
        <pc:picChg chg="del">
          <ac:chgData name="Dona Kar" userId="df293a1c-b394-42ac-9875-de5602368004" providerId="ADAL" clId="{22B28799-2D24-448D-BA03-5E7C4206ED5B}" dt="2022-04-07T04:06:15.204" v="5121" actId="478"/>
          <ac:picMkLst>
            <pc:docMk/>
            <pc:sldMk cId="3409073464" sldId="1490"/>
            <ac:picMk id="22" creationId="{AA49EAF8-0C7A-4536-9F42-FE922E60101F}"/>
          </ac:picMkLst>
        </pc:picChg>
        <pc:picChg chg="del">
          <ac:chgData name="Dona Kar" userId="df293a1c-b394-42ac-9875-de5602368004" providerId="ADAL" clId="{22B28799-2D24-448D-BA03-5E7C4206ED5B}" dt="2022-04-07T03:53:49.758" v="4695" actId="478"/>
          <ac:picMkLst>
            <pc:docMk/>
            <pc:sldMk cId="3409073464" sldId="1490"/>
            <ac:picMk id="31" creationId="{FD2095FA-AFDE-4110-8049-417957EBAC19}"/>
          </ac:picMkLst>
        </pc:picChg>
      </pc:sldChg>
      <pc:sldChg chg="addSp modSp new mod">
        <pc:chgData name="Dona Kar" userId="df293a1c-b394-42ac-9875-de5602368004" providerId="ADAL" clId="{22B28799-2D24-448D-BA03-5E7C4206ED5B}" dt="2022-04-07T03:55:18.491" v="4733" actId="207"/>
        <pc:sldMkLst>
          <pc:docMk/>
          <pc:sldMk cId="1670200232" sldId="1491"/>
        </pc:sldMkLst>
        <pc:spChg chg="add mod">
          <ac:chgData name="Dona Kar" userId="df293a1c-b394-42ac-9875-de5602368004" providerId="ADAL" clId="{22B28799-2D24-448D-BA03-5E7C4206ED5B}" dt="2022-04-07T03:55:18.491" v="4733" actId="207"/>
          <ac:spMkLst>
            <pc:docMk/>
            <pc:sldMk cId="1670200232" sldId="1491"/>
            <ac:spMk id="2" creationId="{A04942B6-665B-405B-BC0E-D775FB2D3B64}"/>
          </ac:spMkLst>
        </pc:spChg>
      </pc:sldChg>
      <pc:sldChg chg="addSp delSp modSp add mod">
        <pc:chgData name="Dona Kar" userId="df293a1c-b394-42ac-9875-de5602368004" providerId="ADAL" clId="{22B28799-2D24-448D-BA03-5E7C4206ED5B}" dt="2022-04-07T04:25:02.308" v="6241"/>
        <pc:sldMkLst>
          <pc:docMk/>
          <pc:sldMk cId="58079250" sldId="1492"/>
        </pc:sldMkLst>
        <pc:spChg chg="add del">
          <ac:chgData name="Dona Kar" userId="df293a1c-b394-42ac-9875-de5602368004" providerId="ADAL" clId="{22B28799-2D24-448D-BA03-5E7C4206ED5B}" dt="2022-04-07T04:15:59.561" v="5701" actId="478"/>
          <ac:spMkLst>
            <pc:docMk/>
            <pc:sldMk cId="58079250" sldId="1492"/>
            <ac:spMk id="2" creationId="{FD1FCF08-8101-4414-BD95-8CE8B133F99A}"/>
          </ac:spMkLst>
        </pc:spChg>
        <pc:spChg chg="add mod">
          <ac:chgData name="Dona Kar" userId="df293a1c-b394-42ac-9875-de5602368004" providerId="ADAL" clId="{22B28799-2D24-448D-BA03-5E7C4206ED5B}" dt="2022-04-07T04:17:52.534" v="5759" actId="13822"/>
          <ac:spMkLst>
            <pc:docMk/>
            <pc:sldMk cId="58079250" sldId="1492"/>
            <ac:spMk id="3" creationId="{96BC32CE-1CDF-463F-B551-45945FD66923}"/>
          </ac:spMkLst>
        </pc:spChg>
        <pc:spChg chg="add del mod">
          <ac:chgData name="Dona Kar" userId="df293a1c-b394-42ac-9875-de5602368004" providerId="ADAL" clId="{22B28799-2D24-448D-BA03-5E7C4206ED5B}" dt="2022-04-07T04:16:45.371" v="5708" actId="478"/>
          <ac:spMkLst>
            <pc:docMk/>
            <pc:sldMk cId="58079250" sldId="1492"/>
            <ac:spMk id="4" creationId="{9B02F0F4-41EA-4441-A324-5F1C6F264844}"/>
          </ac:spMkLst>
        </pc:spChg>
        <pc:spChg chg="add mod">
          <ac:chgData name="Dona Kar" userId="df293a1c-b394-42ac-9875-de5602368004" providerId="ADAL" clId="{22B28799-2D24-448D-BA03-5E7C4206ED5B}" dt="2022-04-07T04:17:26.634" v="5756" actId="1035"/>
          <ac:spMkLst>
            <pc:docMk/>
            <pc:sldMk cId="58079250" sldId="1492"/>
            <ac:spMk id="13" creationId="{A77C1336-E97A-4889-9686-A7A8E10CC739}"/>
          </ac:spMkLst>
        </pc:spChg>
        <pc:spChg chg="add mod">
          <ac:chgData name="Dona Kar" userId="df293a1c-b394-42ac-9875-de5602368004" providerId="ADAL" clId="{22B28799-2D24-448D-BA03-5E7C4206ED5B}" dt="2022-04-07T04:25:02.308" v="6241"/>
          <ac:spMkLst>
            <pc:docMk/>
            <pc:sldMk cId="58079250" sldId="1492"/>
            <ac:spMk id="14" creationId="{3BF9242F-4F26-4B4A-A6BC-9DF6C3EB2F5C}"/>
          </ac:spMkLst>
        </pc:spChg>
        <pc:spChg chg="del">
          <ac:chgData name="Dona Kar" userId="df293a1c-b394-42ac-9875-de5602368004" providerId="ADAL" clId="{22B28799-2D24-448D-BA03-5E7C4206ED5B}" dt="2022-04-07T04:25:01.874" v="6240" actId="478"/>
          <ac:spMkLst>
            <pc:docMk/>
            <pc:sldMk cId="58079250" sldId="1492"/>
            <ac:spMk id="19" creationId="{2C1A33F9-45BF-44E7-A7E6-A30DD9778B4B}"/>
          </ac:spMkLst>
        </pc:spChg>
        <pc:spChg chg="del mod">
          <ac:chgData name="Dona Kar" userId="df293a1c-b394-42ac-9875-de5602368004" providerId="ADAL" clId="{22B28799-2D24-448D-BA03-5E7C4206ED5B}" dt="2022-04-07T04:16:54.612" v="5710" actId="21"/>
          <ac:spMkLst>
            <pc:docMk/>
            <pc:sldMk cId="58079250" sldId="1492"/>
            <ac:spMk id="21" creationId="{63BF71BF-B596-44B8-B697-BCC2EFFEE453}"/>
          </ac:spMkLst>
        </pc:spChg>
        <pc:spChg chg="mod">
          <ac:chgData name="Dona Kar" userId="df293a1c-b394-42ac-9875-de5602368004" providerId="ADAL" clId="{22B28799-2D24-448D-BA03-5E7C4206ED5B}" dt="2022-04-07T04:15:43.589" v="5697" actId="20577"/>
          <ac:spMkLst>
            <pc:docMk/>
            <pc:sldMk cId="58079250" sldId="149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4:21:56.601" v="6012" actId="1076"/>
          <ac:spMkLst>
            <pc:docMk/>
            <pc:sldMk cId="58079250" sldId="1492"/>
            <ac:spMk id="33" creationId="{2A3AFCC3-F51E-4CBC-BF01-792FA2B0521E}"/>
          </ac:spMkLst>
        </pc:spChg>
      </pc:sldChg>
      <pc:sldChg chg="addSp delSp modSp add mod">
        <pc:chgData name="Dona Kar" userId="df293a1c-b394-42ac-9875-de5602368004" providerId="ADAL" clId="{22B28799-2D24-448D-BA03-5E7C4206ED5B}" dt="2022-04-07T11:14:44.773" v="9297" actId="1036"/>
        <pc:sldMkLst>
          <pc:docMk/>
          <pc:sldMk cId="2445269270" sldId="1493"/>
        </pc:sldMkLst>
        <pc:spChg chg="add mod">
          <ac:chgData name="Dona Kar" userId="df293a1c-b394-42ac-9875-de5602368004" providerId="ADAL" clId="{22B28799-2D24-448D-BA03-5E7C4206ED5B}" dt="2022-04-07T11:14:41.784" v="9295" actId="1076"/>
          <ac:spMkLst>
            <pc:docMk/>
            <pc:sldMk cId="2445269270" sldId="1493"/>
            <ac:spMk id="2" creationId="{B419F9C9-F6DE-4B2E-9FB1-3E95CE59B930}"/>
          </ac:spMkLst>
        </pc:spChg>
        <pc:spChg chg="add mod">
          <ac:chgData name="Dona Kar" userId="df293a1c-b394-42ac-9875-de5602368004" providerId="ADAL" clId="{22B28799-2D24-448D-BA03-5E7C4206ED5B}" dt="2022-04-07T04:25:15.126" v="6246" actId="14100"/>
          <ac:spMkLst>
            <pc:docMk/>
            <pc:sldMk cId="2445269270" sldId="1493"/>
            <ac:spMk id="9" creationId="{8E661C0C-9C9C-4D49-B1BF-994D31E986D2}"/>
          </ac:spMkLst>
        </pc:spChg>
        <pc:spChg chg="add mod">
          <ac:chgData name="Dona Kar" userId="df293a1c-b394-42ac-9875-de5602368004" providerId="ADAL" clId="{22B28799-2D24-448D-BA03-5E7C4206ED5B}" dt="2022-04-07T11:14:44.773" v="9297" actId="1036"/>
          <ac:spMkLst>
            <pc:docMk/>
            <pc:sldMk cId="2445269270" sldId="1493"/>
            <ac:spMk id="11" creationId="{8B22E6E0-0043-4103-B0EE-2475E74B7C90}"/>
          </ac:spMkLst>
        </pc:spChg>
        <pc:spChg chg="add mod ord">
          <ac:chgData name="Dona Kar" userId="df293a1c-b394-42ac-9875-de5602368004" providerId="ADAL" clId="{22B28799-2D24-448D-BA03-5E7C4206ED5B}" dt="2022-04-07T04:25:11.750" v="6245" actId="167"/>
          <ac:spMkLst>
            <pc:docMk/>
            <pc:sldMk cId="2445269270" sldId="1493"/>
            <ac:spMk id="12" creationId="{9572B49E-A287-4E9E-8BB5-FB435D1EC163}"/>
          </ac:spMkLst>
        </pc:spChg>
        <pc:spChg chg="del">
          <ac:chgData name="Dona Kar" userId="df293a1c-b394-42ac-9875-de5602368004" providerId="ADAL" clId="{22B28799-2D24-448D-BA03-5E7C4206ED5B}" dt="2022-04-07T04:25:08.088" v="6243" actId="478"/>
          <ac:spMkLst>
            <pc:docMk/>
            <pc:sldMk cId="2445269270" sldId="149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07T04:23:20.776" v="6222" actId="20577"/>
          <ac:spMkLst>
            <pc:docMk/>
            <pc:sldMk cId="2445269270" sldId="1493"/>
            <ac:spMk id="24" creationId="{F658F508-7FF4-4B5F-BB0A-3D1F02427888}"/>
          </ac:spMkLst>
        </pc:spChg>
      </pc:sldChg>
      <pc:sldChg chg="add del">
        <pc:chgData name="Dona Kar" userId="df293a1c-b394-42ac-9875-de5602368004" providerId="ADAL" clId="{22B28799-2D24-448D-BA03-5E7C4206ED5B}" dt="2022-04-07T04:24:34.834" v="6224" actId="2696"/>
        <pc:sldMkLst>
          <pc:docMk/>
          <pc:sldMk cId="1803955291" sldId="1494"/>
        </pc:sldMkLst>
      </pc:sldChg>
      <pc:sldChg chg="addSp delSp modSp add mod">
        <pc:chgData name="Dona Kar" userId="df293a1c-b394-42ac-9875-de5602368004" providerId="ADAL" clId="{22B28799-2D24-448D-BA03-5E7C4206ED5B}" dt="2022-04-07T05:25:48.020" v="6881" actId="20577"/>
        <pc:sldMkLst>
          <pc:docMk/>
          <pc:sldMk cId="2243439749" sldId="1494"/>
        </pc:sldMkLst>
        <pc:spChg chg="mod">
          <ac:chgData name="Dona Kar" userId="df293a1c-b394-42ac-9875-de5602368004" providerId="ADAL" clId="{22B28799-2D24-448D-BA03-5E7C4206ED5B}" dt="2022-04-07T05:23:14.217" v="6802" actId="14100"/>
          <ac:spMkLst>
            <pc:docMk/>
            <pc:sldMk cId="2243439749" sldId="1494"/>
            <ac:spMk id="14" creationId="{F7A4D0A4-0CF3-4EA9-BF00-6758FFC270C3}"/>
          </ac:spMkLst>
        </pc:spChg>
        <pc:spChg chg="mod">
          <ac:chgData name="Dona Kar" userId="df293a1c-b394-42ac-9875-de5602368004" providerId="ADAL" clId="{22B28799-2D24-448D-BA03-5E7C4206ED5B}" dt="2022-04-07T05:20:27.339" v="6780" actId="1076"/>
          <ac:spMkLst>
            <pc:docMk/>
            <pc:sldMk cId="2243439749" sldId="1494"/>
            <ac:spMk id="15" creationId="{0FCADE7B-9442-46FF-ACC2-49F2F3CB0441}"/>
          </ac:spMkLst>
        </pc:spChg>
        <pc:spChg chg="del mod">
          <ac:chgData name="Dona Kar" userId="df293a1c-b394-42ac-9875-de5602368004" providerId="ADAL" clId="{22B28799-2D24-448D-BA03-5E7C4206ED5B}" dt="2022-04-07T05:12:45.645" v="6594" actId="478"/>
          <ac:spMkLst>
            <pc:docMk/>
            <pc:sldMk cId="2243439749" sldId="1494"/>
            <ac:spMk id="16" creationId="{21DA857F-D8BF-4B80-8309-D720E198ED42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17" creationId="{A26C9863-8BCB-4601-A035-6D44A32DBFC2}"/>
          </ac:spMkLst>
        </pc:spChg>
        <pc:spChg chg="mod">
          <ac:chgData name="Dona Kar" userId="df293a1c-b394-42ac-9875-de5602368004" providerId="ADAL" clId="{22B28799-2D24-448D-BA03-5E7C4206ED5B}" dt="2022-04-07T05:10:58.562" v="6459" actId="20577"/>
          <ac:spMkLst>
            <pc:docMk/>
            <pc:sldMk cId="2243439749" sldId="1494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04:25:35.661" v="6284" actId="14100"/>
          <ac:spMkLst>
            <pc:docMk/>
            <pc:sldMk cId="2243439749" sldId="1494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7T04:25:25.154" v="6248" actId="478"/>
          <ac:spMkLst>
            <pc:docMk/>
            <pc:sldMk cId="2243439749" sldId="1494"/>
            <ac:spMk id="20" creationId="{BAE9ED63-80DD-476D-9E4F-1332D92359E9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1" creationId="{9F248B38-77D8-4168-BC3B-38FD9A1A1A41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3" creationId="{6DDC6595-2804-4E03-B0AD-79023840EC6E}"/>
          </ac:spMkLst>
        </pc:spChg>
        <pc:spChg chg="mod">
          <ac:chgData name="Dona Kar" userId="df293a1c-b394-42ac-9875-de5602368004" providerId="ADAL" clId="{22B28799-2D24-448D-BA03-5E7C4206ED5B}" dt="2022-04-07T05:25:48.020" v="6881" actId="20577"/>
          <ac:spMkLst>
            <pc:docMk/>
            <pc:sldMk cId="2243439749" sldId="149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5" creationId="{71109D40-9AE4-4CE2-893C-567C1FF2E581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7" creationId="{6248CDD8-0423-45AE-A736-61F1C1CFB9A3}"/>
          </ac:spMkLst>
        </pc:spChg>
        <pc:spChg chg="mod">
          <ac:chgData name="Dona Kar" userId="df293a1c-b394-42ac-9875-de5602368004" providerId="ADAL" clId="{22B28799-2D24-448D-BA03-5E7C4206ED5B}" dt="2022-04-07T05:09:38.262" v="6347"/>
          <ac:spMkLst>
            <pc:docMk/>
            <pc:sldMk cId="2243439749" sldId="1494"/>
            <ac:spMk id="28" creationId="{C3189A1B-A65D-45C0-9C50-56F0AB51ED81}"/>
          </ac:spMkLst>
        </pc:spChg>
        <pc:spChg chg="add mod">
          <ac:chgData name="Dona Kar" userId="df293a1c-b394-42ac-9875-de5602368004" providerId="ADAL" clId="{22B28799-2D24-448D-BA03-5E7C4206ED5B}" dt="2022-04-07T05:24:00.955" v="6841" actId="20577"/>
          <ac:spMkLst>
            <pc:docMk/>
            <pc:sldMk cId="2243439749" sldId="1494"/>
            <ac:spMk id="30" creationId="{C2D06E19-D183-4381-9602-243460E52E9A}"/>
          </ac:spMkLst>
        </pc:spChg>
        <pc:spChg chg="del">
          <ac:chgData name="Dona Kar" userId="df293a1c-b394-42ac-9875-de5602368004" providerId="ADAL" clId="{22B28799-2D24-448D-BA03-5E7C4206ED5B}" dt="2022-04-07T04:25:25.154" v="6248" actId="478"/>
          <ac:spMkLst>
            <pc:docMk/>
            <pc:sldMk cId="2243439749" sldId="1494"/>
            <ac:spMk id="32" creationId="{4E291DB9-EAC8-4003-B1E9-E45B636F27C7}"/>
          </ac:spMkLst>
        </pc:spChg>
        <pc:spChg chg="del">
          <ac:chgData name="Dona Kar" userId="df293a1c-b394-42ac-9875-de5602368004" providerId="ADAL" clId="{22B28799-2D24-448D-BA03-5E7C4206ED5B}" dt="2022-04-07T04:25:25.154" v="6248" actId="478"/>
          <ac:spMkLst>
            <pc:docMk/>
            <pc:sldMk cId="2243439749" sldId="1494"/>
            <ac:spMk id="33" creationId="{2A3AFCC3-F51E-4CBC-BF01-792FA2B0521E}"/>
          </ac:spMkLst>
        </pc:spChg>
        <pc:grpChg chg="add mod">
          <ac:chgData name="Dona Kar" userId="df293a1c-b394-42ac-9875-de5602368004" providerId="ADAL" clId="{22B28799-2D24-448D-BA03-5E7C4206ED5B}" dt="2022-04-07T05:23:05.959" v="6800" actId="1076"/>
          <ac:grpSpMkLst>
            <pc:docMk/>
            <pc:sldMk cId="2243439749" sldId="1494"/>
            <ac:grpSpMk id="9" creationId="{6B25D1E0-BF5A-4B0A-A04A-E04AAE598042}"/>
          </ac:grpSpMkLst>
        </pc:grpChg>
        <pc:grpChg chg="mod">
          <ac:chgData name="Dona Kar" userId="df293a1c-b394-42ac-9875-de5602368004" providerId="ADAL" clId="{22B28799-2D24-448D-BA03-5E7C4206ED5B}" dt="2022-04-07T05:09:38.262" v="6347"/>
          <ac:grpSpMkLst>
            <pc:docMk/>
            <pc:sldMk cId="2243439749" sldId="1494"/>
            <ac:grpSpMk id="11" creationId="{5F5DD07E-CDDC-4F66-97B8-8DED28532EAF}"/>
          </ac:grpSpMkLst>
        </pc:grpChg>
        <pc:grpChg chg="mod">
          <ac:chgData name="Dona Kar" userId="df293a1c-b394-42ac-9875-de5602368004" providerId="ADAL" clId="{22B28799-2D24-448D-BA03-5E7C4206ED5B}" dt="2022-04-07T05:09:38.262" v="6347"/>
          <ac:grpSpMkLst>
            <pc:docMk/>
            <pc:sldMk cId="2243439749" sldId="1494"/>
            <ac:grpSpMk id="12" creationId="{081665D8-0C5C-43AB-BE4E-282A0F658EB3}"/>
          </ac:grpSpMkLst>
        </pc:grpChg>
        <pc:grpChg chg="mod">
          <ac:chgData name="Dona Kar" userId="df293a1c-b394-42ac-9875-de5602368004" providerId="ADAL" clId="{22B28799-2D24-448D-BA03-5E7C4206ED5B}" dt="2022-04-07T05:09:38.262" v="6347"/>
          <ac:grpSpMkLst>
            <pc:docMk/>
            <pc:sldMk cId="2243439749" sldId="1494"/>
            <ac:grpSpMk id="13" creationId="{B9242FA8-8B48-4B79-8794-01A58D96877A}"/>
          </ac:grpSpMkLst>
        </pc:grpChg>
        <pc:picChg chg="add del mod">
          <ac:chgData name="Dona Kar" userId="df293a1c-b394-42ac-9875-de5602368004" providerId="ADAL" clId="{22B28799-2D24-448D-BA03-5E7C4206ED5B}" dt="2022-04-07T05:19:14.242" v="6724" actId="478"/>
          <ac:picMkLst>
            <pc:docMk/>
            <pc:sldMk cId="2243439749" sldId="1494"/>
            <ac:picMk id="3" creationId="{C1782922-8BE8-4221-853F-B3ACDB65329B}"/>
          </ac:picMkLst>
        </pc:picChg>
        <pc:picChg chg="add mod">
          <ac:chgData name="Dona Kar" userId="df293a1c-b394-42ac-9875-de5602368004" providerId="ADAL" clId="{22B28799-2D24-448D-BA03-5E7C4206ED5B}" dt="2022-04-07T05:23:24.592" v="6806" actId="1036"/>
          <ac:picMkLst>
            <pc:docMk/>
            <pc:sldMk cId="2243439749" sldId="1494"/>
            <ac:picMk id="5" creationId="{ACE93820-D111-4AF9-B51E-63EEF35FE750}"/>
          </ac:picMkLst>
        </pc:picChg>
        <pc:picChg chg="del">
          <ac:chgData name="Dona Kar" userId="df293a1c-b394-42ac-9875-de5602368004" providerId="ADAL" clId="{22B28799-2D24-448D-BA03-5E7C4206ED5B}" dt="2022-04-07T04:25:25.154" v="6248" actId="478"/>
          <ac:picMkLst>
            <pc:docMk/>
            <pc:sldMk cId="2243439749" sldId="1494"/>
            <ac:picMk id="6" creationId="{DF23164B-B1F8-4123-B1DC-DACE533FDBCC}"/>
          </ac:picMkLst>
        </pc:picChg>
        <pc:picChg chg="add mod">
          <ac:chgData name="Dona Kar" userId="df293a1c-b394-42ac-9875-de5602368004" providerId="ADAL" clId="{22B28799-2D24-448D-BA03-5E7C4206ED5B}" dt="2022-04-07T05:23:19.805" v="6803" actId="1076"/>
          <ac:picMkLst>
            <pc:docMk/>
            <pc:sldMk cId="2243439749" sldId="1494"/>
            <ac:picMk id="8" creationId="{BF51E596-64D5-4D7F-B810-2B03AF851DBF}"/>
          </ac:picMkLst>
        </pc:picChg>
        <pc:picChg chg="mod">
          <ac:chgData name="Dona Kar" userId="df293a1c-b394-42ac-9875-de5602368004" providerId="ADAL" clId="{22B28799-2D24-448D-BA03-5E7C4206ED5B}" dt="2022-04-07T05:09:38.262" v="6347"/>
          <ac:picMkLst>
            <pc:docMk/>
            <pc:sldMk cId="2243439749" sldId="1494"/>
            <ac:picMk id="10" creationId="{24A01F33-33CA-49E8-8279-07C1E423A22A}"/>
          </ac:picMkLst>
        </pc:picChg>
        <pc:picChg chg="del mod">
          <ac:chgData name="Dona Kar" userId="df293a1c-b394-42ac-9875-de5602368004" providerId="ADAL" clId="{22B28799-2D24-448D-BA03-5E7C4206ED5B}" dt="2022-04-07T05:14:57.901" v="6712" actId="478"/>
          <ac:picMkLst>
            <pc:docMk/>
            <pc:sldMk cId="2243439749" sldId="1494"/>
            <ac:picMk id="22" creationId="{AB28BF1F-4593-4114-A33F-EB76EBFCC97B}"/>
          </ac:picMkLst>
        </pc:picChg>
        <pc:picChg chg="del mod">
          <ac:chgData name="Dona Kar" userId="df293a1c-b394-42ac-9875-de5602368004" providerId="ADAL" clId="{22B28799-2D24-448D-BA03-5E7C4206ED5B}" dt="2022-04-07T05:14:51.647" v="6710" actId="478"/>
          <ac:picMkLst>
            <pc:docMk/>
            <pc:sldMk cId="2243439749" sldId="1494"/>
            <ac:picMk id="26" creationId="{4D08DF13-A6DD-4D6B-93FE-4ECB3874CF36}"/>
          </ac:picMkLst>
        </pc:picChg>
        <pc:picChg chg="del mod">
          <ac:chgData name="Dona Kar" userId="df293a1c-b394-42ac-9875-de5602368004" providerId="ADAL" clId="{22B28799-2D24-448D-BA03-5E7C4206ED5B}" dt="2022-04-07T05:14:55.051" v="6711" actId="478"/>
          <ac:picMkLst>
            <pc:docMk/>
            <pc:sldMk cId="2243439749" sldId="1494"/>
            <ac:picMk id="29" creationId="{B5E5A587-18AE-417F-AD3D-AE35414F6BDB}"/>
          </ac:picMkLst>
        </pc:picChg>
        <pc:picChg chg="add del mod">
          <ac:chgData name="Dona Kar" userId="df293a1c-b394-42ac-9875-de5602368004" providerId="ADAL" clId="{22B28799-2D24-448D-BA03-5E7C4206ED5B}" dt="2022-04-07T05:24:22.584" v="6845" actId="21"/>
          <ac:picMkLst>
            <pc:docMk/>
            <pc:sldMk cId="2243439749" sldId="1494"/>
            <ac:picMk id="34" creationId="{B4E6D814-A296-42D2-A4C6-BBF68AD01011}"/>
          </ac:picMkLst>
        </pc:picChg>
        <pc:picChg chg="add mod">
          <ac:chgData name="Dona Kar" userId="df293a1c-b394-42ac-9875-de5602368004" providerId="ADAL" clId="{22B28799-2D24-448D-BA03-5E7C4206ED5B}" dt="2022-04-07T05:25:21.478" v="6851" actId="1036"/>
          <ac:picMkLst>
            <pc:docMk/>
            <pc:sldMk cId="2243439749" sldId="1494"/>
            <ac:picMk id="35" creationId="{B62FFBEB-13E1-47A5-A55E-37457C6109CC}"/>
          </ac:picMkLst>
        </pc:picChg>
      </pc:sldChg>
      <pc:sldChg chg="addSp modSp add mod">
        <pc:chgData name="Dona Kar" userId="df293a1c-b394-42ac-9875-de5602368004" providerId="ADAL" clId="{22B28799-2D24-448D-BA03-5E7C4206ED5B}" dt="2022-04-07T05:29:55.481" v="6970" actId="20577"/>
        <pc:sldMkLst>
          <pc:docMk/>
          <pc:sldMk cId="2778847621" sldId="1495"/>
        </pc:sldMkLst>
        <pc:spChg chg="add mod">
          <ac:chgData name="Dona Kar" userId="df293a1c-b394-42ac-9875-de5602368004" providerId="ADAL" clId="{22B28799-2D24-448D-BA03-5E7C4206ED5B}" dt="2022-04-07T05:26:22.801" v="6894" actId="14100"/>
          <ac:spMkLst>
            <pc:docMk/>
            <pc:sldMk cId="2778847621" sldId="1495"/>
            <ac:spMk id="22" creationId="{A9044650-C200-4F39-B2A4-C8CDC4DC7A6B}"/>
          </ac:spMkLst>
        </pc:spChg>
        <pc:spChg chg="mod">
          <ac:chgData name="Dona Kar" userId="df293a1c-b394-42ac-9875-de5602368004" providerId="ADAL" clId="{22B28799-2D24-448D-BA03-5E7C4206ED5B}" dt="2022-04-07T05:29:55.481" v="6970" actId="20577"/>
          <ac:spMkLst>
            <pc:docMk/>
            <pc:sldMk cId="2778847621" sldId="149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7T05:29:20.990" v="6955" actId="1076"/>
          <ac:spMkLst>
            <pc:docMk/>
            <pc:sldMk cId="2778847621" sldId="1495"/>
            <ac:spMk id="26" creationId="{C2DBDC07-650F-4467-AB4B-0865D5E060B5}"/>
          </ac:spMkLst>
        </pc:spChg>
        <pc:spChg chg="add mod">
          <ac:chgData name="Dona Kar" userId="df293a1c-b394-42ac-9875-de5602368004" providerId="ADAL" clId="{22B28799-2D24-448D-BA03-5E7C4206ED5B}" dt="2022-04-07T05:29:31.597" v="6959" actId="1076"/>
          <ac:spMkLst>
            <pc:docMk/>
            <pc:sldMk cId="2778847621" sldId="1495"/>
            <ac:spMk id="29" creationId="{680A0A28-B093-4EA0-B6C2-7F7B27B80157}"/>
          </ac:spMkLst>
        </pc:spChg>
        <pc:picChg chg="add mod">
          <ac:chgData name="Dona Kar" userId="df293a1c-b394-42ac-9875-de5602368004" providerId="ADAL" clId="{22B28799-2D24-448D-BA03-5E7C4206ED5B}" dt="2022-04-07T05:29:36.961" v="6962" actId="1076"/>
          <ac:picMkLst>
            <pc:docMk/>
            <pc:sldMk cId="2778847621" sldId="1495"/>
            <ac:picMk id="3" creationId="{E1C0C37D-9E85-4E73-9921-09295E0B5964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05:36:02.395" v="7141" actId="20577"/>
        <pc:sldMkLst>
          <pc:docMk/>
          <pc:sldMk cId="3083818898" sldId="1496"/>
        </pc:sldMkLst>
        <pc:spChg chg="mod">
          <ac:chgData name="Dona Kar" userId="df293a1c-b394-42ac-9875-de5602368004" providerId="ADAL" clId="{22B28799-2D24-448D-BA03-5E7C4206ED5B}" dt="2022-04-07T05:35:34.294" v="7134" actId="20577"/>
          <ac:spMkLst>
            <pc:docMk/>
            <pc:sldMk cId="3083818898" sldId="149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5:31:57.345" v="7046" actId="14100"/>
          <ac:spMkLst>
            <pc:docMk/>
            <pc:sldMk cId="3083818898" sldId="1496"/>
            <ac:spMk id="26" creationId="{C2DBDC07-650F-4467-AB4B-0865D5E060B5}"/>
          </ac:spMkLst>
        </pc:spChg>
        <pc:spChg chg="mod">
          <ac:chgData name="Dona Kar" userId="df293a1c-b394-42ac-9875-de5602368004" providerId="ADAL" clId="{22B28799-2D24-448D-BA03-5E7C4206ED5B}" dt="2022-04-07T05:36:02.395" v="7141" actId="20577"/>
          <ac:spMkLst>
            <pc:docMk/>
            <pc:sldMk cId="3083818898" sldId="1496"/>
            <ac:spMk id="29" creationId="{680A0A28-B093-4EA0-B6C2-7F7B27B80157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1" creationId="{6D5F5B60-49E4-4C0E-AED2-3A3FE2CAD59D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2" creationId="{943A12C3-C9E0-49EB-9AB6-069016399770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3" creationId="{47A64339-629D-47F3-96CE-1A89CF4DD2AD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4" creationId="{7EB27E19-8B4E-460C-98F4-1409106D6D03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6" creationId="{E7A741B1-40E3-402D-A699-C339E070D8F2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7" creationId="{B3341E83-836B-41F3-B82A-0091CC10D8AD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38" creationId="{E9A86059-2B70-467B-9517-FCF686B5325E}"/>
          </ac:spMkLst>
        </pc:spChg>
        <pc:spChg chg="mod topLvl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42" creationId="{E8124900-B203-4D2E-9A4F-FAFD4C52A445}"/>
          </ac:spMkLst>
        </pc:spChg>
        <pc:spChg chg="del mod">
          <ac:chgData name="Dona Kar" userId="df293a1c-b394-42ac-9875-de5602368004" providerId="ADAL" clId="{22B28799-2D24-448D-BA03-5E7C4206ED5B}" dt="2022-04-07T05:33:43.857" v="7062" actId="478"/>
          <ac:spMkLst>
            <pc:docMk/>
            <pc:sldMk cId="3083818898" sldId="1496"/>
            <ac:spMk id="43" creationId="{91F1BAFE-AC53-4DA2-B125-1375A8D11B5A}"/>
          </ac:spMkLst>
        </pc:spChg>
        <pc:spChg chg="mod topLvl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47" creationId="{52FC4BE9-FEE3-4C59-8B85-964251731BBC}"/>
          </ac:spMkLst>
        </pc:spChg>
        <pc:spChg chg="del mod">
          <ac:chgData name="Dona Kar" userId="df293a1c-b394-42ac-9875-de5602368004" providerId="ADAL" clId="{22B28799-2D24-448D-BA03-5E7C4206ED5B}" dt="2022-04-07T05:34:11.402" v="7069" actId="21"/>
          <ac:spMkLst>
            <pc:docMk/>
            <pc:sldMk cId="3083818898" sldId="1496"/>
            <ac:spMk id="48" creationId="{EFD4905C-A874-45F3-AAE9-3DB75FDFF26E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49" creationId="{D7A07189-525C-4A2F-B096-4EFFF77AD49C}"/>
          </ac:spMkLst>
        </pc:spChg>
        <pc:spChg chg="add mod">
          <ac:chgData name="Dona Kar" userId="df293a1c-b394-42ac-9875-de5602368004" providerId="ADAL" clId="{22B28799-2D24-448D-BA03-5E7C4206ED5B}" dt="2022-04-07T05:35:18.666" v="7089" actId="1035"/>
          <ac:spMkLst>
            <pc:docMk/>
            <pc:sldMk cId="3083818898" sldId="1496"/>
            <ac:spMk id="51" creationId="{F855B528-65FE-4D70-8FF2-660CFA12AE6A}"/>
          </ac:spMkLst>
        </pc:spChg>
        <pc:grpChg chg="add del mod">
          <ac:chgData name="Dona Kar" userId="df293a1c-b394-42ac-9875-de5602368004" providerId="ADAL" clId="{22B28799-2D24-448D-BA03-5E7C4206ED5B}" dt="2022-04-07T05:34:24.332" v="7073" actId="21"/>
          <ac:grpSpMkLst>
            <pc:docMk/>
            <pc:sldMk cId="3083818898" sldId="1496"/>
            <ac:grpSpMk id="39" creationId="{4AC5AEE5-F453-44AD-859A-256317FF6876}"/>
          </ac:grpSpMkLst>
        </pc:grpChg>
        <pc:grpChg chg="del mod">
          <ac:chgData name="Dona Kar" userId="df293a1c-b394-42ac-9875-de5602368004" providerId="ADAL" clId="{22B28799-2D24-448D-BA03-5E7C4206ED5B}" dt="2022-04-07T05:33:43.857" v="7062" actId="478"/>
          <ac:grpSpMkLst>
            <pc:docMk/>
            <pc:sldMk cId="3083818898" sldId="1496"/>
            <ac:grpSpMk id="40" creationId="{499D31CD-51B3-4C0E-B9AC-F16C70C6EC9B}"/>
          </ac:grpSpMkLst>
        </pc:grpChg>
        <pc:grpChg chg="add del mod">
          <ac:chgData name="Dona Kar" userId="df293a1c-b394-42ac-9875-de5602368004" providerId="ADAL" clId="{22B28799-2D24-448D-BA03-5E7C4206ED5B}" dt="2022-04-07T05:35:01.241" v="7083" actId="21"/>
          <ac:grpSpMkLst>
            <pc:docMk/>
            <pc:sldMk cId="3083818898" sldId="1496"/>
            <ac:grpSpMk id="44" creationId="{3BF4BCAA-239C-47C1-B3DB-6876CE3207DA}"/>
          </ac:grpSpMkLst>
        </pc:grpChg>
        <pc:grpChg chg="del mod">
          <ac:chgData name="Dona Kar" userId="df293a1c-b394-42ac-9875-de5602368004" providerId="ADAL" clId="{22B28799-2D24-448D-BA03-5E7C4206ED5B}" dt="2022-04-07T05:34:11.402" v="7069" actId="21"/>
          <ac:grpSpMkLst>
            <pc:docMk/>
            <pc:sldMk cId="3083818898" sldId="1496"/>
            <ac:grpSpMk id="45" creationId="{44B291B9-3743-4EE1-96B9-22E12268259E}"/>
          </ac:grpSpMkLst>
        </pc:grpChg>
        <pc:picChg chg="del">
          <ac:chgData name="Dona Kar" userId="df293a1c-b394-42ac-9875-de5602368004" providerId="ADAL" clId="{22B28799-2D24-448D-BA03-5E7C4206ED5B}" dt="2022-04-07T05:31:58.812" v="7047" actId="478"/>
          <ac:picMkLst>
            <pc:docMk/>
            <pc:sldMk cId="3083818898" sldId="1496"/>
            <ac:picMk id="3" creationId="{E1C0C37D-9E85-4E73-9921-09295E0B5964}"/>
          </ac:picMkLst>
        </pc:picChg>
        <pc:picChg chg="del mod topLvl">
          <ac:chgData name="Dona Kar" userId="df293a1c-b394-42ac-9875-de5602368004" providerId="ADAL" clId="{22B28799-2D24-448D-BA03-5E7C4206ED5B}" dt="2022-04-07T05:34:24.332" v="7073" actId="21"/>
          <ac:picMkLst>
            <pc:docMk/>
            <pc:sldMk cId="3083818898" sldId="1496"/>
            <ac:picMk id="41" creationId="{473018D5-79A4-4F66-AC3C-B61C8DD5462D}"/>
          </ac:picMkLst>
        </pc:picChg>
        <pc:picChg chg="del mod topLvl">
          <ac:chgData name="Dona Kar" userId="df293a1c-b394-42ac-9875-de5602368004" providerId="ADAL" clId="{22B28799-2D24-448D-BA03-5E7C4206ED5B}" dt="2022-04-07T05:35:01.241" v="7083" actId="21"/>
          <ac:picMkLst>
            <pc:docMk/>
            <pc:sldMk cId="3083818898" sldId="1496"/>
            <ac:picMk id="46" creationId="{CFB6DEEE-B0DC-4757-8FC5-0A8CC8D57B4C}"/>
          </ac:picMkLst>
        </pc:picChg>
        <pc:picChg chg="add mod">
          <ac:chgData name="Dona Kar" userId="df293a1c-b394-42ac-9875-de5602368004" providerId="ADAL" clId="{22B28799-2D24-448D-BA03-5E7C4206ED5B}" dt="2022-04-07T05:35:18.666" v="7089" actId="1035"/>
          <ac:picMkLst>
            <pc:docMk/>
            <pc:sldMk cId="3083818898" sldId="1496"/>
            <ac:picMk id="50" creationId="{A1711D6B-6108-45A8-B1AD-F2EAC859307A}"/>
          </ac:picMkLst>
        </pc:picChg>
        <pc:picChg chg="add mod">
          <ac:chgData name="Dona Kar" userId="df293a1c-b394-42ac-9875-de5602368004" providerId="ADAL" clId="{22B28799-2D24-448D-BA03-5E7C4206ED5B}" dt="2022-04-07T05:35:18.666" v="7089" actId="1035"/>
          <ac:picMkLst>
            <pc:docMk/>
            <pc:sldMk cId="3083818898" sldId="1496"/>
            <ac:picMk id="52" creationId="{04965BBB-4920-4E69-A884-AFE691306C9A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07:24:04.594" v="7208" actId="790"/>
        <pc:sldMkLst>
          <pc:docMk/>
          <pc:sldMk cId="385120720" sldId="1497"/>
        </pc:sldMkLst>
        <pc:spChg chg="mod">
          <ac:chgData name="Dona Kar" userId="df293a1c-b394-42ac-9875-de5602368004" providerId="ADAL" clId="{22B28799-2D24-448D-BA03-5E7C4206ED5B}" dt="2022-04-07T05:37:36.710" v="7206" actId="20577"/>
          <ac:spMkLst>
            <pc:docMk/>
            <pc:sldMk cId="385120720" sldId="149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7:24:04.594" v="7208" actId="790"/>
          <ac:spMkLst>
            <pc:docMk/>
            <pc:sldMk cId="385120720" sldId="1497"/>
            <ac:spMk id="29" creationId="{680A0A28-B093-4EA0-B6C2-7F7B27B80157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1" creationId="{6D5F5B60-49E4-4C0E-AED2-3A3FE2CAD59D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2" creationId="{943A12C3-C9E0-49EB-9AB6-069016399770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3" creationId="{47A64339-629D-47F3-96CE-1A89CF4DD2AD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4" creationId="{7EB27E19-8B4E-460C-98F4-1409106D6D03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6" creationId="{E7A741B1-40E3-402D-A699-C339E070D8F2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7" creationId="{B3341E83-836B-41F3-B82A-0091CC10D8AD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38" creationId="{E9A86059-2B70-467B-9517-FCF686B5325E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42" creationId="{E8124900-B203-4D2E-9A4F-FAFD4C52A445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47" creationId="{52FC4BE9-FEE3-4C59-8B85-964251731BBC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49" creationId="{D7A07189-525C-4A2F-B096-4EFFF77AD49C}"/>
          </ac:spMkLst>
        </pc:spChg>
        <pc:spChg chg="del">
          <ac:chgData name="Dona Kar" userId="df293a1c-b394-42ac-9875-de5602368004" providerId="ADAL" clId="{22B28799-2D24-448D-BA03-5E7C4206ED5B}" dt="2022-04-07T05:37:23.721" v="7195" actId="478"/>
          <ac:spMkLst>
            <pc:docMk/>
            <pc:sldMk cId="385120720" sldId="1497"/>
            <ac:spMk id="51" creationId="{F855B528-65FE-4D70-8FF2-660CFA12AE6A}"/>
          </ac:spMkLst>
        </pc:spChg>
        <pc:picChg chg="add mod">
          <ac:chgData name="Dona Kar" userId="df293a1c-b394-42ac-9875-de5602368004" providerId="ADAL" clId="{22B28799-2D24-448D-BA03-5E7C4206ED5B}" dt="2022-04-07T05:37:30.708" v="7197" actId="1076"/>
          <ac:picMkLst>
            <pc:docMk/>
            <pc:sldMk cId="385120720" sldId="1497"/>
            <ac:picMk id="39" creationId="{9B048598-4D7E-427C-9797-DC9F80ACE907}"/>
          </ac:picMkLst>
        </pc:picChg>
        <pc:picChg chg="del">
          <ac:chgData name="Dona Kar" userId="df293a1c-b394-42ac-9875-de5602368004" providerId="ADAL" clId="{22B28799-2D24-448D-BA03-5E7C4206ED5B}" dt="2022-04-07T05:37:23.721" v="7195" actId="478"/>
          <ac:picMkLst>
            <pc:docMk/>
            <pc:sldMk cId="385120720" sldId="1497"/>
            <ac:picMk id="50" creationId="{A1711D6B-6108-45A8-B1AD-F2EAC859307A}"/>
          </ac:picMkLst>
        </pc:picChg>
        <pc:picChg chg="del">
          <ac:chgData name="Dona Kar" userId="df293a1c-b394-42ac-9875-de5602368004" providerId="ADAL" clId="{22B28799-2D24-448D-BA03-5E7C4206ED5B}" dt="2022-04-07T05:37:23.721" v="7195" actId="478"/>
          <ac:picMkLst>
            <pc:docMk/>
            <pc:sldMk cId="385120720" sldId="1497"/>
            <ac:picMk id="52" creationId="{04965BBB-4920-4E69-A884-AFE691306C9A}"/>
          </ac:picMkLst>
        </pc:picChg>
      </pc:sldChg>
      <pc:sldChg chg="addSp delSp modSp add del mod">
        <pc:chgData name="Dona Kar" userId="df293a1c-b394-42ac-9875-de5602368004" providerId="ADAL" clId="{22B28799-2D24-448D-BA03-5E7C4206ED5B}" dt="2022-04-07T09:08:56.483" v="8222" actId="47"/>
        <pc:sldMkLst>
          <pc:docMk/>
          <pc:sldMk cId="895884489" sldId="1498"/>
        </pc:sldMkLst>
        <pc:spChg chg="mod">
          <ac:chgData name="Dona Kar" userId="df293a1c-b394-42ac-9875-de5602368004" providerId="ADAL" clId="{22B28799-2D24-448D-BA03-5E7C4206ED5B}" dt="2022-04-07T09:07:09.738" v="8199" actId="14100"/>
          <ac:spMkLst>
            <pc:docMk/>
            <pc:sldMk cId="895884489" sldId="1498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07:51:54.528" v="7247" actId="14100"/>
          <ac:spMkLst>
            <pc:docMk/>
            <pc:sldMk cId="895884489" sldId="1498"/>
            <ac:spMk id="19" creationId="{2C1A33F9-45BF-44E7-A7E6-A30DD9778B4B}"/>
          </ac:spMkLst>
        </pc:spChg>
        <pc:spChg chg="add del mod">
          <ac:chgData name="Dona Kar" userId="df293a1c-b394-42ac-9875-de5602368004" providerId="ADAL" clId="{22B28799-2D24-448D-BA03-5E7C4206ED5B}" dt="2022-04-07T08:12:42.743" v="7613" actId="11529"/>
          <ac:spMkLst>
            <pc:docMk/>
            <pc:sldMk cId="895884489" sldId="1498"/>
            <ac:spMk id="20" creationId="{AEB87694-91D8-4D63-A7AA-29E3EEB32AC4}"/>
          </ac:spMkLst>
        </pc:spChg>
        <pc:spChg chg="mod">
          <ac:chgData name="Dona Kar" userId="df293a1c-b394-42ac-9875-de5602368004" providerId="ADAL" clId="{22B28799-2D24-448D-BA03-5E7C4206ED5B}" dt="2022-04-07T08:18:56.849" v="7946" actId="20577"/>
          <ac:spMkLst>
            <pc:docMk/>
            <pc:sldMk cId="895884489" sldId="1498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07T08:10:34.582" v="7575" actId="478"/>
          <ac:spMkLst>
            <pc:docMk/>
            <pc:sldMk cId="895884489" sldId="1498"/>
            <ac:spMk id="26" creationId="{8ABCBEC0-8EAA-498F-AE07-29293FF3BF33}"/>
          </ac:spMkLst>
        </pc:spChg>
        <pc:spChg chg="del">
          <ac:chgData name="Dona Kar" userId="df293a1c-b394-42ac-9875-de5602368004" providerId="ADAL" clId="{22B28799-2D24-448D-BA03-5E7C4206ED5B}" dt="2022-04-07T07:36:20.760" v="7210" actId="478"/>
          <ac:spMkLst>
            <pc:docMk/>
            <pc:sldMk cId="895884489" sldId="1498"/>
            <ac:spMk id="30" creationId="{C2D06E19-D183-4381-9602-243460E52E9A}"/>
          </ac:spMkLst>
        </pc:spChg>
        <pc:spChg chg="add mod">
          <ac:chgData name="Dona Kar" userId="df293a1c-b394-42ac-9875-de5602368004" providerId="ADAL" clId="{22B28799-2D24-448D-BA03-5E7C4206ED5B}" dt="2022-04-07T09:03:00.560" v="8028" actId="20577"/>
          <ac:spMkLst>
            <pc:docMk/>
            <pc:sldMk cId="895884489" sldId="1498"/>
            <ac:spMk id="36" creationId="{9317032C-D25E-4E9B-A989-62E55AF00B2C}"/>
          </ac:spMkLst>
        </pc:spChg>
        <pc:spChg chg="add mod">
          <ac:chgData name="Dona Kar" userId="df293a1c-b394-42ac-9875-de5602368004" providerId="ADAL" clId="{22B28799-2D24-448D-BA03-5E7C4206ED5B}" dt="2022-04-07T09:07:20.944" v="8202" actId="1076"/>
          <ac:spMkLst>
            <pc:docMk/>
            <pc:sldMk cId="895884489" sldId="1498"/>
            <ac:spMk id="37" creationId="{26227B77-B5A8-48C5-9898-C0C49EAA3CAF}"/>
          </ac:spMkLst>
        </pc:spChg>
        <pc:grpChg chg="del">
          <ac:chgData name="Dona Kar" userId="df293a1c-b394-42ac-9875-de5602368004" providerId="ADAL" clId="{22B28799-2D24-448D-BA03-5E7C4206ED5B}" dt="2022-04-07T07:36:20.760" v="7210" actId="478"/>
          <ac:grpSpMkLst>
            <pc:docMk/>
            <pc:sldMk cId="895884489" sldId="1498"/>
            <ac:grpSpMk id="9" creationId="{6B25D1E0-BF5A-4B0A-A04A-E04AAE598042}"/>
          </ac:grpSpMkLst>
        </pc:grpChg>
        <pc:picChg chg="del">
          <ac:chgData name="Dona Kar" userId="df293a1c-b394-42ac-9875-de5602368004" providerId="ADAL" clId="{22B28799-2D24-448D-BA03-5E7C4206ED5B}" dt="2022-04-07T07:36:20.760" v="7210" actId="478"/>
          <ac:picMkLst>
            <pc:docMk/>
            <pc:sldMk cId="895884489" sldId="1498"/>
            <ac:picMk id="5" creationId="{ACE93820-D111-4AF9-B51E-63EEF35FE750}"/>
          </ac:picMkLst>
        </pc:picChg>
        <pc:picChg chg="del">
          <ac:chgData name="Dona Kar" userId="df293a1c-b394-42ac-9875-de5602368004" providerId="ADAL" clId="{22B28799-2D24-448D-BA03-5E7C4206ED5B}" dt="2022-04-07T07:36:20.760" v="7210" actId="478"/>
          <ac:picMkLst>
            <pc:docMk/>
            <pc:sldMk cId="895884489" sldId="1498"/>
            <ac:picMk id="8" creationId="{BF51E596-64D5-4D7F-B810-2B03AF851DBF}"/>
          </ac:picMkLst>
        </pc:picChg>
        <pc:picChg chg="add mod">
          <ac:chgData name="Dona Kar" userId="df293a1c-b394-42ac-9875-de5602368004" providerId="ADAL" clId="{22B28799-2D24-448D-BA03-5E7C4206ED5B}" dt="2022-04-07T08:17:04.741" v="7694" actId="1036"/>
          <ac:picMkLst>
            <pc:docMk/>
            <pc:sldMk cId="895884489" sldId="1498"/>
            <ac:picMk id="16" creationId="{8CD1D652-0DEC-4E6B-AC18-0F41B7271AE3}"/>
          </ac:picMkLst>
        </pc:picChg>
        <pc:picChg chg="del">
          <ac:chgData name="Dona Kar" userId="df293a1c-b394-42ac-9875-de5602368004" providerId="ADAL" clId="{22B28799-2D24-448D-BA03-5E7C4206ED5B}" dt="2022-04-07T07:36:20.760" v="7210" actId="478"/>
          <ac:picMkLst>
            <pc:docMk/>
            <pc:sldMk cId="895884489" sldId="1498"/>
            <ac:picMk id="35" creationId="{B62FFBEB-13E1-47A5-A55E-37457C6109CC}"/>
          </ac:picMkLst>
        </pc:picChg>
        <pc:picChg chg="add mod">
          <ac:chgData name="Dona Kar" userId="df293a1c-b394-42ac-9875-de5602368004" providerId="ADAL" clId="{22B28799-2D24-448D-BA03-5E7C4206ED5B}" dt="2022-04-07T09:07:11.304" v="8200" actId="1076"/>
          <ac:picMkLst>
            <pc:docMk/>
            <pc:sldMk cId="895884489" sldId="1498"/>
            <ac:picMk id="1026" creationId="{F739A2E2-3C5A-45CD-99E0-D7E0361C9D83}"/>
          </ac:picMkLst>
        </pc:picChg>
        <pc:picChg chg="add mod">
          <ac:chgData name="Dona Kar" userId="df293a1c-b394-42ac-9875-de5602368004" providerId="ADAL" clId="{22B28799-2D24-448D-BA03-5E7C4206ED5B}" dt="2022-04-07T09:07:14.518" v="8201" actId="1076"/>
          <ac:picMkLst>
            <pc:docMk/>
            <pc:sldMk cId="895884489" sldId="1498"/>
            <ac:picMk id="1028" creationId="{204D171C-5C35-4686-BE27-0A1C95FECCAE}"/>
          </ac:picMkLst>
        </pc:picChg>
        <pc:picChg chg="add del">
          <ac:chgData name="Dona Kar" userId="df293a1c-b394-42ac-9875-de5602368004" providerId="ADAL" clId="{22B28799-2D24-448D-BA03-5E7C4206ED5B}" dt="2022-04-07T08:17:13.787" v="7696"/>
          <ac:picMkLst>
            <pc:docMk/>
            <pc:sldMk cId="895884489" sldId="1498"/>
            <ac:picMk id="1030" creationId="{0DA9A28C-F7C2-4914-98AC-9378BFA6DCC3}"/>
          </ac:picMkLst>
        </pc:picChg>
        <pc:cxnChg chg="add del">
          <ac:chgData name="Dona Kar" userId="df293a1c-b394-42ac-9875-de5602368004" providerId="ADAL" clId="{22B28799-2D24-448D-BA03-5E7C4206ED5B}" dt="2022-04-07T08:10:09.985" v="7570" actId="21"/>
          <ac:cxnSpMkLst>
            <pc:docMk/>
            <pc:sldMk cId="895884489" sldId="1498"/>
            <ac:cxnSpMk id="3" creationId="{62AA5341-1498-42BD-8622-79DE48DF63BE}"/>
          </ac:cxnSpMkLst>
        </pc:cxnChg>
        <pc:cxnChg chg="add del mod">
          <ac:chgData name="Dona Kar" userId="df293a1c-b394-42ac-9875-de5602368004" providerId="ADAL" clId="{22B28799-2D24-448D-BA03-5E7C4206ED5B}" dt="2022-04-07T09:06:59.304" v="8197" actId="478"/>
          <ac:cxnSpMkLst>
            <pc:docMk/>
            <pc:sldMk cId="895884489" sldId="1498"/>
            <ac:cxnSpMk id="6" creationId="{0EE1A54F-AFB5-458A-AAD1-6625D930CA37}"/>
          </ac:cxnSpMkLst>
        </pc:cxnChg>
      </pc:sldChg>
      <pc:sldChg chg="addSp modSp add del mod">
        <pc:chgData name="Dona Kar" userId="df293a1c-b394-42ac-9875-de5602368004" providerId="ADAL" clId="{22B28799-2D24-448D-BA03-5E7C4206ED5B}" dt="2022-04-07T09:09:12.469" v="8225" actId="47"/>
        <pc:sldMkLst>
          <pc:docMk/>
          <pc:sldMk cId="96253119" sldId="1499"/>
        </pc:sldMkLst>
        <pc:spChg chg="add mod">
          <ac:chgData name="Dona Kar" userId="df293a1c-b394-42ac-9875-de5602368004" providerId="ADAL" clId="{22B28799-2D24-448D-BA03-5E7C4206ED5B}" dt="2022-04-07T09:05:27.605" v="8163" actId="1076"/>
          <ac:spMkLst>
            <pc:docMk/>
            <pc:sldMk cId="96253119" sldId="1499"/>
            <ac:spMk id="2" creationId="{7DD8BDA5-04DC-4026-BF2F-2CEAFC677860}"/>
          </ac:spMkLst>
        </pc:spChg>
        <pc:spChg chg="add mod">
          <ac:chgData name="Dona Kar" userId="df293a1c-b394-42ac-9875-de5602368004" providerId="ADAL" clId="{22B28799-2D24-448D-BA03-5E7C4206ED5B}" dt="2022-04-07T09:06:06.533" v="8185" actId="14100"/>
          <ac:spMkLst>
            <pc:docMk/>
            <pc:sldMk cId="96253119" sldId="1499"/>
            <ac:spMk id="11" creationId="{E3A7ACC2-A52D-4D4D-AE4A-E1EE6A827F17}"/>
          </ac:spMkLst>
        </pc:spChg>
        <pc:spChg chg="add mod">
          <ac:chgData name="Dona Kar" userId="df293a1c-b394-42ac-9875-de5602368004" providerId="ADAL" clId="{22B28799-2D24-448D-BA03-5E7C4206ED5B}" dt="2022-04-07T09:05:30.863" v="8164" actId="113"/>
          <ac:spMkLst>
            <pc:docMk/>
            <pc:sldMk cId="96253119" sldId="1499"/>
            <ac:spMk id="14" creationId="{E68E242B-EFDF-4BDC-ACE6-DEF33E5C92DC}"/>
          </ac:spMkLst>
        </pc:spChg>
        <pc:spChg chg="mod">
          <ac:chgData name="Dona Kar" userId="df293a1c-b394-42ac-9875-de5602368004" providerId="ADAL" clId="{22B28799-2D24-448D-BA03-5E7C4206ED5B}" dt="2022-04-07T08:19:25.440" v="7961" actId="20577"/>
          <ac:spMkLst>
            <pc:docMk/>
            <pc:sldMk cId="96253119" sldId="149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7T09:06:01.513" v="8183" actId="20577"/>
          <ac:spMkLst>
            <pc:docMk/>
            <pc:sldMk cId="96253119" sldId="1499"/>
            <ac:spMk id="37" creationId="{26227B77-B5A8-48C5-9898-C0C49EAA3CAF}"/>
          </ac:spMkLst>
        </pc:spChg>
        <pc:picChg chg="add mod">
          <ac:chgData name="Dona Kar" userId="df293a1c-b394-42ac-9875-de5602368004" providerId="ADAL" clId="{22B28799-2D24-448D-BA03-5E7C4206ED5B}" dt="2022-04-07T09:05:15.658" v="8160" actId="1076"/>
          <ac:picMkLst>
            <pc:docMk/>
            <pc:sldMk cId="96253119" sldId="1499"/>
            <ac:picMk id="15" creationId="{B176EEE4-4F5B-445F-80AF-5ED9BFF86022}"/>
          </ac:picMkLst>
        </pc:picChg>
      </pc:sldChg>
      <pc:sldChg chg="modSp add del mod">
        <pc:chgData name="Dona Kar" userId="df293a1c-b394-42ac-9875-de5602368004" providerId="ADAL" clId="{22B28799-2D24-448D-BA03-5E7C4206ED5B}" dt="2022-04-07T09:09:15.908" v="8226" actId="47"/>
        <pc:sldMkLst>
          <pc:docMk/>
          <pc:sldMk cId="1773672226" sldId="1500"/>
        </pc:sldMkLst>
        <pc:spChg chg="mod">
          <ac:chgData name="Dona Kar" userId="df293a1c-b394-42ac-9875-de5602368004" providerId="ADAL" clId="{22B28799-2D24-448D-BA03-5E7C4206ED5B}" dt="2022-04-07T09:05:51.054" v="8168" actId="14100"/>
          <ac:spMkLst>
            <pc:docMk/>
            <pc:sldMk cId="1773672226" sldId="1500"/>
            <ac:spMk id="11" creationId="{E3A7ACC2-A52D-4D4D-AE4A-E1EE6A827F17}"/>
          </ac:spMkLst>
        </pc:spChg>
        <pc:spChg chg="mod">
          <ac:chgData name="Dona Kar" userId="df293a1c-b394-42ac-9875-de5602368004" providerId="ADAL" clId="{22B28799-2D24-448D-BA03-5E7C4206ED5B}" dt="2022-04-07T09:06:11.913" v="8194" actId="20577"/>
          <ac:spMkLst>
            <pc:docMk/>
            <pc:sldMk cId="1773672226" sldId="1500"/>
            <ac:spMk id="14" creationId="{E68E242B-EFDF-4BDC-ACE6-DEF33E5C92DC}"/>
          </ac:spMkLst>
        </pc:spChg>
        <pc:spChg chg="mod">
          <ac:chgData name="Dona Kar" userId="df293a1c-b394-42ac-9875-de5602368004" providerId="ADAL" clId="{22B28799-2D24-448D-BA03-5E7C4206ED5B}" dt="2022-04-07T09:05:45.744" v="8167" actId="20577"/>
          <ac:spMkLst>
            <pc:docMk/>
            <pc:sldMk cId="1773672226" sldId="1500"/>
            <ac:spMk id="37" creationId="{26227B77-B5A8-48C5-9898-C0C49EAA3CAF}"/>
          </ac:spMkLst>
        </pc:spChg>
      </pc:sldChg>
      <pc:sldChg chg="addSp modSp add mod">
        <pc:chgData name="Dona Kar" userId="df293a1c-b394-42ac-9875-de5602368004" providerId="ADAL" clId="{22B28799-2D24-448D-BA03-5E7C4206ED5B}" dt="2022-04-07T09:09:27.538" v="8228" actId="1076"/>
        <pc:sldMkLst>
          <pc:docMk/>
          <pc:sldMk cId="212975453" sldId="1501"/>
        </pc:sldMkLst>
        <pc:spChg chg="add mod">
          <ac:chgData name="Dona Kar" userId="df293a1c-b394-42ac-9875-de5602368004" providerId="ADAL" clId="{22B28799-2D24-448D-BA03-5E7C4206ED5B}" dt="2022-04-07T09:08:16.380" v="8211" actId="1076"/>
          <ac:spMkLst>
            <pc:docMk/>
            <pc:sldMk cId="212975453" sldId="1501"/>
            <ac:spMk id="2" creationId="{B3BDD56C-8048-4879-B247-A9A4CB8E0BC0}"/>
          </ac:spMkLst>
        </pc:spChg>
        <pc:spChg chg="add mod">
          <ac:chgData name="Dona Kar" userId="df293a1c-b394-42ac-9875-de5602368004" providerId="ADAL" clId="{22B28799-2D24-448D-BA03-5E7C4206ED5B}" dt="2022-04-07T09:08:44.248" v="8220" actId="208"/>
          <ac:spMkLst>
            <pc:docMk/>
            <pc:sldMk cId="212975453" sldId="1501"/>
            <ac:spMk id="10" creationId="{E7BBE802-C9B9-4354-9694-78025E464686}"/>
          </ac:spMkLst>
        </pc:spChg>
        <pc:spChg chg="mod">
          <ac:chgData name="Dona Kar" userId="df293a1c-b394-42ac-9875-de5602368004" providerId="ADAL" clId="{22B28799-2D24-448D-BA03-5E7C4206ED5B}" dt="2022-04-07T09:08:53.860" v="8221" actId="14100"/>
          <ac:spMkLst>
            <pc:docMk/>
            <pc:sldMk cId="212975453" sldId="1501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09:09:21.394" v="8227" actId="1076"/>
          <ac:spMkLst>
            <pc:docMk/>
            <pc:sldMk cId="212975453" sldId="1501"/>
            <ac:spMk id="36" creationId="{9317032C-D25E-4E9B-A989-62E55AF00B2C}"/>
          </ac:spMkLst>
        </pc:spChg>
        <pc:picChg chg="mod">
          <ac:chgData name="Dona Kar" userId="df293a1c-b394-42ac-9875-de5602368004" providerId="ADAL" clId="{22B28799-2D24-448D-BA03-5E7C4206ED5B}" dt="2022-04-07T09:09:27.538" v="8228" actId="1076"/>
          <ac:picMkLst>
            <pc:docMk/>
            <pc:sldMk cId="212975453" sldId="1501"/>
            <ac:picMk id="1028" creationId="{204D171C-5C35-4686-BE27-0A1C95FECCAE}"/>
          </ac:picMkLst>
        </pc:picChg>
      </pc:sldChg>
      <pc:sldChg chg="add del">
        <pc:chgData name="Dona Kar" userId="df293a1c-b394-42ac-9875-de5602368004" providerId="ADAL" clId="{22B28799-2D24-448D-BA03-5E7C4206ED5B}" dt="2022-04-07T09:09:09.317" v="8224"/>
        <pc:sldMkLst>
          <pc:docMk/>
          <pc:sldMk cId="377850164" sldId="1502"/>
        </pc:sldMkLst>
      </pc:sldChg>
      <pc:sldChg chg="modSp add mod">
        <pc:chgData name="Dona Kar" userId="df293a1c-b394-42ac-9875-de5602368004" providerId="ADAL" clId="{22B28799-2D24-448D-BA03-5E7C4206ED5B}" dt="2022-04-07T09:16:05.191" v="8526" actId="20577"/>
        <pc:sldMkLst>
          <pc:docMk/>
          <pc:sldMk cId="1459445671" sldId="1502"/>
        </pc:sldMkLst>
        <pc:spChg chg="mod">
          <ac:chgData name="Dona Kar" userId="df293a1c-b394-42ac-9875-de5602368004" providerId="ADAL" clId="{22B28799-2D24-448D-BA03-5E7C4206ED5B}" dt="2022-04-07T09:09:37.372" v="8230" actId="1076"/>
          <ac:spMkLst>
            <pc:docMk/>
            <pc:sldMk cId="1459445671" sldId="1502"/>
            <ac:spMk id="2" creationId="{B3BDD56C-8048-4879-B247-A9A4CB8E0BC0}"/>
          </ac:spMkLst>
        </pc:spChg>
        <pc:spChg chg="mod">
          <ac:chgData name="Dona Kar" userId="df293a1c-b394-42ac-9875-de5602368004" providerId="ADAL" clId="{22B28799-2D24-448D-BA03-5E7C4206ED5B}" dt="2022-04-07T09:10:18.236" v="8250" actId="2711"/>
          <ac:spMkLst>
            <pc:docMk/>
            <pc:sldMk cId="1459445671" sldId="1502"/>
            <ac:spMk id="10" creationId="{E7BBE802-C9B9-4354-9694-78025E464686}"/>
          </ac:spMkLst>
        </pc:spChg>
        <pc:spChg chg="mod">
          <ac:chgData name="Dona Kar" userId="df293a1c-b394-42ac-9875-de5602368004" providerId="ADAL" clId="{22B28799-2D24-448D-BA03-5E7C4206ED5B}" dt="2022-04-07T09:16:05.191" v="8526" actId="20577"/>
          <ac:spMkLst>
            <pc:docMk/>
            <pc:sldMk cId="1459445671" sldId="1502"/>
            <ac:spMk id="24" creationId="{F658F508-7FF4-4B5F-BB0A-3D1F02427888}"/>
          </ac:spMkLst>
        </pc:spChg>
      </pc:sldChg>
      <pc:sldChg chg="addSp modSp add mod">
        <pc:chgData name="Dona Kar" userId="df293a1c-b394-42ac-9875-de5602368004" providerId="ADAL" clId="{22B28799-2D24-448D-BA03-5E7C4206ED5B}" dt="2022-04-07T09:17:19.393" v="8575" actId="1076"/>
        <pc:sldMkLst>
          <pc:docMk/>
          <pc:sldMk cId="1518608880" sldId="1503"/>
        </pc:sldMkLst>
        <pc:spChg chg="add mod">
          <ac:chgData name="Dona Kar" userId="df293a1c-b394-42ac-9875-de5602368004" providerId="ADAL" clId="{22B28799-2D24-448D-BA03-5E7C4206ED5B}" dt="2022-04-07T09:17:03.452" v="8572" actId="1076"/>
          <ac:spMkLst>
            <pc:docMk/>
            <pc:sldMk cId="1518608880" sldId="1503"/>
            <ac:spMk id="3" creationId="{0472FBFD-ECDE-4FD0-A327-111EC61794A9}"/>
          </ac:spMkLst>
        </pc:spChg>
        <pc:spChg chg="add mod">
          <ac:chgData name="Dona Kar" userId="df293a1c-b394-42ac-9875-de5602368004" providerId="ADAL" clId="{22B28799-2D24-448D-BA03-5E7C4206ED5B}" dt="2022-04-07T09:10:59.476" v="8319"/>
          <ac:spMkLst>
            <pc:docMk/>
            <pc:sldMk cId="1518608880" sldId="1503"/>
            <ac:spMk id="12" creationId="{8574376D-BBE9-4CD0-B5E5-0D5E9E5975B9}"/>
          </ac:spMkLst>
        </pc:spChg>
        <pc:spChg chg="add mod">
          <ac:chgData name="Dona Kar" userId="df293a1c-b394-42ac-9875-de5602368004" providerId="ADAL" clId="{22B28799-2D24-448D-BA03-5E7C4206ED5B}" dt="2022-04-07T09:17:06.394" v="8573" actId="1076"/>
          <ac:spMkLst>
            <pc:docMk/>
            <pc:sldMk cId="1518608880" sldId="1503"/>
            <ac:spMk id="15" creationId="{690F4C36-99C2-4CFC-9AAB-960D07E69DEC}"/>
          </ac:spMkLst>
        </pc:spChg>
        <pc:spChg chg="add mod">
          <ac:chgData name="Dona Kar" userId="df293a1c-b394-42ac-9875-de5602368004" providerId="ADAL" clId="{22B28799-2D24-448D-BA03-5E7C4206ED5B}" dt="2022-04-07T09:14:55.356" v="8472" actId="1076"/>
          <ac:spMkLst>
            <pc:docMk/>
            <pc:sldMk cId="1518608880" sldId="1503"/>
            <ac:spMk id="21" creationId="{09E8DE50-E0E7-4201-88B2-22FF0027714F}"/>
          </ac:spMkLst>
        </pc:spChg>
        <pc:spChg chg="mod">
          <ac:chgData name="Dona Kar" userId="df293a1c-b394-42ac-9875-de5602368004" providerId="ADAL" clId="{22B28799-2D24-448D-BA03-5E7C4206ED5B}" dt="2022-04-07T09:16:22.344" v="8564" actId="20577"/>
          <ac:spMkLst>
            <pc:docMk/>
            <pc:sldMk cId="1518608880" sldId="1503"/>
            <ac:spMk id="24" creationId="{F658F508-7FF4-4B5F-BB0A-3D1F02427888}"/>
          </ac:spMkLst>
        </pc:spChg>
        <pc:graphicFrameChg chg="add mod modGraphic">
          <ac:chgData name="Dona Kar" userId="df293a1c-b394-42ac-9875-de5602368004" providerId="ADAL" clId="{22B28799-2D24-448D-BA03-5E7C4206ED5B}" dt="2022-04-07T09:17:09.404" v="8574" actId="1076"/>
          <ac:graphicFrameMkLst>
            <pc:docMk/>
            <pc:sldMk cId="1518608880" sldId="1503"/>
            <ac:graphicFrameMk id="17" creationId="{63D214B3-8522-47B5-A1AA-6079259ADDB1}"/>
          </ac:graphicFrameMkLst>
        </pc:graphicFrameChg>
        <pc:graphicFrameChg chg="add mod modGraphic">
          <ac:chgData name="Dona Kar" userId="df293a1c-b394-42ac-9875-de5602368004" providerId="ADAL" clId="{22B28799-2D24-448D-BA03-5E7C4206ED5B}" dt="2022-04-07T09:17:19.393" v="8575" actId="1076"/>
          <ac:graphicFrameMkLst>
            <pc:docMk/>
            <pc:sldMk cId="1518608880" sldId="1503"/>
            <ac:graphicFrameMk id="22" creationId="{694DB092-86D5-4083-995E-9FC4146E30E1}"/>
          </ac:graphicFrameMkLst>
        </pc:graphicFrameChg>
        <pc:cxnChg chg="add mod">
          <ac:chgData name="Dona Kar" userId="df293a1c-b394-42ac-9875-de5602368004" providerId="ADAL" clId="{22B28799-2D24-448D-BA03-5E7C4206ED5B}" dt="2022-04-07T09:15:04.377" v="8474" actId="13822"/>
          <ac:cxnSpMkLst>
            <pc:docMk/>
            <pc:sldMk cId="1518608880" sldId="1503"/>
            <ac:cxnSpMk id="6" creationId="{FCB50B25-5779-4161-BE24-53BF002D3391}"/>
          </ac:cxnSpMkLst>
        </pc:cxnChg>
        <pc:cxnChg chg="add mod">
          <ac:chgData name="Dona Kar" userId="df293a1c-b394-42ac-9875-de5602368004" providerId="ADAL" clId="{22B28799-2D24-448D-BA03-5E7C4206ED5B}" dt="2022-04-07T09:14:51.173" v="8471" actId="1076"/>
          <ac:cxnSpMkLst>
            <pc:docMk/>
            <pc:sldMk cId="1518608880" sldId="1503"/>
            <ac:cxnSpMk id="20" creationId="{FBFCA072-B190-44BC-8FEF-40222566BE2E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07T11:33:34.384" v="9738" actId="1076"/>
        <pc:sldMkLst>
          <pc:docMk/>
          <pc:sldMk cId="3381958733" sldId="1504"/>
        </pc:sldMkLst>
        <pc:spChg chg="del">
          <ac:chgData name="Dona Kar" userId="df293a1c-b394-42ac-9875-de5602368004" providerId="ADAL" clId="{22B28799-2D24-448D-BA03-5E7C4206ED5B}" dt="2022-04-07T09:28:13.860" v="8577" actId="478"/>
          <ac:spMkLst>
            <pc:docMk/>
            <pc:sldMk cId="3381958733" sldId="1504"/>
            <ac:spMk id="2" creationId="{B3BDD56C-8048-4879-B247-A9A4CB8E0BC0}"/>
          </ac:spMkLst>
        </pc:spChg>
        <pc:spChg chg="del">
          <ac:chgData name="Dona Kar" userId="df293a1c-b394-42ac-9875-de5602368004" providerId="ADAL" clId="{22B28799-2D24-448D-BA03-5E7C4206ED5B}" dt="2022-04-07T09:28:13.860" v="8577" actId="478"/>
          <ac:spMkLst>
            <pc:docMk/>
            <pc:sldMk cId="3381958733" sldId="1504"/>
            <ac:spMk id="10" creationId="{E7BBE802-C9B9-4354-9694-78025E464686}"/>
          </ac:spMkLst>
        </pc:spChg>
        <pc:spChg chg="add mod">
          <ac:chgData name="Dona Kar" userId="df293a1c-b394-42ac-9875-de5602368004" providerId="ADAL" clId="{22B28799-2D24-448D-BA03-5E7C4206ED5B}" dt="2022-04-07T11:33:34.384" v="9738" actId="1076"/>
          <ac:spMkLst>
            <pc:docMk/>
            <pc:sldMk cId="3381958733" sldId="1504"/>
            <ac:spMk id="12" creationId="{9C999AF8-DC23-4AB5-8BD3-3CFE71409C0B}"/>
          </ac:spMkLst>
        </pc:spChg>
        <pc:spChg chg="mod">
          <ac:chgData name="Dona Kar" userId="df293a1c-b394-42ac-9875-de5602368004" providerId="ADAL" clId="{22B28799-2D24-448D-BA03-5E7C4206ED5B}" dt="2022-04-07T11:28:21.901" v="9331" actId="14100"/>
          <ac:spMkLst>
            <pc:docMk/>
            <pc:sldMk cId="3381958733" sldId="1504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10:49:08.042" v="8599" actId="14100"/>
          <ac:spMkLst>
            <pc:docMk/>
            <pc:sldMk cId="3381958733" sldId="150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07T11:29:41.025" v="9398" actId="20577"/>
          <ac:spMkLst>
            <pc:docMk/>
            <pc:sldMk cId="3381958733" sldId="1504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7T09:28:13.860" v="8577" actId="478"/>
          <ac:spMkLst>
            <pc:docMk/>
            <pc:sldMk cId="3381958733" sldId="1504"/>
            <ac:spMk id="36" creationId="{9317032C-D25E-4E9B-A989-62E55AF00B2C}"/>
          </ac:spMkLst>
        </pc:spChg>
        <pc:spChg chg="del">
          <ac:chgData name="Dona Kar" userId="df293a1c-b394-42ac-9875-de5602368004" providerId="ADAL" clId="{22B28799-2D24-448D-BA03-5E7C4206ED5B}" dt="2022-04-07T09:28:13.860" v="8577" actId="478"/>
          <ac:spMkLst>
            <pc:docMk/>
            <pc:sldMk cId="3381958733" sldId="1504"/>
            <ac:spMk id="37" creationId="{26227B77-B5A8-48C5-9898-C0C49EAA3CAF}"/>
          </ac:spMkLst>
        </pc:spChg>
        <pc:picChg chg="del">
          <ac:chgData name="Dona Kar" userId="df293a1c-b394-42ac-9875-de5602368004" providerId="ADAL" clId="{22B28799-2D24-448D-BA03-5E7C4206ED5B}" dt="2022-04-07T09:28:13.860" v="8577" actId="478"/>
          <ac:picMkLst>
            <pc:docMk/>
            <pc:sldMk cId="3381958733" sldId="1504"/>
            <ac:picMk id="16" creationId="{8CD1D652-0DEC-4E6B-AC18-0F41B7271AE3}"/>
          </ac:picMkLst>
        </pc:picChg>
        <pc:picChg chg="del">
          <ac:chgData name="Dona Kar" userId="df293a1c-b394-42ac-9875-de5602368004" providerId="ADAL" clId="{22B28799-2D24-448D-BA03-5E7C4206ED5B}" dt="2022-04-07T09:28:13.860" v="8577" actId="478"/>
          <ac:picMkLst>
            <pc:docMk/>
            <pc:sldMk cId="3381958733" sldId="1504"/>
            <ac:picMk id="1026" creationId="{F739A2E2-3C5A-45CD-99E0-D7E0361C9D83}"/>
          </ac:picMkLst>
        </pc:picChg>
        <pc:picChg chg="del">
          <ac:chgData name="Dona Kar" userId="df293a1c-b394-42ac-9875-de5602368004" providerId="ADAL" clId="{22B28799-2D24-448D-BA03-5E7C4206ED5B}" dt="2022-04-07T09:28:13.860" v="8577" actId="478"/>
          <ac:picMkLst>
            <pc:docMk/>
            <pc:sldMk cId="3381958733" sldId="1504"/>
            <ac:picMk id="1028" creationId="{204D171C-5C35-4686-BE27-0A1C95FECCAE}"/>
          </ac:picMkLst>
        </pc:picChg>
        <pc:picChg chg="add mod">
          <ac:chgData name="Dona Kar" userId="df293a1c-b394-42ac-9875-de5602368004" providerId="ADAL" clId="{22B28799-2D24-448D-BA03-5E7C4206ED5B}" dt="2022-04-07T11:28:19.265" v="9330" actId="1076"/>
          <ac:picMkLst>
            <pc:docMk/>
            <pc:sldMk cId="3381958733" sldId="1504"/>
            <ac:picMk id="2050" creationId="{5D739695-88EC-48DA-A531-7AB9613C340D}"/>
          </ac:picMkLst>
        </pc:picChg>
      </pc:sldChg>
      <pc:sldChg chg="addSp modSp add mod">
        <pc:chgData name="Dona Kar" userId="df293a1c-b394-42ac-9875-de5602368004" providerId="ADAL" clId="{22B28799-2D24-448D-BA03-5E7C4206ED5B}" dt="2022-04-07T11:49:07.514" v="10018" actId="113"/>
        <pc:sldMkLst>
          <pc:docMk/>
          <pc:sldMk cId="510167864" sldId="1505"/>
        </pc:sldMkLst>
        <pc:spChg chg="add mod">
          <ac:chgData name="Dona Kar" userId="df293a1c-b394-42ac-9875-de5602368004" providerId="ADAL" clId="{22B28799-2D24-448D-BA03-5E7C4206ED5B}" dt="2022-04-07T11:33:54.035" v="9749" actId="1076"/>
          <ac:spMkLst>
            <pc:docMk/>
            <pc:sldMk cId="510167864" sldId="1505"/>
            <ac:spMk id="2" creationId="{6BFAE182-C721-42FD-A1C6-AAFF02FDEE1E}"/>
          </ac:spMkLst>
        </pc:spChg>
        <pc:spChg chg="add mod">
          <ac:chgData name="Dona Kar" userId="df293a1c-b394-42ac-9875-de5602368004" providerId="ADAL" clId="{22B28799-2D24-448D-BA03-5E7C4206ED5B}" dt="2022-04-07T11:34:28.342" v="9781" actId="207"/>
          <ac:spMkLst>
            <pc:docMk/>
            <pc:sldMk cId="510167864" sldId="1505"/>
            <ac:spMk id="3" creationId="{D995F84A-2B79-4D5C-8241-8067D13AD9E4}"/>
          </ac:spMkLst>
        </pc:spChg>
        <pc:spChg chg="add mod">
          <ac:chgData name="Dona Kar" userId="df293a1c-b394-42ac-9875-de5602368004" providerId="ADAL" clId="{22B28799-2D24-448D-BA03-5E7C4206ED5B}" dt="2022-04-07T11:30:19.626" v="9485"/>
          <ac:spMkLst>
            <pc:docMk/>
            <pc:sldMk cId="510167864" sldId="1505"/>
            <ac:spMk id="7" creationId="{13A59EC1-75E2-4F82-942B-E5A9F6C9C6F9}"/>
          </ac:spMkLst>
        </pc:spChg>
        <pc:spChg chg="add mod">
          <ac:chgData name="Dona Kar" userId="df293a1c-b394-42ac-9875-de5602368004" providerId="ADAL" clId="{22B28799-2D24-448D-BA03-5E7C4206ED5B}" dt="2022-04-07T11:49:07.514" v="10018" actId="113"/>
          <ac:spMkLst>
            <pc:docMk/>
            <pc:sldMk cId="510167864" sldId="1505"/>
            <ac:spMk id="9" creationId="{427F7816-3FA4-47E0-97D2-AE5EA1985B37}"/>
          </ac:spMkLst>
        </pc:spChg>
        <pc:spChg chg="add mod">
          <ac:chgData name="Dona Kar" userId="df293a1c-b394-42ac-9875-de5602368004" providerId="ADAL" clId="{22B28799-2D24-448D-BA03-5E7C4206ED5B}" dt="2022-04-07T11:33:46.596" v="9747" actId="14100"/>
          <ac:spMkLst>
            <pc:docMk/>
            <pc:sldMk cId="510167864" sldId="1505"/>
            <ac:spMk id="10" creationId="{9B587741-6903-4526-8643-B4EAA3C917D5}"/>
          </ac:spMkLst>
        </pc:spChg>
        <pc:spChg chg="add mod">
          <ac:chgData name="Dona Kar" userId="df293a1c-b394-42ac-9875-de5602368004" providerId="ADAL" clId="{22B28799-2D24-448D-BA03-5E7C4206ED5B}" dt="2022-04-07T11:34:34.015" v="9782" actId="207"/>
          <ac:spMkLst>
            <pc:docMk/>
            <pc:sldMk cId="510167864" sldId="1505"/>
            <ac:spMk id="11" creationId="{F41AC1B0-D5D3-4671-A00B-44AE7E655BC8}"/>
          </ac:spMkLst>
        </pc:spChg>
        <pc:spChg chg="mod">
          <ac:chgData name="Dona Kar" userId="df293a1c-b394-42ac-9875-de5602368004" providerId="ADAL" clId="{22B28799-2D24-448D-BA03-5E7C4206ED5B}" dt="2022-04-07T11:30:14.375" v="9484" actId="20577"/>
          <ac:spMkLst>
            <pc:docMk/>
            <pc:sldMk cId="510167864" sldId="1505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08T03:13:09.084" v="11187" actId="20577"/>
        <pc:sldMkLst>
          <pc:docMk/>
          <pc:sldMk cId="1709298039" sldId="1506"/>
        </pc:sldMkLst>
        <pc:spChg chg="mod">
          <ac:chgData name="Dona Kar" userId="df293a1c-b394-42ac-9875-de5602368004" providerId="ADAL" clId="{22B28799-2D24-448D-BA03-5E7C4206ED5B}" dt="2022-04-07T11:37:16.431" v="10004" actId="1076"/>
          <ac:spMkLst>
            <pc:docMk/>
            <pc:sldMk cId="1709298039" sldId="1506"/>
            <ac:spMk id="2" creationId="{6BFAE182-C721-42FD-A1C6-AAFF02FDEE1E}"/>
          </ac:spMkLst>
        </pc:spChg>
        <pc:spChg chg="del">
          <ac:chgData name="Dona Kar" userId="df293a1c-b394-42ac-9875-de5602368004" providerId="ADAL" clId="{22B28799-2D24-448D-BA03-5E7C4206ED5B}" dt="2022-04-07T11:34:46.987" v="9784" actId="478"/>
          <ac:spMkLst>
            <pc:docMk/>
            <pc:sldMk cId="1709298039" sldId="1506"/>
            <ac:spMk id="3" creationId="{D995F84A-2B79-4D5C-8241-8067D13AD9E4}"/>
          </ac:spMkLst>
        </pc:spChg>
        <pc:spChg chg="mod">
          <ac:chgData name="Dona Kar" userId="df293a1c-b394-42ac-9875-de5602368004" providerId="ADAL" clId="{22B28799-2D24-448D-BA03-5E7C4206ED5B}" dt="2022-04-08T03:13:09.084" v="11187" actId="20577"/>
          <ac:spMkLst>
            <pc:docMk/>
            <pc:sldMk cId="1709298039" sldId="1506"/>
            <ac:spMk id="9" creationId="{427F7816-3FA4-47E0-97D2-AE5EA1985B37}"/>
          </ac:spMkLst>
        </pc:spChg>
        <pc:spChg chg="add del mod">
          <ac:chgData name="Dona Kar" userId="df293a1c-b394-42ac-9875-de5602368004" providerId="ADAL" clId="{22B28799-2D24-448D-BA03-5E7C4206ED5B}" dt="2022-04-07T11:37:24.847" v="10017" actId="20577"/>
          <ac:spMkLst>
            <pc:docMk/>
            <pc:sldMk cId="1709298039" sldId="1506"/>
            <ac:spMk id="10" creationId="{9B587741-6903-4526-8643-B4EAA3C917D5}"/>
          </ac:spMkLst>
        </pc:spChg>
        <pc:spChg chg="del">
          <ac:chgData name="Dona Kar" userId="df293a1c-b394-42ac-9875-de5602368004" providerId="ADAL" clId="{22B28799-2D24-448D-BA03-5E7C4206ED5B}" dt="2022-04-07T11:34:46.987" v="9784" actId="478"/>
          <ac:spMkLst>
            <pc:docMk/>
            <pc:sldMk cId="1709298039" sldId="1506"/>
            <ac:spMk id="11" creationId="{F41AC1B0-D5D3-4671-A00B-44AE7E655BC8}"/>
          </ac:spMkLst>
        </pc:spChg>
        <pc:spChg chg="mod">
          <ac:chgData name="Dona Kar" userId="df293a1c-b394-42ac-9875-de5602368004" providerId="ADAL" clId="{22B28799-2D24-448D-BA03-5E7C4206ED5B}" dt="2022-04-07T11:34:51.980" v="9798" actId="5793"/>
          <ac:spMkLst>
            <pc:docMk/>
            <pc:sldMk cId="1709298039" sldId="1506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07T17:01:14.057" v="10555" actId="20577"/>
        <pc:sldMkLst>
          <pc:docMk/>
          <pc:sldMk cId="1681234537" sldId="1507"/>
        </pc:sldMkLst>
        <pc:spChg chg="add mod">
          <ac:chgData name="Dona Kar" userId="df293a1c-b394-42ac-9875-de5602368004" providerId="ADAL" clId="{22B28799-2D24-448D-BA03-5E7C4206ED5B}" dt="2022-04-07T16:51:14.237" v="10242" actId="5793"/>
          <ac:spMkLst>
            <pc:docMk/>
            <pc:sldMk cId="1681234537" sldId="1507"/>
            <ac:spMk id="7" creationId="{E5389C4F-4C79-4763-B77D-16EF1723E4EE}"/>
          </ac:spMkLst>
        </pc:spChg>
        <pc:spChg chg="add mod">
          <ac:chgData name="Dona Kar" userId="df293a1c-b394-42ac-9875-de5602368004" providerId="ADAL" clId="{22B28799-2D24-448D-BA03-5E7C4206ED5B}" dt="2022-04-07T16:51:22.655" v="10262" actId="20577"/>
          <ac:spMkLst>
            <pc:docMk/>
            <pc:sldMk cId="1681234537" sldId="1507"/>
            <ac:spMk id="8" creationId="{6AA019C9-396E-4995-B7C3-BFFF2A690343}"/>
          </ac:spMkLst>
        </pc:spChg>
        <pc:spChg chg="add mod">
          <ac:chgData name="Dona Kar" userId="df293a1c-b394-42ac-9875-de5602368004" providerId="ADAL" clId="{22B28799-2D24-448D-BA03-5E7C4206ED5B}" dt="2022-04-07T16:51:28.429" v="10274" actId="20577"/>
          <ac:spMkLst>
            <pc:docMk/>
            <pc:sldMk cId="1681234537" sldId="1507"/>
            <ac:spMk id="9" creationId="{82AEDD4D-2B62-43B5-9756-1CE06DD37389}"/>
          </ac:spMkLst>
        </pc:spChg>
        <pc:spChg chg="add del mod">
          <ac:chgData name="Dona Kar" userId="df293a1c-b394-42ac-9875-de5602368004" providerId="ADAL" clId="{22B28799-2D24-448D-BA03-5E7C4206ED5B}" dt="2022-04-07T16:49:58.524" v="10184" actId="478"/>
          <ac:spMkLst>
            <pc:docMk/>
            <pc:sldMk cId="1681234537" sldId="1507"/>
            <ac:spMk id="10" creationId="{A20D238E-66BC-44DA-8F3E-C316181BF5CE}"/>
          </ac:spMkLst>
        </pc:spChg>
        <pc:spChg chg="add del mod">
          <ac:chgData name="Dona Kar" userId="df293a1c-b394-42ac-9875-de5602368004" providerId="ADAL" clId="{22B28799-2D24-448D-BA03-5E7C4206ED5B}" dt="2022-04-07T16:49:58.524" v="10184" actId="478"/>
          <ac:spMkLst>
            <pc:docMk/>
            <pc:sldMk cId="1681234537" sldId="1507"/>
            <ac:spMk id="11" creationId="{9AD51310-8185-4C01-B603-F2DB0FF5A00B}"/>
          </ac:spMkLst>
        </pc:spChg>
        <pc:spChg chg="del">
          <ac:chgData name="Dona Kar" userId="df293a1c-b394-42ac-9875-de5602368004" providerId="ADAL" clId="{22B28799-2D24-448D-BA03-5E7C4206ED5B}" dt="2022-04-07T16:49:13.480" v="10168" actId="478"/>
          <ac:spMkLst>
            <pc:docMk/>
            <pc:sldMk cId="1681234537" sldId="1507"/>
            <ac:spMk id="12" creationId="{9C999AF8-DC23-4AB5-8BD3-3CFE71409C0B}"/>
          </ac:spMkLst>
        </pc:spChg>
        <pc:spChg chg="add mod">
          <ac:chgData name="Dona Kar" userId="df293a1c-b394-42ac-9875-de5602368004" providerId="ADAL" clId="{22B28799-2D24-448D-BA03-5E7C4206ED5B}" dt="2022-04-07T16:51:34.786" v="10275" actId="21"/>
          <ac:spMkLst>
            <pc:docMk/>
            <pc:sldMk cId="1681234537" sldId="1507"/>
            <ac:spMk id="13" creationId="{DCDAB351-F857-4BC8-9B9F-4F2ED91443B4}"/>
          </ac:spMkLst>
        </pc:spChg>
        <pc:spChg chg="mod">
          <ac:chgData name="Dona Kar" userId="df293a1c-b394-42ac-9875-de5602368004" providerId="ADAL" clId="{22B28799-2D24-448D-BA03-5E7C4206ED5B}" dt="2022-04-07T16:51:08.604" v="10231" actId="20577"/>
          <ac:spMkLst>
            <pc:docMk/>
            <pc:sldMk cId="1681234537" sldId="1507"/>
            <ac:spMk id="15" creationId="{5C7BAFF4-319D-44FA-8824-C3D08948FC7D}"/>
          </ac:spMkLst>
        </pc:spChg>
        <pc:spChg chg="mod">
          <ac:chgData name="Dona Kar" userId="df293a1c-b394-42ac-9875-de5602368004" providerId="ADAL" clId="{22B28799-2D24-448D-BA03-5E7C4206ED5B}" dt="2022-04-07T16:49:33.839" v="10172" actId="2711"/>
          <ac:spMkLst>
            <pc:docMk/>
            <pc:sldMk cId="1681234537" sldId="1507"/>
            <ac:spMk id="16" creationId="{EEA67D25-4EC1-4539-AB87-5DD668CA7AA5}"/>
          </ac:spMkLst>
        </pc:spChg>
        <pc:spChg chg="mod">
          <ac:chgData name="Dona Kar" userId="df293a1c-b394-42ac-9875-de5602368004" providerId="ADAL" clId="{22B28799-2D24-448D-BA03-5E7C4206ED5B}" dt="2022-04-07T16:49:33.839" v="10172" actId="2711"/>
          <ac:spMkLst>
            <pc:docMk/>
            <pc:sldMk cId="1681234537" sldId="1507"/>
            <ac:spMk id="17" creationId="{8827B7FE-3BE7-41F0-8E21-A15F979230F5}"/>
          </ac:spMkLst>
        </pc:spChg>
        <pc:spChg chg="mod">
          <ac:chgData name="Dona Kar" userId="df293a1c-b394-42ac-9875-de5602368004" providerId="ADAL" clId="{22B28799-2D24-448D-BA03-5E7C4206ED5B}" dt="2022-04-07T16:49:10.596" v="10167" actId="20577"/>
          <ac:spMkLst>
            <pc:docMk/>
            <pc:sldMk cId="1681234537" sldId="1507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16:37:02.946" v="10053" actId="14100"/>
          <ac:spMkLst>
            <pc:docMk/>
            <pc:sldMk cId="1681234537" sldId="1507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07T17:01:14.057" v="10555" actId="20577"/>
          <ac:spMkLst>
            <pc:docMk/>
            <pc:sldMk cId="1681234537" sldId="1507"/>
            <ac:spMk id="20" creationId="{D5DEE398-5B17-47F9-BA0F-7E0DBF553B3C}"/>
          </ac:spMkLst>
        </pc:spChg>
        <pc:spChg chg="mod">
          <ac:chgData name="Dona Kar" userId="df293a1c-b394-42ac-9875-de5602368004" providerId="ADAL" clId="{22B28799-2D24-448D-BA03-5E7C4206ED5B}" dt="2022-04-07T16:54:00.707" v="10365" actId="20577"/>
          <ac:spMkLst>
            <pc:docMk/>
            <pc:sldMk cId="1681234537" sldId="1507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07T16:50:50.831" v="10218" actId="1035"/>
          <ac:grpSpMkLst>
            <pc:docMk/>
            <pc:sldMk cId="1681234537" sldId="1507"/>
            <ac:grpSpMk id="14" creationId="{A013D2BF-763A-46AC-8A42-6B77F53C959B}"/>
          </ac:grpSpMkLst>
        </pc:grpChg>
        <pc:picChg chg="add mod">
          <ac:chgData name="Dona Kar" userId="df293a1c-b394-42ac-9875-de5602368004" providerId="ADAL" clId="{22B28799-2D24-448D-BA03-5E7C4206ED5B}" dt="2022-04-07T16:53:32.610" v="10300" actId="14100"/>
          <ac:picMkLst>
            <pc:docMk/>
            <pc:sldMk cId="1681234537" sldId="1507"/>
            <ac:picMk id="21" creationId="{7D00FC16-7B06-4D71-8D4A-90394107B677}"/>
          </ac:picMkLst>
        </pc:picChg>
        <pc:picChg chg="del">
          <ac:chgData name="Dona Kar" userId="df293a1c-b394-42ac-9875-de5602368004" providerId="ADAL" clId="{22B28799-2D24-448D-BA03-5E7C4206ED5B}" dt="2022-04-07T16:24:09.685" v="10020" actId="478"/>
          <ac:picMkLst>
            <pc:docMk/>
            <pc:sldMk cId="1681234537" sldId="1507"/>
            <ac:picMk id="2050" creationId="{5D739695-88EC-48DA-A531-7AB9613C340D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17:01:27.252" v="10559" actId="113"/>
        <pc:sldMkLst>
          <pc:docMk/>
          <pc:sldMk cId="3429904940" sldId="1508"/>
        </pc:sldMkLst>
        <pc:spChg chg="mod">
          <ac:chgData name="Dona Kar" userId="df293a1c-b394-42ac-9875-de5602368004" providerId="ADAL" clId="{22B28799-2D24-448D-BA03-5E7C4206ED5B}" dt="2022-04-07T16:54:44.830" v="10432" actId="207"/>
          <ac:spMkLst>
            <pc:docMk/>
            <pc:sldMk cId="3429904940" sldId="1508"/>
            <ac:spMk id="7" creationId="{E5389C4F-4C79-4763-B77D-16EF1723E4EE}"/>
          </ac:spMkLst>
        </pc:spChg>
        <pc:spChg chg="mod topLvl">
          <ac:chgData name="Dona Kar" userId="df293a1c-b394-42ac-9875-de5602368004" providerId="ADAL" clId="{22B28799-2D24-448D-BA03-5E7C4206ED5B}" dt="2022-04-07T16:54:49.486" v="10433" actId="207"/>
          <ac:spMkLst>
            <pc:docMk/>
            <pc:sldMk cId="3429904940" sldId="1508"/>
            <ac:spMk id="15" creationId="{5C7BAFF4-319D-44FA-8824-C3D08948FC7D}"/>
          </ac:spMkLst>
        </pc:spChg>
        <pc:spChg chg="del mod">
          <ac:chgData name="Dona Kar" userId="df293a1c-b394-42ac-9875-de5602368004" providerId="ADAL" clId="{22B28799-2D24-448D-BA03-5E7C4206ED5B}" dt="2022-04-07T16:54:22.897" v="10401" actId="21"/>
          <ac:spMkLst>
            <pc:docMk/>
            <pc:sldMk cId="3429904940" sldId="1508"/>
            <ac:spMk id="16" creationId="{EEA67D25-4EC1-4539-AB87-5DD668CA7AA5}"/>
          </ac:spMkLst>
        </pc:spChg>
        <pc:spChg chg="del mod topLvl">
          <ac:chgData name="Dona Kar" userId="df293a1c-b394-42ac-9875-de5602368004" providerId="ADAL" clId="{22B28799-2D24-448D-BA03-5E7C4206ED5B}" dt="2022-04-07T16:54:32.906" v="10405" actId="478"/>
          <ac:spMkLst>
            <pc:docMk/>
            <pc:sldMk cId="3429904940" sldId="1508"/>
            <ac:spMk id="17" creationId="{8827B7FE-3BE7-41F0-8E21-A15F979230F5}"/>
          </ac:spMkLst>
        </pc:spChg>
        <pc:spChg chg="mod">
          <ac:chgData name="Dona Kar" userId="df293a1c-b394-42ac-9875-de5602368004" providerId="ADAL" clId="{22B28799-2D24-448D-BA03-5E7C4206ED5B}" dt="2022-04-07T17:01:27.252" v="10559" actId="113"/>
          <ac:spMkLst>
            <pc:docMk/>
            <pc:sldMk cId="3429904940" sldId="1508"/>
            <ac:spMk id="20" creationId="{D5DEE398-5B17-47F9-BA0F-7E0DBF553B3C}"/>
          </ac:spMkLst>
        </pc:spChg>
        <pc:spChg chg="add mod">
          <ac:chgData name="Dona Kar" userId="df293a1c-b394-42ac-9875-de5602368004" providerId="ADAL" clId="{22B28799-2D24-448D-BA03-5E7C4206ED5B}" dt="2022-04-07T16:54:39.418" v="10431" actId="1036"/>
          <ac:spMkLst>
            <pc:docMk/>
            <pc:sldMk cId="3429904940" sldId="1508"/>
            <ac:spMk id="22" creationId="{AFF71D4E-EE3B-479F-B1A6-79ECA51B3111}"/>
          </ac:spMkLst>
        </pc:spChg>
        <pc:spChg chg="mod">
          <ac:chgData name="Dona Kar" userId="df293a1c-b394-42ac-9875-de5602368004" providerId="ADAL" clId="{22B28799-2D24-448D-BA03-5E7C4206ED5B}" dt="2022-04-07T16:55:44.289" v="10447" actId="20577"/>
          <ac:spMkLst>
            <pc:docMk/>
            <pc:sldMk cId="3429904940" sldId="1508"/>
            <ac:spMk id="24" creationId="{F658F508-7FF4-4B5F-BB0A-3D1F02427888}"/>
          </ac:spMkLst>
        </pc:spChg>
        <pc:grpChg chg="del mod">
          <ac:chgData name="Dona Kar" userId="df293a1c-b394-42ac-9875-de5602368004" providerId="ADAL" clId="{22B28799-2D24-448D-BA03-5E7C4206ED5B}" dt="2022-04-07T16:54:32.906" v="10405" actId="478"/>
          <ac:grpSpMkLst>
            <pc:docMk/>
            <pc:sldMk cId="3429904940" sldId="1508"/>
            <ac:grpSpMk id="14" creationId="{A013D2BF-763A-46AC-8A42-6B77F53C959B}"/>
          </ac:grpSpMkLst>
        </pc:grpChg>
        <pc:picChg chg="del">
          <ac:chgData name="Dona Kar" userId="df293a1c-b394-42ac-9875-de5602368004" providerId="ADAL" clId="{22B28799-2D24-448D-BA03-5E7C4206ED5B}" dt="2022-04-07T16:54:56.759" v="10434" actId="478"/>
          <ac:picMkLst>
            <pc:docMk/>
            <pc:sldMk cId="3429904940" sldId="1508"/>
            <ac:picMk id="21" creationId="{7D00FC16-7B06-4D71-8D4A-90394107B677}"/>
          </ac:picMkLst>
        </pc:picChg>
        <pc:picChg chg="add mod">
          <ac:chgData name="Dona Kar" userId="df293a1c-b394-42ac-9875-de5602368004" providerId="ADAL" clId="{22B28799-2D24-448D-BA03-5E7C4206ED5B}" dt="2022-04-07T16:55:02.714" v="10437" actId="27349"/>
          <ac:picMkLst>
            <pc:docMk/>
            <pc:sldMk cId="3429904940" sldId="1508"/>
            <ac:picMk id="23" creationId="{2D584D74-4251-4438-B471-18624447E3F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17:01:39.602" v="10562" actId="20577"/>
        <pc:sldMkLst>
          <pc:docMk/>
          <pc:sldMk cId="1274077631" sldId="1509"/>
        </pc:sldMkLst>
        <pc:spChg chg="mod">
          <ac:chgData name="Dona Kar" userId="df293a1c-b394-42ac-9875-de5602368004" providerId="ADAL" clId="{22B28799-2D24-448D-BA03-5E7C4206ED5B}" dt="2022-04-07T16:57:38.799" v="10449" actId="207"/>
          <ac:spMkLst>
            <pc:docMk/>
            <pc:sldMk cId="1274077631" sldId="1509"/>
            <ac:spMk id="7" creationId="{E5389C4F-4C79-4763-B77D-16EF1723E4EE}"/>
          </ac:spMkLst>
        </pc:spChg>
        <pc:spChg chg="mod">
          <ac:chgData name="Dona Kar" userId="df293a1c-b394-42ac-9875-de5602368004" providerId="ADAL" clId="{22B28799-2D24-448D-BA03-5E7C4206ED5B}" dt="2022-04-07T16:57:44.480" v="10450" actId="207"/>
          <ac:spMkLst>
            <pc:docMk/>
            <pc:sldMk cId="1274077631" sldId="1509"/>
            <ac:spMk id="8" creationId="{6AA019C9-396E-4995-B7C3-BFFF2A690343}"/>
          </ac:spMkLst>
        </pc:spChg>
        <pc:spChg chg="mod">
          <ac:chgData name="Dona Kar" userId="df293a1c-b394-42ac-9875-de5602368004" providerId="ADAL" clId="{22B28799-2D24-448D-BA03-5E7C4206ED5B}" dt="2022-04-07T17:01:39.602" v="10562" actId="20577"/>
          <ac:spMkLst>
            <pc:docMk/>
            <pc:sldMk cId="1274077631" sldId="1509"/>
            <ac:spMk id="20" creationId="{D5DEE398-5B17-47F9-BA0F-7E0DBF553B3C}"/>
          </ac:spMkLst>
        </pc:spChg>
        <pc:spChg chg="mod">
          <ac:chgData name="Dona Kar" userId="df293a1c-b394-42ac-9875-de5602368004" providerId="ADAL" clId="{22B28799-2D24-448D-BA03-5E7C4206ED5B}" dt="2022-04-07T16:57:49.610" v="10473" actId="1036"/>
          <ac:spMkLst>
            <pc:docMk/>
            <pc:sldMk cId="1274077631" sldId="1509"/>
            <ac:spMk id="22" creationId="{AFF71D4E-EE3B-479F-B1A6-79ECA51B3111}"/>
          </ac:spMkLst>
        </pc:spChg>
        <pc:picChg chg="add mod">
          <ac:chgData name="Dona Kar" userId="df293a1c-b394-42ac-9875-de5602368004" providerId="ADAL" clId="{22B28799-2D24-448D-BA03-5E7C4206ED5B}" dt="2022-04-07T16:58:53.426" v="10483"/>
          <ac:picMkLst>
            <pc:docMk/>
            <pc:sldMk cId="1274077631" sldId="1509"/>
            <ac:picMk id="14" creationId="{25458DB6-B0C0-43F7-80D7-8AC110CFF7EC}"/>
          </ac:picMkLst>
        </pc:picChg>
        <pc:picChg chg="del">
          <ac:chgData name="Dona Kar" userId="df293a1c-b394-42ac-9875-de5602368004" providerId="ADAL" clId="{22B28799-2D24-448D-BA03-5E7C4206ED5B}" dt="2022-04-07T16:58:33.122" v="10478" actId="478"/>
          <ac:picMkLst>
            <pc:docMk/>
            <pc:sldMk cId="1274077631" sldId="1509"/>
            <ac:picMk id="23" creationId="{2D584D74-4251-4438-B471-18624447E3F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7T17:02:08.864" v="10566" actId="113"/>
        <pc:sldMkLst>
          <pc:docMk/>
          <pc:sldMk cId="1125539566" sldId="1510"/>
        </pc:sldMkLst>
        <pc:spChg chg="mod">
          <ac:chgData name="Dona Kar" userId="df293a1c-b394-42ac-9875-de5602368004" providerId="ADAL" clId="{22B28799-2D24-448D-BA03-5E7C4206ED5B}" dt="2022-04-07T16:59:05.465" v="10486" actId="207"/>
          <ac:spMkLst>
            <pc:docMk/>
            <pc:sldMk cId="1125539566" sldId="1510"/>
            <ac:spMk id="8" creationId="{6AA019C9-396E-4995-B7C3-BFFF2A690343}"/>
          </ac:spMkLst>
        </pc:spChg>
        <pc:spChg chg="mod">
          <ac:chgData name="Dona Kar" userId="df293a1c-b394-42ac-9875-de5602368004" providerId="ADAL" clId="{22B28799-2D24-448D-BA03-5E7C4206ED5B}" dt="2022-04-07T16:59:01.767" v="10485" actId="207"/>
          <ac:spMkLst>
            <pc:docMk/>
            <pc:sldMk cId="1125539566" sldId="1510"/>
            <ac:spMk id="9" creationId="{82AEDD4D-2B62-43B5-9756-1CE06DD37389}"/>
          </ac:spMkLst>
        </pc:spChg>
        <pc:spChg chg="mod">
          <ac:chgData name="Dona Kar" userId="df293a1c-b394-42ac-9875-de5602368004" providerId="ADAL" clId="{22B28799-2D24-448D-BA03-5E7C4206ED5B}" dt="2022-04-07T17:02:08.864" v="10566" actId="113"/>
          <ac:spMkLst>
            <pc:docMk/>
            <pc:sldMk cId="1125539566" sldId="1510"/>
            <ac:spMk id="20" creationId="{D5DEE398-5B17-47F9-BA0F-7E0DBF553B3C}"/>
          </ac:spMkLst>
        </pc:spChg>
        <pc:spChg chg="mod">
          <ac:chgData name="Dona Kar" userId="df293a1c-b394-42ac-9875-de5602368004" providerId="ADAL" clId="{22B28799-2D24-448D-BA03-5E7C4206ED5B}" dt="2022-04-07T16:59:10.815" v="10508" actId="1036"/>
          <ac:spMkLst>
            <pc:docMk/>
            <pc:sldMk cId="1125539566" sldId="1510"/>
            <ac:spMk id="22" creationId="{AFF71D4E-EE3B-479F-B1A6-79ECA51B3111}"/>
          </ac:spMkLst>
        </pc:spChg>
        <pc:picChg chg="del">
          <ac:chgData name="Dona Kar" userId="df293a1c-b394-42ac-9875-de5602368004" providerId="ADAL" clId="{22B28799-2D24-448D-BA03-5E7C4206ED5B}" dt="2022-04-07T16:59:13.738" v="10509" actId="478"/>
          <ac:picMkLst>
            <pc:docMk/>
            <pc:sldMk cId="1125539566" sldId="1510"/>
            <ac:picMk id="14" creationId="{25458DB6-B0C0-43F7-80D7-8AC110CFF7EC}"/>
          </ac:picMkLst>
        </pc:picChg>
        <pc:picChg chg="add mod">
          <ac:chgData name="Dona Kar" userId="df293a1c-b394-42ac-9875-de5602368004" providerId="ADAL" clId="{22B28799-2D24-448D-BA03-5E7C4206ED5B}" dt="2022-04-07T16:59:23.169" v="10512" actId="27349"/>
          <ac:picMkLst>
            <pc:docMk/>
            <pc:sldMk cId="1125539566" sldId="1510"/>
            <ac:picMk id="16" creationId="{9FEC9039-A880-40DC-9B2D-BA7AF69B882A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2:47:32.096" v="11169" actId="20577"/>
        <pc:sldMkLst>
          <pc:docMk/>
          <pc:sldMk cId="448403460" sldId="1511"/>
        </pc:sldMkLst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7" creationId="{E5389C4F-4C79-4763-B77D-16EF1723E4EE}"/>
          </ac:spMkLst>
        </pc:spChg>
        <pc:spChg chg="add mod">
          <ac:chgData name="Dona Kar" userId="df293a1c-b394-42ac-9875-de5602368004" providerId="ADAL" clId="{22B28799-2D24-448D-BA03-5E7C4206ED5B}" dt="2022-04-08T02:36:07.134" v="10889" actId="14100"/>
          <ac:spMkLst>
            <pc:docMk/>
            <pc:sldMk cId="448403460" sldId="1511"/>
            <ac:spMk id="8" creationId="{01ECDD8D-A550-4A2B-B18E-ABFDCE3D9C6B}"/>
          </ac:spMkLst>
        </pc:spChg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8" creationId="{6AA019C9-396E-4995-B7C3-BFFF2A690343}"/>
          </ac:spMkLst>
        </pc:spChg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9" creationId="{82AEDD4D-2B62-43B5-9756-1CE06DD37389}"/>
          </ac:spMkLst>
        </pc:spChg>
        <pc:spChg chg="add mod">
          <ac:chgData name="Dona Kar" userId="df293a1c-b394-42ac-9875-de5602368004" providerId="ADAL" clId="{22B28799-2D24-448D-BA03-5E7C4206ED5B}" dt="2022-04-08T02:36:17.693" v="10911" actId="1038"/>
          <ac:spMkLst>
            <pc:docMk/>
            <pc:sldMk cId="448403460" sldId="1511"/>
            <ac:spMk id="9" creationId="{ABCF12CD-C127-4954-9EC7-B05F0A3FCB51}"/>
          </ac:spMkLst>
        </pc:spChg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13" creationId="{DCDAB351-F857-4BC8-9B9F-4F2ED91443B4}"/>
          </ac:spMkLst>
        </pc:spChg>
        <pc:spChg chg="add mod">
          <ac:chgData name="Dona Kar" userId="df293a1c-b394-42ac-9875-de5602368004" providerId="ADAL" clId="{22B28799-2D24-448D-BA03-5E7C4206ED5B}" dt="2022-04-08T02:36:17.693" v="10911" actId="1038"/>
          <ac:spMkLst>
            <pc:docMk/>
            <pc:sldMk cId="448403460" sldId="1511"/>
            <ac:spMk id="14" creationId="{F1EC6998-CDCC-4798-A6A5-5A5A818CA202}"/>
          </ac:spMkLst>
        </pc:spChg>
        <pc:spChg chg="add del mod">
          <ac:chgData name="Dona Kar" userId="df293a1c-b394-42ac-9875-de5602368004" providerId="ADAL" clId="{22B28799-2D24-448D-BA03-5E7C4206ED5B}" dt="2022-04-08T02:35:43.967" v="10880" actId="21"/>
          <ac:spMkLst>
            <pc:docMk/>
            <pc:sldMk cId="448403460" sldId="1511"/>
            <ac:spMk id="15" creationId="{E0BE9054-21E7-486E-A317-8009458CEB0E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16" creationId="{6A12E212-232A-4B3E-9E2E-506057E6D124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17" creationId="{E515131A-E449-4632-9123-93E0B089136C}"/>
          </ac:spMkLst>
        </pc:spChg>
        <pc:spChg chg="del mod">
          <ac:chgData name="Dona Kar" userId="df293a1c-b394-42ac-9875-de5602368004" providerId="ADAL" clId="{22B28799-2D24-448D-BA03-5E7C4206ED5B}" dt="2022-04-08T02:32:33.648" v="10804" actId="21"/>
          <ac:spMkLst>
            <pc:docMk/>
            <pc:sldMk cId="448403460" sldId="1511"/>
            <ac:spMk id="18" creationId="{90DA6A93-D0EE-4E8A-8B48-D25FBB220BE1}"/>
          </ac:spMkLst>
        </pc:spChg>
        <pc:spChg chg="mod">
          <ac:chgData name="Dona Kar" userId="df293a1c-b394-42ac-9875-de5602368004" providerId="ADAL" clId="{22B28799-2D24-448D-BA03-5E7C4206ED5B}" dt="2022-04-07T17:02:50.111" v="10582" actId="14100"/>
          <ac:spMkLst>
            <pc:docMk/>
            <pc:sldMk cId="448403460" sldId="1511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7T17:02:58.036" v="10583" actId="478"/>
          <ac:spMkLst>
            <pc:docMk/>
            <pc:sldMk cId="448403460" sldId="1511"/>
            <ac:spMk id="20" creationId="{D5DEE398-5B17-47F9-BA0F-7E0DBF553B3C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21" creationId="{083E9690-634A-4896-A7E0-BDAC7F991352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22" creationId="{7CE360CB-BDE8-4A92-A061-035E4D024B03}"/>
          </ac:spMkLst>
        </pc:spChg>
        <pc:spChg chg="add mod">
          <ac:chgData name="Dona Kar" userId="df293a1c-b394-42ac-9875-de5602368004" providerId="ADAL" clId="{22B28799-2D24-448D-BA03-5E7C4206ED5B}" dt="2022-04-08T02:39:04.381" v="11017" actId="1037"/>
          <ac:spMkLst>
            <pc:docMk/>
            <pc:sldMk cId="448403460" sldId="1511"/>
            <ac:spMk id="23" creationId="{BF0F1B74-9414-41A8-B1DF-66481478C5FD}"/>
          </ac:spMkLst>
        </pc:spChg>
        <pc:spChg chg="mod">
          <ac:chgData name="Dona Kar" userId="df293a1c-b394-42ac-9875-de5602368004" providerId="ADAL" clId="{22B28799-2D24-448D-BA03-5E7C4206ED5B}" dt="2022-04-08T02:47:32.096" v="11169" actId="20577"/>
          <ac:spMkLst>
            <pc:docMk/>
            <pc:sldMk cId="448403460" sldId="1511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08T02:42:14.326" v="11054" actId="478"/>
          <ac:spMkLst>
            <pc:docMk/>
            <pc:sldMk cId="448403460" sldId="1511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08T02:38:42.455" v="11011" actId="20577"/>
          <ac:spMkLst>
            <pc:docMk/>
            <pc:sldMk cId="448403460" sldId="1511"/>
            <ac:spMk id="28" creationId="{CEA328FB-A048-4274-878F-89D7FB805063}"/>
          </ac:spMkLst>
        </pc:spChg>
        <pc:spChg chg="add mod">
          <ac:chgData name="Dona Kar" userId="df293a1c-b394-42ac-9875-de5602368004" providerId="ADAL" clId="{22B28799-2D24-448D-BA03-5E7C4206ED5B}" dt="2022-04-08T02:42:15.058" v="11055"/>
          <ac:spMkLst>
            <pc:docMk/>
            <pc:sldMk cId="448403460" sldId="1511"/>
            <ac:spMk id="29" creationId="{F44C1A66-CC47-4120-BB21-0D87666C040D}"/>
          </ac:spMkLst>
        </pc:spChg>
        <pc:grpChg chg="del">
          <ac:chgData name="Dona Kar" userId="df293a1c-b394-42ac-9875-de5602368004" providerId="ADAL" clId="{22B28799-2D24-448D-BA03-5E7C4206ED5B}" dt="2022-04-07T17:02:58.036" v="10583" actId="478"/>
          <ac:grpSpMkLst>
            <pc:docMk/>
            <pc:sldMk cId="448403460" sldId="1511"/>
            <ac:grpSpMk id="14" creationId="{A013D2BF-763A-46AC-8A42-6B77F53C959B}"/>
          </ac:grpSpMkLst>
        </pc:grpChg>
        <pc:picChg chg="add del mod">
          <ac:chgData name="Dona Kar" userId="df293a1c-b394-42ac-9875-de5602368004" providerId="ADAL" clId="{22B28799-2D24-448D-BA03-5E7C4206ED5B}" dt="2022-04-07T17:18:32.136" v="10730" actId="21"/>
          <ac:picMkLst>
            <pc:docMk/>
            <pc:sldMk cId="448403460" sldId="1511"/>
            <ac:picMk id="3" creationId="{8A6A9B4B-3AE4-4F2D-A619-DB9B54122034}"/>
          </ac:picMkLst>
        </pc:picChg>
        <pc:picChg chg="add del mod">
          <ac:chgData name="Dona Kar" userId="df293a1c-b394-42ac-9875-de5602368004" providerId="ADAL" clId="{22B28799-2D24-448D-BA03-5E7C4206ED5B}" dt="2022-04-08T02:35:54.333" v="10885" actId="478"/>
          <ac:picMkLst>
            <pc:docMk/>
            <pc:sldMk cId="448403460" sldId="1511"/>
            <ac:picMk id="3" creationId="{9C8912A9-2BF4-4EFE-A932-D21C99BAFF44}"/>
          </ac:picMkLst>
        </pc:picChg>
        <pc:picChg chg="add del mod">
          <ac:chgData name="Dona Kar" userId="df293a1c-b394-42ac-9875-de5602368004" providerId="ADAL" clId="{22B28799-2D24-448D-BA03-5E7C4206ED5B}" dt="2022-04-08T02:29:56.227" v="10760" actId="21"/>
          <ac:picMkLst>
            <pc:docMk/>
            <pc:sldMk cId="448403460" sldId="1511"/>
            <ac:picMk id="5" creationId="{2320D0E5-3B83-4036-8496-3EB6B2C76F67}"/>
          </ac:picMkLst>
        </pc:picChg>
        <pc:picChg chg="add mod">
          <ac:chgData name="Dona Kar" userId="df293a1c-b394-42ac-9875-de5602368004" providerId="ADAL" clId="{22B28799-2D24-448D-BA03-5E7C4206ED5B}" dt="2022-04-08T02:39:04.381" v="11017" actId="1037"/>
          <ac:picMkLst>
            <pc:docMk/>
            <pc:sldMk cId="448403460" sldId="1511"/>
            <ac:picMk id="13" creationId="{3CFC108E-BACD-41D6-804B-17E728FC6F11}"/>
          </ac:picMkLst>
        </pc:picChg>
        <pc:picChg chg="del">
          <ac:chgData name="Dona Kar" userId="df293a1c-b394-42ac-9875-de5602368004" providerId="ADAL" clId="{22B28799-2D24-448D-BA03-5E7C4206ED5B}" dt="2022-04-07T17:02:58.036" v="10583" actId="478"/>
          <ac:picMkLst>
            <pc:docMk/>
            <pc:sldMk cId="448403460" sldId="1511"/>
            <ac:picMk id="21" creationId="{7D00FC16-7B06-4D71-8D4A-90394107B677}"/>
          </ac:picMkLst>
        </pc:picChg>
        <pc:picChg chg="add mod">
          <ac:chgData name="Dona Kar" userId="df293a1c-b394-42ac-9875-de5602368004" providerId="ADAL" clId="{22B28799-2D24-448D-BA03-5E7C4206ED5B}" dt="2022-04-08T02:39:04.381" v="11017" actId="1037"/>
          <ac:picMkLst>
            <pc:docMk/>
            <pc:sldMk cId="448403460" sldId="1511"/>
            <ac:picMk id="25" creationId="{9C46B415-195B-4E73-ABC3-09E3609A68FD}"/>
          </ac:picMkLst>
        </pc:picChg>
        <pc:picChg chg="add mod">
          <ac:chgData name="Dona Kar" userId="df293a1c-b394-42ac-9875-de5602368004" providerId="ADAL" clId="{22B28799-2D24-448D-BA03-5E7C4206ED5B}" dt="2022-04-08T02:37:18.050" v="10942" actId="14100"/>
          <ac:picMkLst>
            <pc:docMk/>
            <pc:sldMk cId="448403460" sldId="1511"/>
            <ac:picMk id="26" creationId="{06204F42-2337-4369-87F7-41E69C5F9887}"/>
          </ac:picMkLst>
        </pc:picChg>
        <pc:picChg chg="add mod">
          <ac:chgData name="Dona Kar" userId="df293a1c-b394-42ac-9875-de5602368004" providerId="ADAL" clId="{22B28799-2D24-448D-BA03-5E7C4206ED5B}" dt="2022-04-08T02:42:15.058" v="11055"/>
          <ac:picMkLst>
            <pc:docMk/>
            <pc:sldMk cId="448403460" sldId="1511"/>
            <ac:picMk id="30" creationId="{15423271-6B7B-47FE-A65C-F26CD6942D77}"/>
          </ac:picMkLst>
        </pc:picChg>
        <pc:picChg chg="add del mod">
          <ac:chgData name="Dona Kar" userId="df293a1c-b394-42ac-9875-de5602368004" providerId="ADAL" clId="{22B28799-2D24-448D-BA03-5E7C4206ED5B}" dt="2022-04-07T17:09:37.045" v="10716" actId="478"/>
          <ac:picMkLst>
            <pc:docMk/>
            <pc:sldMk cId="448403460" sldId="1511"/>
            <ac:picMk id="1026" creationId="{E41348E8-0EE9-4377-9C5C-266F94B5E162}"/>
          </ac:picMkLst>
        </pc:picChg>
        <pc:picChg chg="add del mod">
          <ac:chgData name="Dona Kar" userId="df293a1c-b394-42ac-9875-de5602368004" providerId="ADAL" clId="{22B28799-2D24-448D-BA03-5E7C4206ED5B}" dt="2022-04-07T17:18:02.566" v="10722" actId="478"/>
          <ac:picMkLst>
            <pc:docMk/>
            <pc:sldMk cId="448403460" sldId="1511"/>
            <ac:picMk id="1028" creationId="{5B6B7453-6667-43E5-8EAE-768C781785BD}"/>
          </ac:picMkLst>
        </pc:picChg>
        <pc:picChg chg="add del mod">
          <ac:chgData name="Dona Kar" userId="df293a1c-b394-42ac-9875-de5602368004" providerId="ADAL" clId="{22B28799-2D24-448D-BA03-5E7C4206ED5B}" dt="2022-04-07T17:18:24.459" v="10725" actId="478"/>
          <ac:picMkLst>
            <pc:docMk/>
            <pc:sldMk cId="448403460" sldId="1511"/>
            <ac:picMk id="1030" creationId="{EFFADFAD-C8FD-4744-BACA-19CF0800B84D}"/>
          </ac:picMkLst>
        </pc:picChg>
        <pc:picChg chg="add del mod">
          <ac:chgData name="Dona Kar" userId="df293a1c-b394-42ac-9875-de5602368004" providerId="ADAL" clId="{22B28799-2D24-448D-BA03-5E7C4206ED5B}" dt="2022-04-07T17:21:50.168" v="10735" actId="478"/>
          <ac:picMkLst>
            <pc:docMk/>
            <pc:sldMk cId="448403460" sldId="1511"/>
            <ac:picMk id="1032" creationId="{2123DD62-5306-463D-B6E6-8BD82FFB8D92}"/>
          </ac:picMkLst>
        </pc:picChg>
        <pc:cxnChg chg="add mod">
          <ac:chgData name="Dona Kar" userId="df293a1c-b394-42ac-9875-de5602368004" providerId="ADAL" clId="{22B28799-2D24-448D-BA03-5E7C4206ED5B}" dt="2022-04-08T02:36:17.693" v="10911" actId="1038"/>
          <ac:cxnSpMkLst>
            <pc:docMk/>
            <pc:sldMk cId="448403460" sldId="1511"/>
            <ac:cxnSpMk id="7" creationId="{F8B0A90D-0327-4004-9391-5F441E7D14ED}"/>
          </ac:cxnSpMkLst>
        </pc:cxnChg>
        <pc:cxnChg chg="add mod">
          <ac:chgData name="Dona Kar" userId="df293a1c-b394-42ac-9875-de5602368004" providerId="ADAL" clId="{22B28799-2D24-448D-BA03-5E7C4206ED5B}" dt="2022-04-08T02:36:17.693" v="10911" actId="1038"/>
          <ac:cxnSpMkLst>
            <pc:docMk/>
            <pc:sldMk cId="448403460" sldId="1511"/>
            <ac:cxnSpMk id="11" creationId="{126BF34A-5F9A-4AC6-84E4-AB3055CBF7DD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08T02:47:39.479" v="11171" actId="20577"/>
        <pc:sldMkLst>
          <pc:docMk/>
          <pc:sldMk cId="2370428069" sldId="1512"/>
        </pc:sldMkLst>
        <pc:spChg chg="mod">
          <ac:chgData name="Dona Kar" userId="df293a1c-b394-42ac-9875-de5602368004" providerId="ADAL" clId="{22B28799-2D24-448D-BA03-5E7C4206ED5B}" dt="2022-04-08T02:39:35.947" v="11025" actId="1076"/>
          <ac:spMkLst>
            <pc:docMk/>
            <pc:sldMk cId="2370428069" sldId="1512"/>
            <ac:spMk id="8" creationId="{01ECDD8D-A550-4A2B-B18E-ABFDCE3D9C6B}"/>
          </ac:spMkLst>
        </pc:spChg>
        <pc:spChg chg="mod">
          <ac:chgData name="Dona Kar" userId="df293a1c-b394-42ac-9875-de5602368004" providerId="ADAL" clId="{22B28799-2D24-448D-BA03-5E7C4206ED5B}" dt="2022-04-08T02:39:26.806" v="11020" actId="207"/>
          <ac:spMkLst>
            <pc:docMk/>
            <pc:sldMk cId="2370428069" sldId="1512"/>
            <ac:spMk id="16" creationId="{6A12E212-232A-4B3E-9E2E-506057E6D124}"/>
          </ac:spMkLst>
        </pc:spChg>
        <pc:spChg chg="mod">
          <ac:chgData name="Dona Kar" userId="df293a1c-b394-42ac-9875-de5602368004" providerId="ADAL" clId="{22B28799-2D24-448D-BA03-5E7C4206ED5B}" dt="2022-04-08T02:39:21.345" v="11019" actId="207"/>
          <ac:spMkLst>
            <pc:docMk/>
            <pc:sldMk cId="2370428069" sldId="1512"/>
            <ac:spMk id="21" creationId="{083E9690-634A-4896-A7E0-BDAC7F991352}"/>
          </ac:spMkLst>
        </pc:spChg>
        <pc:spChg chg="mod">
          <ac:chgData name="Dona Kar" userId="df293a1c-b394-42ac-9875-de5602368004" providerId="ADAL" clId="{22B28799-2D24-448D-BA03-5E7C4206ED5B}" dt="2022-04-08T02:47:39.479" v="11171" actId="20577"/>
          <ac:spMkLst>
            <pc:docMk/>
            <pc:sldMk cId="2370428069" sldId="151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2:41:31.865" v="11046" actId="1076"/>
          <ac:spMkLst>
            <pc:docMk/>
            <pc:sldMk cId="2370428069" sldId="1512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08T02:40:52.479" v="11045" actId="113"/>
          <ac:spMkLst>
            <pc:docMk/>
            <pc:sldMk cId="2370428069" sldId="1512"/>
            <ac:spMk id="28" creationId="{CEA328FB-A048-4274-878F-89D7FB805063}"/>
          </ac:spMkLst>
        </pc:spChg>
        <pc:spChg chg="mod">
          <ac:chgData name="Dona Kar" userId="df293a1c-b394-42ac-9875-de5602368004" providerId="ADAL" clId="{22B28799-2D24-448D-BA03-5E7C4206ED5B}" dt="2022-04-08T02:39:57.045" v="11030" actId="207"/>
          <ac:spMkLst>
            <pc:docMk/>
            <pc:sldMk cId="2370428069" sldId="1512"/>
            <ac:spMk id="29" creationId="{11345FC4-4CFF-44D9-A4DD-5FDCF2A842E2}"/>
          </ac:spMkLst>
        </pc:spChg>
        <pc:spChg chg="mod">
          <ac:chgData name="Dona Kar" userId="df293a1c-b394-42ac-9875-de5602368004" providerId="ADAL" clId="{22B28799-2D24-448D-BA03-5E7C4206ED5B}" dt="2022-04-08T02:39:57.045" v="11030" actId="207"/>
          <ac:spMkLst>
            <pc:docMk/>
            <pc:sldMk cId="2370428069" sldId="1512"/>
            <ac:spMk id="30" creationId="{00D3EC32-AB3E-4E6F-B7DE-833B2E8E67F6}"/>
          </ac:spMkLst>
        </pc:spChg>
        <pc:spChg chg="mod">
          <ac:chgData name="Dona Kar" userId="df293a1c-b394-42ac-9875-de5602368004" providerId="ADAL" clId="{22B28799-2D24-448D-BA03-5E7C4206ED5B}" dt="2022-04-08T02:39:57.045" v="11030" actId="207"/>
          <ac:spMkLst>
            <pc:docMk/>
            <pc:sldMk cId="2370428069" sldId="1512"/>
            <ac:spMk id="31" creationId="{E26C5960-D59C-40CC-ACFC-F8FF1A7F8769}"/>
          </ac:spMkLst>
        </pc:spChg>
        <pc:grpChg chg="add mod">
          <ac:chgData name="Dona Kar" userId="df293a1c-b394-42ac-9875-de5602368004" providerId="ADAL" clId="{22B28799-2D24-448D-BA03-5E7C4206ED5B}" dt="2022-04-08T02:39:57.045" v="11030" actId="207"/>
          <ac:grpSpMkLst>
            <pc:docMk/>
            <pc:sldMk cId="2370428069" sldId="1512"/>
            <ac:grpSpMk id="20" creationId="{28FCEAA6-348E-4AD4-93CD-475C88925ADB}"/>
          </ac:grpSpMkLst>
        </pc:grpChg>
        <pc:picChg chg="add mod">
          <ac:chgData name="Dona Kar" userId="df293a1c-b394-42ac-9875-de5602368004" providerId="ADAL" clId="{22B28799-2D24-448D-BA03-5E7C4206ED5B}" dt="2022-04-08T02:42:04.826" v="11053" actId="14100"/>
          <ac:picMkLst>
            <pc:docMk/>
            <pc:sldMk cId="2370428069" sldId="1512"/>
            <ac:picMk id="3" creationId="{E6253E91-6D75-4F15-8991-4DF3C60B4550}"/>
          </ac:picMkLst>
        </pc:picChg>
        <pc:picChg chg="del mod">
          <ac:chgData name="Dona Kar" userId="df293a1c-b394-42ac-9875-de5602368004" providerId="ADAL" clId="{22B28799-2D24-448D-BA03-5E7C4206ED5B}" dt="2022-04-08T02:39:32.987" v="11022" actId="478"/>
          <ac:picMkLst>
            <pc:docMk/>
            <pc:sldMk cId="2370428069" sldId="1512"/>
            <ac:picMk id="26" creationId="{06204F42-2337-4369-87F7-41E69C5F9887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2:47:43.768" v="11173" actId="20577"/>
        <pc:sldMkLst>
          <pc:docMk/>
          <pc:sldMk cId="3483323379" sldId="1513"/>
        </pc:sldMkLst>
        <pc:spChg chg="mod">
          <ac:chgData name="Dona Kar" userId="df293a1c-b394-42ac-9875-de5602368004" providerId="ADAL" clId="{22B28799-2D24-448D-BA03-5E7C4206ED5B}" dt="2022-04-08T02:45:03.401" v="11091" actId="1076"/>
          <ac:spMkLst>
            <pc:docMk/>
            <pc:sldMk cId="3483323379" sldId="1513"/>
            <ac:spMk id="8" creationId="{01ECDD8D-A550-4A2B-B18E-ABFDCE3D9C6B}"/>
          </ac:spMkLst>
        </pc:spChg>
        <pc:spChg chg="mod">
          <ac:chgData name="Dona Kar" userId="df293a1c-b394-42ac-9875-de5602368004" providerId="ADAL" clId="{22B28799-2D24-448D-BA03-5E7C4206ED5B}" dt="2022-04-08T02:44:02.251" v="11072" actId="207"/>
          <ac:spMkLst>
            <pc:docMk/>
            <pc:sldMk cId="3483323379" sldId="1513"/>
            <ac:spMk id="21" creationId="{083E9690-634A-4896-A7E0-BDAC7F991352}"/>
          </ac:spMkLst>
        </pc:spChg>
        <pc:spChg chg="mod">
          <ac:chgData name="Dona Kar" userId="df293a1c-b394-42ac-9875-de5602368004" providerId="ADAL" clId="{22B28799-2D24-448D-BA03-5E7C4206ED5B}" dt="2022-04-08T02:44:13.018" v="11073" actId="207"/>
          <ac:spMkLst>
            <pc:docMk/>
            <pc:sldMk cId="3483323379" sldId="1513"/>
            <ac:spMk id="22" creationId="{7CE360CB-BDE8-4A92-A061-035E4D024B03}"/>
          </ac:spMkLst>
        </pc:spChg>
        <pc:spChg chg="mod">
          <ac:chgData name="Dona Kar" userId="df293a1c-b394-42ac-9875-de5602368004" providerId="ADAL" clId="{22B28799-2D24-448D-BA03-5E7C4206ED5B}" dt="2022-04-08T02:47:43.768" v="11173" actId="20577"/>
          <ac:spMkLst>
            <pc:docMk/>
            <pc:sldMk cId="3483323379" sldId="151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2:43:49.602" v="11071" actId="113"/>
          <ac:spMkLst>
            <pc:docMk/>
            <pc:sldMk cId="3483323379" sldId="1513"/>
            <ac:spMk id="28" creationId="{CEA328FB-A048-4274-878F-89D7FB805063}"/>
          </ac:spMkLst>
        </pc:spChg>
        <pc:spChg chg="mod">
          <ac:chgData name="Dona Kar" userId="df293a1c-b394-42ac-9875-de5602368004" providerId="ADAL" clId="{22B28799-2D24-448D-BA03-5E7C4206ED5B}" dt="2022-04-08T02:45:16.401" v="11095" actId="207"/>
          <ac:spMkLst>
            <pc:docMk/>
            <pc:sldMk cId="3483323379" sldId="1513"/>
            <ac:spMk id="32" creationId="{6834D070-0643-47A3-BA86-E78D8AAD8FC7}"/>
          </ac:spMkLst>
        </pc:spChg>
        <pc:spChg chg="mod">
          <ac:chgData name="Dona Kar" userId="df293a1c-b394-42ac-9875-de5602368004" providerId="ADAL" clId="{22B28799-2D24-448D-BA03-5E7C4206ED5B}" dt="2022-04-08T02:45:16.401" v="11095" actId="207"/>
          <ac:spMkLst>
            <pc:docMk/>
            <pc:sldMk cId="3483323379" sldId="1513"/>
            <ac:spMk id="33" creationId="{CE99F698-2A26-410A-AAC4-596863829C12}"/>
          </ac:spMkLst>
        </pc:spChg>
        <pc:grpChg chg="del">
          <ac:chgData name="Dona Kar" userId="df293a1c-b394-42ac-9875-de5602368004" providerId="ADAL" clId="{22B28799-2D24-448D-BA03-5E7C4206ED5B}" dt="2022-04-08T02:45:05.130" v="11092" actId="478"/>
          <ac:grpSpMkLst>
            <pc:docMk/>
            <pc:sldMk cId="3483323379" sldId="1513"/>
            <ac:grpSpMk id="20" creationId="{28FCEAA6-348E-4AD4-93CD-475C88925ADB}"/>
          </ac:grpSpMkLst>
        </pc:grpChg>
        <pc:grpChg chg="add mod">
          <ac:chgData name="Dona Kar" userId="df293a1c-b394-42ac-9875-de5602368004" providerId="ADAL" clId="{22B28799-2D24-448D-BA03-5E7C4206ED5B}" dt="2022-04-08T02:45:16.401" v="11095" actId="207"/>
          <ac:grpSpMkLst>
            <pc:docMk/>
            <pc:sldMk cId="3483323379" sldId="1513"/>
            <ac:grpSpMk id="26" creationId="{852424E8-32F7-45A7-94C0-1CF5883D0704}"/>
          </ac:grpSpMkLst>
        </pc:grpChg>
      </pc:sldChg>
      <pc:sldChg chg="addSp delSp modSp add mod">
        <pc:chgData name="Dona Kar" userId="df293a1c-b394-42ac-9875-de5602368004" providerId="ADAL" clId="{22B28799-2D24-448D-BA03-5E7C4206ED5B}" dt="2022-04-08T02:47:47.714" v="11175" actId="20577"/>
        <pc:sldMkLst>
          <pc:docMk/>
          <pc:sldMk cId="2538938119" sldId="1514"/>
        </pc:sldMkLst>
        <pc:spChg chg="mod">
          <ac:chgData name="Dona Kar" userId="df293a1c-b394-42ac-9875-de5602368004" providerId="ADAL" clId="{22B28799-2D24-448D-BA03-5E7C4206ED5B}" dt="2022-04-08T02:44:42.058" v="11076" actId="207"/>
          <ac:spMkLst>
            <pc:docMk/>
            <pc:sldMk cId="2538938119" sldId="1514"/>
            <ac:spMk id="22" creationId="{7CE360CB-BDE8-4A92-A061-035E4D024B03}"/>
          </ac:spMkLst>
        </pc:spChg>
        <pc:spChg chg="mod">
          <ac:chgData name="Dona Kar" userId="df293a1c-b394-42ac-9875-de5602368004" providerId="ADAL" clId="{22B28799-2D24-448D-BA03-5E7C4206ED5B}" dt="2022-04-08T02:44:36.358" v="11075" actId="207"/>
          <ac:spMkLst>
            <pc:docMk/>
            <pc:sldMk cId="2538938119" sldId="1514"/>
            <ac:spMk id="23" creationId="{BF0F1B74-9414-41A8-B1DF-66481478C5FD}"/>
          </ac:spMkLst>
        </pc:spChg>
        <pc:spChg chg="mod">
          <ac:chgData name="Dona Kar" userId="df293a1c-b394-42ac-9875-de5602368004" providerId="ADAL" clId="{22B28799-2D24-448D-BA03-5E7C4206ED5B}" dt="2022-04-08T02:47:47.714" v="11175" actId="20577"/>
          <ac:spMkLst>
            <pc:docMk/>
            <pc:sldMk cId="2538938119" sldId="151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2:46:30.983" v="11121" actId="113"/>
          <ac:spMkLst>
            <pc:docMk/>
            <pc:sldMk cId="2538938119" sldId="1514"/>
            <ac:spMk id="28" creationId="{CEA328FB-A048-4274-878F-89D7FB805063}"/>
          </ac:spMkLst>
        </pc:spChg>
        <pc:spChg chg="mod">
          <ac:chgData name="Dona Kar" userId="df293a1c-b394-42ac-9875-de5602368004" providerId="ADAL" clId="{22B28799-2D24-448D-BA03-5E7C4206ED5B}" dt="2022-04-08T02:45:49.602" v="11102" actId="207"/>
          <ac:spMkLst>
            <pc:docMk/>
            <pc:sldMk cId="2538938119" sldId="1514"/>
            <ac:spMk id="32" creationId="{E849B769-4059-4360-87F1-294DB95DC660}"/>
          </ac:spMkLst>
        </pc:spChg>
        <pc:spChg chg="mod">
          <ac:chgData name="Dona Kar" userId="df293a1c-b394-42ac-9875-de5602368004" providerId="ADAL" clId="{22B28799-2D24-448D-BA03-5E7C4206ED5B}" dt="2022-04-08T02:45:49.602" v="11102" actId="207"/>
          <ac:spMkLst>
            <pc:docMk/>
            <pc:sldMk cId="2538938119" sldId="1514"/>
            <ac:spMk id="33" creationId="{4B5B9768-5EB2-4750-A7CA-321C13CE16B2}"/>
          </ac:spMkLst>
        </pc:spChg>
        <pc:grpChg chg="del">
          <ac:chgData name="Dona Kar" userId="df293a1c-b394-42ac-9875-de5602368004" providerId="ADAL" clId="{22B28799-2D24-448D-BA03-5E7C4206ED5B}" dt="2022-04-08T02:45:30.667" v="11096" actId="478"/>
          <ac:grpSpMkLst>
            <pc:docMk/>
            <pc:sldMk cId="2538938119" sldId="1514"/>
            <ac:grpSpMk id="20" creationId="{28FCEAA6-348E-4AD4-93CD-475C88925ADB}"/>
          </ac:grpSpMkLst>
        </pc:grpChg>
        <pc:grpChg chg="add mod">
          <ac:chgData name="Dona Kar" userId="df293a1c-b394-42ac-9875-de5602368004" providerId="ADAL" clId="{22B28799-2D24-448D-BA03-5E7C4206ED5B}" dt="2022-04-08T02:45:49.602" v="11102" actId="207"/>
          <ac:grpSpMkLst>
            <pc:docMk/>
            <pc:sldMk cId="2538938119" sldId="1514"/>
            <ac:grpSpMk id="26" creationId="{AAC520A8-068D-46BA-9945-A97223C90B0E}"/>
          </ac:grpSpMkLst>
        </pc:grpChg>
      </pc:sldChg>
      <pc:sldChg chg="addSp delSp modSp add mod">
        <pc:chgData name="Dona Kar" userId="df293a1c-b394-42ac-9875-de5602368004" providerId="ADAL" clId="{22B28799-2D24-448D-BA03-5E7C4206ED5B}" dt="2022-04-08T03:57:05.735" v="11636" actId="20577"/>
        <pc:sldMkLst>
          <pc:docMk/>
          <pc:sldMk cId="4165086936" sldId="1515"/>
        </pc:sldMkLst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8" creationId="{01ECDD8D-A550-4A2B-B18E-ABFDCE3D9C6B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9" creationId="{ABCF12CD-C127-4954-9EC7-B05F0A3FCB51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14" creationId="{F1EC6998-CDCC-4798-A6A5-5A5A818CA202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16" creationId="{6A12E212-232A-4B3E-9E2E-506057E6D124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17" creationId="{E515131A-E449-4632-9123-93E0B089136C}"/>
          </ac:spMkLst>
        </pc:spChg>
        <pc:spChg chg="mod">
          <ac:chgData name="Dona Kar" userId="df293a1c-b394-42ac-9875-de5602368004" providerId="ADAL" clId="{22B28799-2D24-448D-BA03-5E7C4206ED5B}" dt="2022-04-08T03:41:55.682" v="11291" actId="14100"/>
          <ac:spMkLst>
            <pc:docMk/>
            <pc:sldMk cId="4165086936" sldId="1515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21" creationId="{083E9690-634A-4896-A7E0-BDAC7F991352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22" creationId="{7CE360CB-BDE8-4A92-A061-035E4D024B03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23" creationId="{BF0F1B74-9414-41A8-B1DF-66481478C5FD}"/>
          </ac:spMkLst>
        </pc:spChg>
        <pc:spChg chg="mod">
          <ac:chgData name="Dona Kar" userId="df293a1c-b394-42ac-9875-de5602368004" providerId="ADAL" clId="{22B28799-2D24-448D-BA03-5E7C4206ED5B}" dt="2022-04-08T03:57:05.735" v="11636" actId="20577"/>
          <ac:spMkLst>
            <pc:docMk/>
            <pc:sldMk cId="4165086936" sldId="151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3:55:50.138" v="11612" actId="20577"/>
          <ac:spMkLst>
            <pc:docMk/>
            <pc:sldMk cId="4165086936" sldId="1515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08T02:47:59.452" v="11177" actId="478"/>
          <ac:spMkLst>
            <pc:docMk/>
            <pc:sldMk cId="4165086936" sldId="1515"/>
            <ac:spMk id="28" creationId="{CEA328FB-A048-4274-878F-89D7FB805063}"/>
          </ac:spMkLst>
        </pc:spChg>
        <pc:spChg chg="add mod">
          <ac:chgData name="Dona Kar" userId="df293a1c-b394-42ac-9875-de5602368004" providerId="ADAL" clId="{22B28799-2D24-448D-BA03-5E7C4206ED5B}" dt="2022-04-08T03:56:57.903" v="11619" actId="1036"/>
          <ac:spMkLst>
            <pc:docMk/>
            <pc:sldMk cId="4165086936" sldId="1515"/>
            <ac:spMk id="29" creationId="{41E6AFAF-DB19-4554-A8E5-4B9DF1989096}"/>
          </ac:spMkLst>
        </pc:spChg>
        <pc:spChg chg="add mod">
          <ac:chgData name="Dona Kar" userId="df293a1c-b394-42ac-9875-de5602368004" providerId="ADAL" clId="{22B28799-2D24-448D-BA03-5E7C4206ED5B}" dt="2022-04-08T03:56:57.903" v="11619" actId="1036"/>
          <ac:spMkLst>
            <pc:docMk/>
            <pc:sldMk cId="4165086936" sldId="1515"/>
            <ac:spMk id="30" creationId="{E2BAA718-EB83-4C3D-A87B-87895F920BD3}"/>
          </ac:spMkLst>
        </pc:spChg>
        <pc:spChg chg="add mod">
          <ac:chgData name="Dona Kar" userId="df293a1c-b394-42ac-9875-de5602368004" providerId="ADAL" clId="{22B28799-2D24-448D-BA03-5E7C4206ED5B}" dt="2022-04-08T03:56:57.903" v="11619" actId="1036"/>
          <ac:spMkLst>
            <pc:docMk/>
            <pc:sldMk cId="4165086936" sldId="1515"/>
            <ac:spMk id="31" creationId="{6993BE3E-F275-426E-99D9-7662941ABF11}"/>
          </ac:spMkLst>
        </pc:spChg>
        <pc:spChg chg="mod">
          <ac:chgData name="Dona Kar" userId="df293a1c-b394-42ac-9875-de5602368004" providerId="ADAL" clId="{22B28799-2D24-448D-BA03-5E7C4206ED5B}" dt="2022-04-08T03:56:55.278" v="11614"/>
          <ac:spMkLst>
            <pc:docMk/>
            <pc:sldMk cId="4165086936" sldId="1515"/>
            <ac:spMk id="35" creationId="{CB13A58E-2B23-42A5-80E2-DFF76BED792D}"/>
          </ac:spMkLst>
        </pc:spChg>
        <pc:spChg chg="mod">
          <ac:chgData name="Dona Kar" userId="df293a1c-b394-42ac-9875-de5602368004" providerId="ADAL" clId="{22B28799-2D24-448D-BA03-5E7C4206ED5B}" dt="2022-04-08T03:56:55.278" v="11614"/>
          <ac:spMkLst>
            <pc:docMk/>
            <pc:sldMk cId="4165086936" sldId="1515"/>
            <ac:spMk id="36" creationId="{CE6DC40D-0A2C-4E55-9DBD-E5C7ADD11C0B}"/>
          </ac:spMkLst>
        </pc:spChg>
        <pc:spChg chg="mod">
          <ac:chgData name="Dona Kar" userId="df293a1c-b394-42ac-9875-de5602368004" providerId="ADAL" clId="{22B28799-2D24-448D-BA03-5E7C4206ED5B}" dt="2022-04-08T03:56:55.278" v="11614"/>
          <ac:spMkLst>
            <pc:docMk/>
            <pc:sldMk cId="4165086936" sldId="1515"/>
            <ac:spMk id="37" creationId="{ED948058-7B80-416B-8B45-DEE44684CCFD}"/>
          </ac:spMkLst>
        </pc:spChg>
        <pc:grpChg chg="del">
          <ac:chgData name="Dona Kar" userId="df293a1c-b394-42ac-9875-de5602368004" providerId="ADAL" clId="{22B28799-2D24-448D-BA03-5E7C4206ED5B}" dt="2022-04-08T02:47:59.452" v="11177" actId="478"/>
          <ac:grpSpMkLst>
            <pc:docMk/>
            <pc:sldMk cId="4165086936" sldId="1515"/>
            <ac:grpSpMk id="26" creationId="{AAC520A8-068D-46BA-9945-A97223C90B0E}"/>
          </ac:grpSpMkLst>
        </pc:grpChg>
        <pc:grpChg chg="add mod">
          <ac:chgData name="Dona Kar" userId="df293a1c-b394-42ac-9875-de5602368004" providerId="ADAL" clId="{22B28799-2D24-448D-BA03-5E7C4206ED5B}" dt="2022-04-08T03:56:57.903" v="11619" actId="1036"/>
          <ac:grpSpMkLst>
            <pc:docMk/>
            <pc:sldMk cId="4165086936" sldId="1515"/>
            <ac:grpSpMk id="34" creationId="{A7F07798-BBAD-469A-9FA4-DED92DF1B1E2}"/>
          </ac:grpSpMkLst>
        </pc:grpChg>
        <pc:picChg chg="del">
          <ac:chgData name="Dona Kar" userId="df293a1c-b394-42ac-9875-de5602368004" providerId="ADAL" clId="{22B28799-2D24-448D-BA03-5E7C4206ED5B}" dt="2022-04-08T02:51:29.496" v="11178" actId="478"/>
          <ac:picMkLst>
            <pc:docMk/>
            <pc:sldMk cId="4165086936" sldId="1515"/>
            <ac:picMk id="3" creationId="{E6253E91-6D75-4F15-8991-4DF3C60B4550}"/>
          </ac:picMkLst>
        </pc:picChg>
        <pc:picChg chg="del">
          <ac:chgData name="Dona Kar" userId="df293a1c-b394-42ac-9875-de5602368004" providerId="ADAL" clId="{22B28799-2D24-448D-BA03-5E7C4206ED5B}" dt="2022-04-08T02:47:59.452" v="11177" actId="478"/>
          <ac:picMkLst>
            <pc:docMk/>
            <pc:sldMk cId="4165086936" sldId="1515"/>
            <ac:picMk id="13" creationId="{3CFC108E-BACD-41D6-804B-17E728FC6F11}"/>
          </ac:picMkLst>
        </pc:picChg>
        <pc:picChg chg="del">
          <ac:chgData name="Dona Kar" userId="df293a1c-b394-42ac-9875-de5602368004" providerId="ADAL" clId="{22B28799-2D24-448D-BA03-5E7C4206ED5B}" dt="2022-04-08T02:47:59.452" v="11177" actId="478"/>
          <ac:picMkLst>
            <pc:docMk/>
            <pc:sldMk cId="4165086936" sldId="1515"/>
            <ac:picMk id="25" creationId="{9C46B415-195B-4E73-ABC3-09E3609A68FD}"/>
          </ac:picMkLst>
        </pc:picChg>
        <pc:cxnChg chg="del">
          <ac:chgData name="Dona Kar" userId="df293a1c-b394-42ac-9875-de5602368004" providerId="ADAL" clId="{22B28799-2D24-448D-BA03-5E7C4206ED5B}" dt="2022-04-08T02:47:59.452" v="11177" actId="478"/>
          <ac:cxnSpMkLst>
            <pc:docMk/>
            <pc:sldMk cId="4165086936" sldId="1515"/>
            <ac:cxnSpMk id="7" creationId="{F8B0A90D-0327-4004-9391-5F441E7D14ED}"/>
          </ac:cxnSpMkLst>
        </pc:cxnChg>
        <pc:cxnChg chg="del">
          <ac:chgData name="Dona Kar" userId="df293a1c-b394-42ac-9875-de5602368004" providerId="ADAL" clId="{22B28799-2D24-448D-BA03-5E7C4206ED5B}" dt="2022-04-08T02:47:59.452" v="11177" actId="478"/>
          <ac:cxnSpMkLst>
            <pc:docMk/>
            <pc:sldMk cId="4165086936" sldId="1515"/>
            <ac:cxnSpMk id="11" creationId="{126BF34A-5F9A-4AC6-84E4-AB3055CBF7DD}"/>
          </ac:cxnSpMkLst>
        </pc:cxnChg>
      </pc:sldChg>
      <pc:sldChg chg="add del">
        <pc:chgData name="Dona Kar" userId="df293a1c-b394-42ac-9875-de5602368004" providerId="ADAL" clId="{22B28799-2D24-448D-BA03-5E7C4206ED5B}" dt="2022-04-08T03:58:02.332" v="11637" actId="47"/>
        <pc:sldMkLst>
          <pc:docMk/>
          <pc:sldMk cId="4008025131" sldId="1516"/>
        </pc:sldMkLst>
      </pc:sldChg>
      <pc:sldChg chg="modSp add del mod">
        <pc:chgData name="Dona Kar" userId="df293a1c-b394-42ac-9875-de5602368004" providerId="ADAL" clId="{22B28799-2D24-448D-BA03-5E7C4206ED5B}" dt="2022-04-08T03:59:30.029" v="11649" actId="47"/>
        <pc:sldMkLst>
          <pc:docMk/>
          <pc:sldMk cId="1655338415" sldId="1517"/>
        </pc:sldMkLst>
        <pc:spChg chg="mod">
          <ac:chgData name="Dona Kar" userId="df293a1c-b394-42ac-9875-de5602368004" providerId="ADAL" clId="{22B28799-2D24-448D-BA03-5E7C4206ED5B}" dt="2022-04-08T03:58:57.925" v="11641" actId="1035"/>
          <ac:spMkLst>
            <pc:docMk/>
            <pc:sldMk cId="1655338415" sldId="1517"/>
            <ac:spMk id="12" creationId="{7A5E86B9-061C-462E-AC54-47F996606BEA}"/>
          </ac:spMkLst>
        </pc:spChg>
        <pc:spChg chg="mod">
          <ac:chgData name="Dona Kar" userId="df293a1c-b394-42ac-9875-de5602368004" providerId="ADAL" clId="{22B28799-2D24-448D-BA03-5E7C4206ED5B}" dt="2022-04-08T03:59:25.293" v="11647" actId="1076"/>
          <ac:spMkLst>
            <pc:docMk/>
            <pc:sldMk cId="1655338415" sldId="1517"/>
            <ac:spMk id="31" creationId="{05DE0EBC-70AF-40A3-B331-A206F9ACF453}"/>
          </ac:spMkLst>
        </pc:spChg>
        <pc:grpChg chg="mod">
          <ac:chgData name="Dona Kar" userId="df293a1c-b394-42ac-9875-de5602368004" providerId="ADAL" clId="{22B28799-2D24-448D-BA03-5E7C4206ED5B}" dt="2022-04-08T03:59:13.587" v="11645" actId="1076"/>
          <ac:grpSpMkLst>
            <pc:docMk/>
            <pc:sldMk cId="1655338415" sldId="1517"/>
            <ac:grpSpMk id="13" creationId="{C743F25D-5479-4541-B07A-39FF6E2F55FA}"/>
          </ac:grpSpMkLst>
        </pc:grpChg>
      </pc:sldChg>
      <pc:sldChg chg="addSp modSp add mod">
        <pc:chgData name="Dona Kar" userId="df293a1c-b394-42ac-9875-de5602368004" providerId="ADAL" clId="{22B28799-2D24-448D-BA03-5E7C4206ED5B}" dt="2022-04-08T05:29:24.901" v="12581" actId="20577"/>
        <pc:sldMkLst>
          <pc:docMk/>
          <pc:sldMk cId="3646496810" sldId="1518"/>
        </pc:sldMkLst>
        <pc:spChg chg="add mod">
          <ac:chgData name="Dona Kar" userId="df293a1c-b394-42ac-9875-de5602368004" providerId="ADAL" clId="{22B28799-2D24-448D-BA03-5E7C4206ED5B}" dt="2022-04-08T03:59:01.031" v="11642"/>
          <ac:spMkLst>
            <pc:docMk/>
            <pc:sldMk cId="3646496810" sldId="1518"/>
            <ac:spMk id="12" creationId="{1C22722A-BF42-46DD-A27C-ABB5CABB651F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14" creationId="{8440CD69-535A-478C-B5DA-D2FA3080F287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15" creationId="{5A8DD28A-EF42-438D-8494-9F87E8511370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17" creationId="{DF93F542-7992-4599-8FAF-C0A500A7072E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18" creationId="{46FC1F12-3134-4795-ACD0-0E4FE41EB3B2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20" creationId="{C7A869BA-BC1A-4D00-B0EB-6FBB741B83BD}"/>
          </ac:spMkLst>
        </pc:spChg>
        <pc:spChg chg="mod">
          <ac:chgData name="Dona Kar" userId="df293a1c-b394-42ac-9875-de5602368004" providerId="ADAL" clId="{22B28799-2D24-448D-BA03-5E7C4206ED5B}" dt="2022-04-08T03:59:06.313" v="11643"/>
          <ac:spMkLst>
            <pc:docMk/>
            <pc:sldMk cId="3646496810" sldId="1518"/>
            <ac:spMk id="21" creationId="{E0064300-2909-489C-A9E7-2E7EDC615133}"/>
          </ac:spMkLst>
        </pc:spChg>
        <pc:spChg chg="add mod">
          <ac:chgData name="Dona Kar" userId="df293a1c-b394-42ac-9875-de5602368004" providerId="ADAL" clId="{22B28799-2D24-448D-BA03-5E7C4206ED5B}" dt="2022-04-08T05:29:00.645" v="12540" actId="1076"/>
          <ac:spMkLst>
            <pc:docMk/>
            <pc:sldMk cId="3646496810" sldId="1518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29:24.901" v="12581" actId="20577"/>
          <ac:spMkLst>
            <pc:docMk/>
            <pc:sldMk cId="3646496810" sldId="1518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08T03:59:06.313" v="11643"/>
          <ac:grpSpMkLst>
            <pc:docMk/>
            <pc:sldMk cId="3646496810" sldId="1518"/>
            <ac:grpSpMk id="13" creationId="{C7253498-039A-4771-9555-42B290827B9D}"/>
          </ac:grpSpMkLst>
        </pc:grpChg>
        <pc:grpChg chg="mod">
          <ac:chgData name="Dona Kar" userId="df293a1c-b394-42ac-9875-de5602368004" providerId="ADAL" clId="{22B28799-2D24-448D-BA03-5E7C4206ED5B}" dt="2022-04-08T03:59:06.313" v="11643"/>
          <ac:grpSpMkLst>
            <pc:docMk/>
            <pc:sldMk cId="3646496810" sldId="1518"/>
            <ac:grpSpMk id="16" creationId="{FB01DC12-D43C-4F7C-9578-04737B38A822}"/>
          </ac:grpSpMkLst>
        </pc:grpChg>
        <pc:picChg chg="add mod">
          <ac:chgData name="Dona Kar" userId="df293a1c-b394-42ac-9875-de5602368004" providerId="ADAL" clId="{22B28799-2D24-448D-BA03-5E7C4206ED5B}" dt="2022-04-08T05:29:02.082" v="12541" actId="1076"/>
          <ac:picMkLst>
            <pc:docMk/>
            <pc:sldMk cId="3646496810" sldId="1518"/>
            <ac:picMk id="1026" creationId="{D52D90EA-7E6A-4302-B102-A827B8C64D39}"/>
          </ac:picMkLst>
        </pc:picChg>
      </pc:sldChg>
      <pc:sldChg chg="addSp modSp add mod">
        <pc:chgData name="Dona Kar" userId="df293a1c-b394-42ac-9875-de5602368004" providerId="ADAL" clId="{22B28799-2D24-448D-BA03-5E7C4206ED5B}" dt="2022-04-08T05:30:51.751" v="12587" actId="20577"/>
        <pc:sldMkLst>
          <pc:docMk/>
          <pc:sldMk cId="1169377742" sldId="1519"/>
        </pc:sldMkLst>
        <pc:spChg chg="mod">
          <ac:chgData name="Dona Kar" userId="df293a1c-b394-42ac-9875-de5602368004" providerId="ADAL" clId="{22B28799-2D24-448D-BA03-5E7C4206ED5B}" dt="2022-04-08T04:03:44.719" v="11795" actId="20577"/>
          <ac:spMkLst>
            <pc:docMk/>
            <pc:sldMk cId="1169377742" sldId="1519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30:51.751" v="12587" actId="20577"/>
          <ac:spMkLst>
            <pc:docMk/>
            <pc:sldMk cId="1169377742" sldId="1519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30:46.518" v="12585" actId="1076"/>
          <ac:picMkLst>
            <pc:docMk/>
            <pc:sldMk cId="1169377742" sldId="1519"/>
            <ac:picMk id="2050" creationId="{882C86A0-5D33-458E-9EC1-F70385B648AB}"/>
          </ac:picMkLst>
        </pc:picChg>
      </pc:sldChg>
      <pc:sldChg chg="addSp modSp add mod">
        <pc:chgData name="Dona Kar" userId="df293a1c-b394-42ac-9875-de5602368004" providerId="ADAL" clId="{22B28799-2D24-448D-BA03-5E7C4206ED5B}" dt="2022-04-08T05:32:03.890" v="12594" actId="20577"/>
        <pc:sldMkLst>
          <pc:docMk/>
          <pc:sldMk cId="59397042" sldId="1520"/>
        </pc:sldMkLst>
        <pc:spChg chg="mod">
          <ac:chgData name="Dona Kar" userId="df293a1c-b394-42ac-9875-de5602368004" providerId="ADAL" clId="{22B28799-2D24-448D-BA03-5E7C4206ED5B}" dt="2022-04-08T04:03:55.365" v="11809" actId="20577"/>
          <ac:spMkLst>
            <pc:docMk/>
            <pc:sldMk cId="59397042" sldId="1520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32:03.890" v="12594" actId="20577"/>
          <ac:spMkLst>
            <pc:docMk/>
            <pc:sldMk cId="59397042" sldId="1520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31:54.916" v="12592" actId="1076"/>
          <ac:picMkLst>
            <pc:docMk/>
            <pc:sldMk cId="59397042" sldId="1520"/>
            <ac:picMk id="3074" creationId="{1DA6FAAC-A36E-47BD-943B-95DC29E61DD6}"/>
          </ac:picMkLst>
        </pc:picChg>
      </pc:sldChg>
      <pc:sldChg chg="addSp modSp add mod">
        <pc:chgData name="Dona Kar" userId="df293a1c-b394-42ac-9875-de5602368004" providerId="ADAL" clId="{22B28799-2D24-448D-BA03-5E7C4206ED5B}" dt="2022-04-08T05:35:54.258" v="12600" actId="20577"/>
        <pc:sldMkLst>
          <pc:docMk/>
          <pc:sldMk cId="3997467295" sldId="1521"/>
        </pc:sldMkLst>
        <pc:spChg chg="mod">
          <ac:chgData name="Dona Kar" userId="df293a1c-b394-42ac-9875-de5602368004" providerId="ADAL" clId="{22B28799-2D24-448D-BA03-5E7C4206ED5B}" dt="2022-04-08T04:05:15.212" v="11821" actId="5793"/>
          <ac:spMkLst>
            <pc:docMk/>
            <pc:sldMk cId="3997467295" sldId="1521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35:54.258" v="12600" actId="20577"/>
          <ac:spMkLst>
            <pc:docMk/>
            <pc:sldMk cId="3997467295" sldId="152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35:44.028" v="12598" actId="14100"/>
          <ac:picMkLst>
            <pc:docMk/>
            <pc:sldMk cId="3997467295" sldId="1521"/>
            <ac:picMk id="4098" creationId="{C019A505-F496-4200-93FC-9E4655C76BA7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5:37:35.954" v="12607" actId="20577"/>
        <pc:sldMkLst>
          <pc:docMk/>
          <pc:sldMk cId="1075097749" sldId="1522"/>
        </pc:sldMkLst>
        <pc:spChg chg="mod">
          <ac:chgData name="Dona Kar" userId="df293a1c-b394-42ac-9875-de5602368004" providerId="ADAL" clId="{22B28799-2D24-448D-BA03-5E7C4206ED5B}" dt="2022-04-08T04:37:51.646" v="11835" actId="403"/>
          <ac:spMkLst>
            <pc:docMk/>
            <pc:sldMk cId="1075097749" sldId="1522"/>
            <ac:spMk id="22" creationId="{1E57250C-7D11-4DC6-8CDB-F66F061CB2A2}"/>
          </ac:spMkLst>
        </pc:spChg>
        <pc:spChg chg="add del">
          <ac:chgData name="Dona Kar" userId="df293a1c-b394-42ac-9875-de5602368004" providerId="ADAL" clId="{22B28799-2D24-448D-BA03-5E7C4206ED5B}" dt="2022-04-08T05:37:07.752" v="12602" actId="22"/>
          <ac:spMkLst>
            <pc:docMk/>
            <pc:sldMk cId="1075097749" sldId="1522"/>
            <ac:spMk id="23" creationId="{C743A97F-1CEF-4CD9-BE3C-620FEBF4570B}"/>
          </ac:spMkLst>
        </pc:spChg>
        <pc:spChg chg="mod">
          <ac:chgData name="Dona Kar" userId="df293a1c-b394-42ac-9875-de5602368004" providerId="ADAL" clId="{22B28799-2D24-448D-BA03-5E7C4206ED5B}" dt="2022-04-08T05:37:35.954" v="12607" actId="20577"/>
          <ac:spMkLst>
            <pc:docMk/>
            <pc:sldMk cId="1075097749" sldId="1522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37:20.682" v="12605" actId="1076"/>
          <ac:picMkLst>
            <pc:docMk/>
            <pc:sldMk cId="1075097749" sldId="1522"/>
            <ac:picMk id="5122" creationId="{C72D1232-58E4-4C68-B3D9-37CA4C7933A4}"/>
          </ac:picMkLst>
        </pc:picChg>
      </pc:sldChg>
      <pc:sldChg chg="addSp modSp add mod">
        <pc:chgData name="Dona Kar" userId="df293a1c-b394-42ac-9875-de5602368004" providerId="ADAL" clId="{22B28799-2D24-448D-BA03-5E7C4206ED5B}" dt="2022-04-08T05:40:51.090" v="12614" actId="1076"/>
        <pc:sldMkLst>
          <pc:docMk/>
          <pc:sldMk cId="189505354" sldId="1523"/>
        </pc:sldMkLst>
        <pc:spChg chg="mod">
          <ac:chgData name="Dona Kar" userId="df293a1c-b394-42ac-9875-de5602368004" providerId="ADAL" clId="{22B28799-2D24-448D-BA03-5E7C4206ED5B}" dt="2022-04-08T05:40:51.090" v="12614" actId="1076"/>
          <ac:spMkLst>
            <pc:docMk/>
            <pc:sldMk cId="189505354" sldId="1523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0:20.308" v="12613" actId="20577"/>
          <ac:spMkLst>
            <pc:docMk/>
            <pc:sldMk cId="189505354" sldId="1523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0:13.726" v="12611" actId="14100"/>
          <ac:picMkLst>
            <pc:docMk/>
            <pc:sldMk cId="189505354" sldId="1523"/>
            <ac:picMk id="6146" creationId="{CBA82276-1130-4E25-A94E-4E326913938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5:44:00.235" v="12639" actId="20577"/>
        <pc:sldMkLst>
          <pc:docMk/>
          <pc:sldMk cId="1493896890" sldId="1524"/>
        </pc:sldMkLst>
        <pc:spChg chg="mod">
          <ac:chgData name="Dona Kar" userId="df293a1c-b394-42ac-9875-de5602368004" providerId="ADAL" clId="{22B28799-2D24-448D-BA03-5E7C4206ED5B}" dt="2022-04-08T04:46:30.476" v="11917" actId="5793"/>
          <ac:spMkLst>
            <pc:docMk/>
            <pc:sldMk cId="1493896890" sldId="1524"/>
            <ac:spMk id="22" creationId="{1E57250C-7D11-4DC6-8CDB-F66F061CB2A2}"/>
          </ac:spMkLst>
        </pc:spChg>
        <pc:spChg chg="add mod">
          <ac:chgData name="Dona Kar" userId="df293a1c-b394-42ac-9875-de5602368004" providerId="ADAL" clId="{22B28799-2D24-448D-BA03-5E7C4206ED5B}" dt="2022-04-08T05:42:37.252" v="12618" actId="14100"/>
          <ac:spMkLst>
            <pc:docMk/>
            <pc:sldMk cId="1493896890" sldId="1524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4:00.235" v="12639" actId="20577"/>
          <ac:spMkLst>
            <pc:docMk/>
            <pc:sldMk cId="1493896890" sldId="1524"/>
            <ac:spMk id="24" creationId="{F658F508-7FF4-4B5F-BB0A-3D1F02427888}"/>
          </ac:spMkLst>
        </pc:spChg>
        <pc:picChg chg="add del mod">
          <ac:chgData name="Dona Kar" userId="df293a1c-b394-42ac-9875-de5602368004" providerId="ADAL" clId="{22B28799-2D24-448D-BA03-5E7C4206ED5B}" dt="2022-04-08T05:43:10.753" v="12627" actId="478"/>
          <ac:picMkLst>
            <pc:docMk/>
            <pc:sldMk cId="1493896890" sldId="1524"/>
            <ac:picMk id="7170" creationId="{89DBF630-745D-4CEE-8846-77B10DD2CC97}"/>
          </ac:picMkLst>
        </pc:picChg>
        <pc:picChg chg="add mod">
          <ac:chgData name="Dona Kar" userId="df293a1c-b394-42ac-9875-de5602368004" providerId="ADAL" clId="{22B28799-2D24-448D-BA03-5E7C4206ED5B}" dt="2022-04-08T05:43:42.692" v="12632" actId="1076"/>
          <ac:picMkLst>
            <pc:docMk/>
            <pc:sldMk cId="1493896890" sldId="1524"/>
            <ac:picMk id="7172" creationId="{9953DFEB-3A0D-4EC2-B458-5CDB6810B195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5:43:07.615" v="12626" actId="1076"/>
        <pc:sldMkLst>
          <pc:docMk/>
          <pc:sldMk cId="2300032404" sldId="1525"/>
        </pc:sldMkLst>
        <pc:spChg chg="del">
          <ac:chgData name="Dona Kar" userId="df293a1c-b394-42ac-9875-de5602368004" providerId="ADAL" clId="{22B28799-2D24-448D-BA03-5E7C4206ED5B}" dt="2022-04-08T04:47:40.087" v="12033" actId="478"/>
          <ac:spMkLst>
            <pc:docMk/>
            <pc:sldMk cId="2300032404" sldId="1525"/>
            <ac:spMk id="22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4:48:09.466" v="12121" actId="20577"/>
          <ac:spMkLst>
            <pc:docMk/>
            <pc:sldMk cId="2300032404" sldId="1525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2:52.156" v="12621"/>
          <ac:spMkLst>
            <pc:docMk/>
            <pc:sldMk cId="2300032404" sldId="1525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3:07.615" v="12626" actId="1076"/>
          <ac:picMkLst>
            <pc:docMk/>
            <pc:sldMk cId="2300032404" sldId="1525"/>
            <ac:picMk id="8194" creationId="{C26EE12F-C375-42CB-BBF7-53BBF4EAAADC}"/>
          </ac:picMkLst>
        </pc:picChg>
      </pc:sldChg>
      <pc:sldChg chg="addSp modSp add mod">
        <pc:chgData name="Dona Kar" userId="df293a1c-b394-42ac-9875-de5602368004" providerId="ADAL" clId="{22B28799-2D24-448D-BA03-5E7C4206ED5B}" dt="2022-04-08T05:45:26.109" v="12648" actId="20577"/>
        <pc:sldMkLst>
          <pc:docMk/>
          <pc:sldMk cId="684423770" sldId="1526"/>
        </pc:sldMkLst>
        <pc:spChg chg="mod">
          <ac:chgData name="Dona Kar" userId="df293a1c-b394-42ac-9875-de5602368004" providerId="ADAL" clId="{22B28799-2D24-448D-BA03-5E7C4206ED5B}" dt="2022-04-08T05:44:32.291" v="12643" actId="14100"/>
          <ac:spMkLst>
            <pc:docMk/>
            <pc:sldMk cId="684423770" sldId="1526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5:26.109" v="12648" actId="20577"/>
          <ac:spMkLst>
            <pc:docMk/>
            <pc:sldMk cId="684423770" sldId="1526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5:18.659" v="12646" actId="1076"/>
          <ac:picMkLst>
            <pc:docMk/>
            <pc:sldMk cId="684423770" sldId="1526"/>
            <ac:picMk id="9218" creationId="{E5813825-4E94-4BB4-8D40-7A26F1E99A68}"/>
          </ac:picMkLst>
        </pc:picChg>
      </pc:sldChg>
      <pc:sldChg chg="addSp modSp add mod">
        <pc:chgData name="Dona Kar" userId="df293a1c-b394-42ac-9875-de5602368004" providerId="ADAL" clId="{22B28799-2D24-448D-BA03-5E7C4206ED5B}" dt="2022-04-08T05:46:30.678" v="12655" actId="20577"/>
        <pc:sldMkLst>
          <pc:docMk/>
          <pc:sldMk cId="3505934779" sldId="1527"/>
        </pc:sldMkLst>
        <pc:spChg chg="mod">
          <ac:chgData name="Dona Kar" userId="df293a1c-b394-42ac-9875-de5602368004" providerId="ADAL" clId="{22B28799-2D24-448D-BA03-5E7C4206ED5B}" dt="2022-04-08T05:46:22.086" v="12653" actId="14100"/>
          <ac:spMkLst>
            <pc:docMk/>
            <pc:sldMk cId="3505934779" sldId="1527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6:30.678" v="12655" actId="20577"/>
          <ac:spMkLst>
            <pc:docMk/>
            <pc:sldMk cId="3505934779" sldId="1527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6:19.284" v="12652" actId="1076"/>
          <ac:picMkLst>
            <pc:docMk/>
            <pc:sldMk cId="3505934779" sldId="1527"/>
            <ac:picMk id="10242" creationId="{0456B994-1F3B-4E6C-A038-7FCD8E8B8470}"/>
          </ac:picMkLst>
        </pc:picChg>
      </pc:sldChg>
      <pc:sldChg chg="addSp modSp add mod">
        <pc:chgData name="Dona Kar" userId="df293a1c-b394-42ac-9875-de5602368004" providerId="ADAL" clId="{22B28799-2D24-448D-BA03-5E7C4206ED5B}" dt="2022-04-08T05:47:35.456" v="12661" actId="20577"/>
        <pc:sldMkLst>
          <pc:docMk/>
          <pc:sldMk cId="605334655" sldId="1528"/>
        </pc:sldMkLst>
        <pc:spChg chg="mod">
          <ac:chgData name="Dona Kar" userId="df293a1c-b394-42ac-9875-de5602368004" providerId="ADAL" clId="{22B28799-2D24-448D-BA03-5E7C4206ED5B}" dt="2022-04-08T05:05:20.384" v="12421" actId="20577"/>
          <ac:spMkLst>
            <pc:docMk/>
            <pc:sldMk cId="605334655" sldId="1528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47:35.456" v="12661" actId="20577"/>
          <ac:spMkLst>
            <pc:docMk/>
            <pc:sldMk cId="605334655" sldId="152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08T05:47:29.628" v="12659" actId="1076"/>
          <ac:picMkLst>
            <pc:docMk/>
            <pc:sldMk cId="605334655" sldId="1528"/>
            <ac:picMk id="11266" creationId="{F7A8EB81-6095-48F9-B066-4A8C137E5DD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11:20:50.545" v="28646" actId="1076"/>
        <pc:sldMkLst>
          <pc:docMk/>
          <pc:sldMk cId="3074410406" sldId="1529"/>
        </pc:sldMkLst>
        <pc:spChg chg="add mod">
          <ac:chgData name="Dona Kar" userId="df293a1c-b394-42ac-9875-de5602368004" providerId="ADAL" clId="{22B28799-2D24-448D-BA03-5E7C4206ED5B}" dt="2022-04-08T05:57:15.686" v="12685" actId="1076"/>
          <ac:spMkLst>
            <pc:docMk/>
            <pc:sldMk cId="3074410406" sldId="1529"/>
            <ac:spMk id="22" creationId="{0C9C0D2A-6EBC-4692-9C56-A823E956D4A7}"/>
          </ac:spMkLst>
        </pc:spChg>
        <pc:spChg chg="del mod">
          <ac:chgData name="Dona Kar" userId="df293a1c-b394-42ac-9875-de5602368004" providerId="ADAL" clId="{22B28799-2D24-448D-BA03-5E7C4206ED5B}" dt="2022-04-08T05:56:53.609" v="12678" actId="21"/>
          <ac:spMkLst>
            <pc:docMk/>
            <pc:sldMk cId="3074410406" sldId="1529"/>
            <ac:spMk id="23" creationId="{1E57250C-7D11-4DC6-8CDB-F66F061CB2A2}"/>
          </ac:spMkLst>
        </pc:spChg>
        <pc:spChg chg="mod">
          <ac:chgData name="Dona Kar" userId="df293a1c-b394-42ac-9875-de5602368004" providerId="ADAL" clId="{22B28799-2D24-448D-BA03-5E7C4206ED5B}" dt="2022-04-08T05:57:45.083" v="12754" actId="20577"/>
          <ac:spMkLst>
            <pc:docMk/>
            <pc:sldMk cId="3074410406" sldId="152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1T11:20:50.545" v="28646" actId="1076"/>
          <ac:spMkLst>
            <pc:docMk/>
            <pc:sldMk cId="3074410406" sldId="1529"/>
            <ac:spMk id="25" creationId="{FBF4A864-A977-419A-9D13-7C6296F6099E}"/>
          </ac:spMkLst>
        </pc:spChg>
        <pc:spChg chg="add del">
          <ac:chgData name="Dona Kar" userId="df293a1c-b394-42ac-9875-de5602368004" providerId="ADAL" clId="{22B28799-2D24-448D-BA03-5E7C4206ED5B}" dt="2022-04-08T05:56:04.469" v="12664" actId="22"/>
          <ac:spMkLst>
            <pc:docMk/>
            <pc:sldMk cId="3074410406" sldId="1529"/>
            <ac:spMk id="26" creationId="{9F01F3A2-1282-405F-9EC5-FBBA339FD7C5}"/>
          </ac:spMkLst>
        </pc:spChg>
        <pc:spChg chg="add mod">
          <ac:chgData name="Dona Kar" userId="df293a1c-b394-42ac-9875-de5602368004" providerId="ADAL" clId="{22B28799-2D24-448D-BA03-5E7C4206ED5B}" dt="2022-04-08T05:57:22.972" v="12689" actId="1076"/>
          <ac:spMkLst>
            <pc:docMk/>
            <pc:sldMk cId="3074410406" sldId="1529"/>
            <ac:spMk id="28" creationId="{12034AD8-3529-4316-85F8-B733415ECB9E}"/>
          </ac:spMkLst>
        </pc:spChg>
        <pc:picChg chg="add mod">
          <ac:chgData name="Dona Kar" userId="df293a1c-b394-42ac-9875-de5602368004" providerId="ADAL" clId="{22B28799-2D24-448D-BA03-5E7C4206ED5B}" dt="2022-04-08T05:56:49.693" v="12676" actId="14100"/>
          <ac:picMkLst>
            <pc:docMk/>
            <pc:sldMk cId="3074410406" sldId="1529"/>
            <ac:picMk id="12290" creationId="{EC651AC1-E0C5-4E7D-A838-85D311ECCF14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06:26:33.250" v="13164" actId="207"/>
        <pc:sldMkLst>
          <pc:docMk/>
          <pc:sldMk cId="2443839198" sldId="1530"/>
        </pc:sldMkLst>
        <pc:spChg chg="add mod">
          <ac:chgData name="Dona Kar" userId="df293a1c-b394-42ac-9875-de5602368004" providerId="ADAL" clId="{22B28799-2D24-448D-BA03-5E7C4206ED5B}" dt="2022-04-08T06:20:35.733" v="13150" actId="1035"/>
          <ac:spMkLst>
            <pc:docMk/>
            <pc:sldMk cId="2443839198" sldId="1530"/>
            <ac:spMk id="4" creationId="{38FE325F-F8D8-469A-A9CF-2D883A7597FB}"/>
          </ac:spMkLst>
        </pc:spChg>
        <pc:spChg chg="add mod">
          <ac:chgData name="Dona Kar" userId="df293a1c-b394-42ac-9875-de5602368004" providerId="ADAL" clId="{22B28799-2D24-448D-BA03-5E7C4206ED5B}" dt="2022-04-08T06:20:35.733" v="13150" actId="1035"/>
          <ac:spMkLst>
            <pc:docMk/>
            <pc:sldMk cId="2443839198" sldId="1530"/>
            <ac:spMk id="5" creationId="{9A0BADD5-4654-41FB-90A6-CC3788A9B97D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8" creationId="{01ECDD8D-A550-4A2B-B18E-ABFDCE3D9C6B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9" creationId="{ABCF12CD-C127-4954-9EC7-B05F0A3FCB51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14" creationId="{F1EC6998-CDCC-4798-A6A5-5A5A818CA202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16" creationId="{6A12E212-232A-4B3E-9E2E-506057E6D124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17" creationId="{E515131A-E449-4632-9123-93E0B089136C}"/>
          </ac:spMkLst>
        </pc:spChg>
        <pc:spChg chg="mod">
          <ac:chgData name="Dona Kar" userId="df293a1c-b394-42ac-9875-de5602368004" providerId="ADAL" clId="{22B28799-2D24-448D-BA03-5E7C4206ED5B}" dt="2022-04-08T06:06:58.972" v="12789" actId="14100"/>
          <ac:spMkLst>
            <pc:docMk/>
            <pc:sldMk cId="2443839198" sldId="1530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21" creationId="{083E9690-634A-4896-A7E0-BDAC7F991352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22" creationId="{7CE360CB-BDE8-4A92-A061-035E4D024B03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23" creationId="{BF0F1B74-9414-41A8-B1DF-66481478C5FD}"/>
          </ac:spMkLst>
        </pc:spChg>
        <pc:spChg chg="mod">
          <ac:chgData name="Dona Kar" userId="df293a1c-b394-42ac-9875-de5602368004" providerId="ADAL" clId="{22B28799-2D24-448D-BA03-5E7C4206ED5B}" dt="2022-04-08T06:21:06.679" v="13155" actId="20577"/>
          <ac:spMkLst>
            <pc:docMk/>
            <pc:sldMk cId="2443839198" sldId="153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06:20:30.032" v="13141" actId="1076"/>
          <ac:spMkLst>
            <pc:docMk/>
            <pc:sldMk cId="2443839198" sldId="1530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08T06:06:22.547" v="12756" actId="478"/>
          <ac:spMkLst>
            <pc:docMk/>
            <pc:sldMk cId="2443839198" sldId="1530"/>
            <ac:spMk id="28" creationId="{CEA328FB-A048-4274-878F-89D7FB805063}"/>
          </ac:spMkLst>
        </pc:spChg>
        <pc:spChg chg="add mod">
          <ac:chgData name="Dona Kar" userId="df293a1c-b394-42ac-9875-de5602368004" providerId="ADAL" clId="{22B28799-2D24-448D-BA03-5E7C4206ED5B}" dt="2022-04-08T06:25:27.365" v="13157" actId="207"/>
          <ac:spMkLst>
            <pc:docMk/>
            <pc:sldMk cId="2443839198" sldId="1530"/>
            <ac:spMk id="29" creationId="{E57B700B-E34A-42A7-834A-208B253F4067}"/>
          </ac:spMkLst>
        </pc:spChg>
        <pc:spChg chg="add mod">
          <ac:chgData name="Dona Kar" userId="df293a1c-b394-42ac-9875-de5602368004" providerId="ADAL" clId="{22B28799-2D24-448D-BA03-5E7C4206ED5B}" dt="2022-04-08T06:20:35.733" v="13150" actId="1035"/>
          <ac:spMkLst>
            <pc:docMk/>
            <pc:sldMk cId="2443839198" sldId="1530"/>
            <ac:spMk id="30" creationId="{1742505B-E524-4BAD-B9AE-D7C3F0A4D427}"/>
          </ac:spMkLst>
        </pc:spChg>
        <pc:spChg chg="mod">
          <ac:chgData name="Dona Kar" userId="df293a1c-b394-42ac-9875-de5602368004" providerId="ADAL" clId="{22B28799-2D24-448D-BA03-5E7C4206ED5B}" dt="2022-04-08T06:20:35.733" v="13150" actId="1035"/>
          <ac:spMkLst>
            <pc:docMk/>
            <pc:sldMk cId="2443839198" sldId="1530"/>
            <ac:spMk id="34" creationId="{230D2839-CDFB-428E-9407-496DFDEC0347}"/>
          </ac:spMkLst>
        </pc:spChg>
        <pc:spChg chg="mod">
          <ac:chgData name="Dona Kar" userId="df293a1c-b394-42ac-9875-de5602368004" providerId="ADAL" clId="{22B28799-2D24-448D-BA03-5E7C4206ED5B}" dt="2022-04-08T06:26:33.250" v="13164" actId="207"/>
          <ac:spMkLst>
            <pc:docMk/>
            <pc:sldMk cId="2443839198" sldId="1530"/>
            <ac:spMk id="35" creationId="{9668603D-DE57-4399-A3E5-D482DD56CE5E}"/>
          </ac:spMkLst>
        </pc:spChg>
        <pc:spChg chg="add mod">
          <ac:chgData name="Dona Kar" userId="df293a1c-b394-42ac-9875-de5602368004" providerId="ADAL" clId="{22B28799-2D24-448D-BA03-5E7C4206ED5B}" dt="2022-04-08T06:20:21.133" v="13140" actId="1076"/>
          <ac:spMkLst>
            <pc:docMk/>
            <pc:sldMk cId="2443839198" sldId="1530"/>
            <ac:spMk id="36" creationId="{E34742C8-281E-4BBF-A2E8-F8E69F3D288E}"/>
          </ac:spMkLst>
        </pc:spChg>
        <pc:grpChg chg="add mod">
          <ac:chgData name="Dona Kar" userId="df293a1c-b394-42ac-9875-de5602368004" providerId="ADAL" clId="{22B28799-2D24-448D-BA03-5E7C4206ED5B}" dt="2022-04-08T06:20:35.733" v="13150" actId="1035"/>
          <ac:grpSpMkLst>
            <pc:docMk/>
            <pc:sldMk cId="2443839198" sldId="1530"/>
            <ac:grpSpMk id="6" creationId="{4B791C48-6369-4A86-BBC9-BB062659CCAD}"/>
          </ac:grpSpMkLst>
        </pc:grpChg>
        <pc:grpChg chg="del">
          <ac:chgData name="Dona Kar" userId="df293a1c-b394-42ac-9875-de5602368004" providerId="ADAL" clId="{22B28799-2D24-448D-BA03-5E7C4206ED5B}" dt="2022-04-08T06:06:22.547" v="12756" actId="478"/>
          <ac:grpSpMkLst>
            <pc:docMk/>
            <pc:sldMk cId="2443839198" sldId="1530"/>
            <ac:grpSpMk id="26" creationId="{AAC520A8-068D-46BA-9945-A97223C90B0E}"/>
          </ac:grpSpMkLst>
        </pc:grpChg>
        <pc:grpChg chg="add mod">
          <ac:chgData name="Dona Kar" userId="df293a1c-b394-42ac-9875-de5602368004" providerId="ADAL" clId="{22B28799-2D24-448D-BA03-5E7C4206ED5B}" dt="2022-04-08T06:20:35.733" v="13150" actId="1035"/>
          <ac:grpSpMkLst>
            <pc:docMk/>
            <pc:sldMk cId="2443839198" sldId="1530"/>
            <ac:grpSpMk id="31" creationId="{73CBA7F7-33CF-49F1-AF9C-E4C3E0497EA5}"/>
          </ac:grpSpMkLst>
        </pc:grpChg>
        <pc:picChg chg="del mod">
          <ac:chgData name="Dona Kar" userId="df293a1c-b394-42ac-9875-de5602368004" providerId="ADAL" clId="{22B28799-2D24-448D-BA03-5E7C4206ED5B}" dt="2022-04-08T06:06:26.519" v="12758" actId="478"/>
          <ac:picMkLst>
            <pc:docMk/>
            <pc:sldMk cId="2443839198" sldId="1530"/>
            <ac:picMk id="3" creationId="{E6253E91-6D75-4F15-8991-4DF3C60B4550}"/>
          </ac:picMkLst>
        </pc:picChg>
        <pc:picChg chg="add del mod">
          <ac:chgData name="Dona Kar" userId="df293a1c-b394-42ac-9875-de5602368004" providerId="ADAL" clId="{22B28799-2D24-448D-BA03-5E7C4206ED5B}" dt="2022-04-08T06:26:25.182" v="13163" actId="478"/>
          <ac:picMkLst>
            <pc:docMk/>
            <pc:sldMk cId="2443839198" sldId="1530"/>
            <ac:picMk id="12" creationId="{ACAC5DEE-7947-4A62-AEAE-45FDEC90EB5E}"/>
          </ac:picMkLst>
        </pc:picChg>
        <pc:picChg chg="del">
          <ac:chgData name="Dona Kar" userId="df293a1c-b394-42ac-9875-de5602368004" providerId="ADAL" clId="{22B28799-2D24-448D-BA03-5E7C4206ED5B}" dt="2022-04-08T06:06:22.547" v="12756" actId="478"/>
          <ac:picMkLst>
            <pc:docMk/>
            <pc:sldMk cId="2443839198" sldId="1530"/>
            <ac:picMk id="13" creationId="{3CFC108E-BACD-41D6-804B-17E728FC6F11}"/>
          </ac:picMkLst>
        </pc:picChg>
        <pc:picChg chg="del">
          <ac:chgData name="Dona Kar" userId="df293a1c-b394-42ac-9875-de5602368004" providerId="ADAL" clId="{22B28799-2D24-448D-BA03-5E7C4206ED5B}" dt="2022-04-08T06:06:22.547" v="12756" actId="478"/>
          <ac:picMkLst>
            <pc:docMk/>
            <pc:sldMk cId="2443839198" sldId="1530"/>
            <ac:picMk id="25" creationId="{9C46B415-195B-4E73-ABC3-09E3609A68FD}"/>
          </ac:picMkLst>
        </pc:picChg>
        <pc:picChg chg="add mod">
          <ac:chgData name="Dona Kar" userId="df293a1c-b394-42ac-9875-de5602368004" providerId="ADAL" clId="{22B28799-2D24-448D-BA03-5E7C4206ED5B}" dt="2022-04-08T06:20:35.733" v="13150" actId="1035"/>
          <ac:picMkLst>
            <pc:docMk/>
            <pc:sldMk cId="2443839198" sldId="1530"/>
            <ac:picMk id="13314" creationId="{53DC8E4A-133A-4F82-927E-F71BFBF8EC3E}"/>
          </ac:picMkLst>
        </pc:picChg>
        <pc:picChg chg="add mod">
          <ac:chgData name="Dona Kar" userId="df293a1c-b394-42ac-9875-de5602368004" providerId="ADAL" clId="{22B28799-2D24-448D-BA03-5E7C4206ED5B}" dt="2022-04-08T06:20:35.733" v="13150" actId="1035"/>
          <ac:picMkLst>
            <pc:docMk/>
            <pc:sldMk cId="2443839198" sldId="1530"/>
            <ac:picMk id="13316" creationId="{0002392E-599E-4046-A512-346F2D26224E}"/>
          </ac:picMkLst>
        </pc:picChg>
        <pc:cxnChg chg="del">
          <ac:chgData name="Dona Kar" userId="df293a1c-b394-42ac-9875-de5602368004" providerId="ADAL" clId="{22B28799-2D24-448D-BA03-5E7C4206ED5B}" dt="2022-04-08T06:06:22.547" v="12756" actId="478"/>
          <ac:cxnSpMkLst>
            <pc:docMk/>
            <pc:sldMk cId="2443839198" sldId="1530"/>
            <ac:cxnSpMk id="7" creationId="{F8B0A90D-0327-4004-9391-5F441E7D14ED}"/>
          </ac:cxnSpMkLst>
        </pc:cxnChg>
        <pc:cxnChg chg="del">
          <ac:chgData name="Dona Kar" userId="df293a1c-b394-42ac-9875-de5602368004" providerId="ADAL" clId="{22B28799-2D24-448D-BA03-5E7C4206ED5B}" dt="2022-04-08T06:06:22.547" v="12756" actId="478"/>
          <ac:cxnSpMkLst>
            <pc:docMk/>
            <pc:sldMk cId="2443839198" sldId="1530"/>
            <ac:cxnSpMk id="11" creationId="{126BF34A-5F9A-4AC6-84E4-AB3055CBF7DD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08T06:59:55.790" v="13687" actId="14100"/>
        <pc:sldMkLst>
          <pc:docMk/>
          <pc:sldMk cId="1485981578" sldId="1531"/>
        </pc:sldMkLst>
        <pc:spChg chg="add mod">
          <ac:chgData name="Dona Kar" userId="df293a1c-b394-42ac-9875-de5602368004" providerId="ADAL" clId="{22B28799-2D24-448D-BA03-5E7C4206ED5B}" dt="2022-04-08T06:59:24.826" v="13671" actId="14100"/>
          <ac:spMkLst>
            <pc:docMk/>
            <pc:sldMk cId="1485981578" sldId="1531"/>
            <ac:spMk id="2" creationId="{79B0B618-E9AC-4867-8769-753D9CF43277}"/>
          </ac:spMkLst>
        </pc:spChg>
        <pc:spChg chg="add mod">
          <ac:chgData name="Dona Kar" userId="df293a1c-b394-42ac-9875-de5602368004" providerId="ADAL" clId="{22B28799-2D24-448D-BA03-5E7C4206ED5B}" dt="2022-04-08T06:26:52.705" v="13166"/>
          <ac:spMkLst>
            <pc:docMk/>
            <pc:sldMk cId="1485981578" sldId="1531"/>
            <ac:spMk id="16" creationId="{9CDBE0B6-45E4-4197-ADFB-F934A46C6FAF}"/>
          </ac:spMkLst>
        </pc:spChg>
        <pc:spChg chg="add mod">
          <ac:chgData name="Dona Kar" userId="df293a1c-b394-42ac-9875-de5602368004" providerId="ADAL" clId="{22B28799-2D24-448D-BA03-5E7C4206ED5B}" dt="2022-04-08T06:59:55.790" v="13687" actId="14100"/>
          <ac:spMkLst>
            <pc:docMk/>
            <pc:sldMk cId="1485981578" sldId="1531"/>
            <ac:spMk id="21" creationId="{37ED3461-27F2-4AEE-9170-1FC399656FCE}"/>
          </ac:spMkLst>
        </pc:spChg>
        <pc:spChg chg="mod">
          <ac:chgData name="Dona Kar" userId="df293a1c-b394-42ac-9875-de5602368004" providerId="ADAL" clId="{22B28799-2D24-448D-BA03-5E7C4206ED5B}" dt="2022-04-08T06:59:51.716" v="13686" actId="20577"/>
          <ac:spMkLst>
            <pc:docMk/>
            <pc:sldMk cId="1485981578" sldId="1531"/>
            <ac:spMk id="24" creationId="{F658F508-7FF4-4B5F-BB0A-3D1F02427888}"/>
          </ac:spMkLst>
        </pc:spChg>
        <pc:picChg chg="add del mod">
          <ac:chgData name="Dona Kar" userId="df293a1c-b394-42ac-9875-de5602368004" providerId="ADAL" clId="{22B28799-2D24-448D-BA03-5E7C4206ED5B}" dt="2022-04-08T06:59:49.575" v="13684" actId="21"/>
          <ac:picMkLst>
            <pc:docMk/>
            <pc:sldMk cId="1485981578" sldId="1531"/>
            <ac:picMk id="7" creationId="{477A6DE9-4A43-4A8A-850C-F91F6090A8BD}"/>
          </ac:picMkLst>
        </pc:picChg>
      </pc:sldChg>
      <pc:sldChg chg="addSp modSp add mod">
        <pc:chgData name="Dona Kar" userId="df293a1c-b394-42ac-9875-de5602368004" providerId="ADAL" clId="{22B28799-2D24-448D-BA03-5E7C4206ED5B}" dt="2022-04-08T10:28:58.663" v="14295" actId="1076"/>
        <pc:sldMkLst>
          <pc:docMk/>
          <pc:sldMk cId="1543759305" sldId="1532"/>
        </pc:sldMkLst>
        <pc:spChg chg="add mod">
          <ac:chgData name="Dona Kar" userId="df293a1c-b394-42ac-9875-de5602368004" providerId="ADAL" clId="{22B28799-2D24-448D-BA03-5E7C4206ED5B}" dt="2022-04-08T06:54:34.491" v="13572" actId="14100"/>
          <ac:spMkLst>
            <pc:docMk/>
            <pc:sldMk cId="1543759305" sldId="1532"/>
            <ac:spMk id="2" creationId="{CC415695-C4FE-4CC6-B627-3B98580E771E}"/>
          </ac:spMkLst>
        </pc:spChg>
        <pc:spChg chg="mod">
          <ac:chgData name="Dona Kar" userId="df293a1c-b394-42ac-9875-de5602368004" providerId="ADAL" clId="{22B28799-2D24-448D-BA03-5E7C4206ED5B}" dt="2022-04-08T06:54:50.564" v="13580" actId="20577"/>
          <ac:spMkLst>
            <pc:docMk/>
            <pc:sldMk cId="1543759305" sldId="1532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8T10:28:58.663" v="14295" actId="1076"/>
          <ac:spMkLst>
            <pc:docMk/>
            <pc:sldMk cId="1543759305" sldId="1532"/>
            <ac:spMk id="26" creationId="{9028DACF-DA23-4EF9-A948-BF1DDD7316E8}"/>
          </ac:spMkLst>
        </pc:spChg>
        <pc:spChg chg="add mod">
          <ac:chgData name="Dona Kar" userId="df293a1c-b394-42ac-9875-de5602368004" providerId="ADAL" clId="{22B28799-2D24-448D-BA03-5E7C4206ED5B}" dt="2022-04-08T06:54:40.145" v="13574" actId="1076"/>
          <ac:spMkLst>
            <pc:docMk/>
            <pc:sldMk cId="1543759305" sldId="1532"/>
            <ac:spMk id="32" creationId="{8A0E23D7-C59F-4EB3-90CD-6A032E2798E5}"/>
          </ac:spMkLst>
        </pc:spChg>
        <pc:picChg chg="add mod">
          <ac:chgData name="Dona Kar" userId="df293a1c-b394-42ac-9875-de5602368004" providerId="ADAL" clId="{22B28799-2D24-448D-BA03-5E7C4206ED5B}" dt="2022-04-08T06:54:29.920" v="13571" actId="1076"/>
          <ac:picMkLst>
            <pc:docMk/>
            <pc:sldMk cId="1543759305" sldId="1532"/>
            <ac:picMk id="14338" creationId="{B7BF0CF9-CF42-45E8-ADEC-F3A38DC5E8CF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38:19.724" v="16474" actId="21"/>
        <pc:sldMkLst>
          <pc:docMk/>
          <pc:sldMk cId="581089022" sldId="1533"/>
        </pc:sldMkLst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2" creationId="{342A6BED-E208-4641-A303-8F1D2D693328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3" creationId="{89E6650F-48CA-420E-80A0-8D13762651B5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13" creationId="{84DD58EE-6B72-4525-B7C8-E8E4B378ADAD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14" creationId="{7053D6B4-EC0B-45F2-9FDD-0A68567A2955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15" creationId="{57B392AE-AFC9-44CA-B356-267FA8A97E0C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17" creationId="{ACA8DED0-072A-4E43-9871-BAF53A81D507}"/>
          </ac:spMkLst>
        </pc:spChg>
        <pc:spChg chg="mod">
          <ac:chgData name="Dona Kar" userId="df293a1c-b394-42ac-9875-de5602368004" providerId="ADAL" clId="{22B28799-2D24-448D-BA03-5E7C4206ED5B}" dt="2022-04-08T06:56:13.276" v="13656" actId="14100"/>
          <ac:spMkLst>
            <pc:docMk/>
            <pc:sldMk cId="581089022" sldId="1533"/>
            <ac:spMk id="19" creationId="{2C1A33F9-45BF-44E7-A7E6-A30DD9778B4B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20" creationId="{053B33FD-D354-430B-AB8F-C90DF3F5C94E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21" creationId="{809A0918-612C-42EF-BEEE-7938E9B66386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22" creationId="{9DD1ABBF-858D-4931-9A63-8267AEFED786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23" creationId="{707ED1A7-7684-4FDC-91AC-746AA820F016}"/>
          </ac:spMkLst>
        </pc:spChg>
        <pc:spChg chg="mod">
          <ac:chgData name="Dona Kar" userId="df293a1c-b394-42ac-9875-de5602368004" providerId="ADAL" clId="{22B28799-2D24-448D-BA03-5E7C4206ED5B}" dt="2022-04-08T10:28:14.257" v="14281" actId="20577"/>
          <ac:spMkLst>
            <pc:docMk/>
            <pc:sldMk cId="581089022" sldId="153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8T10:27:54.114" v="14267" actId="20577"/>
          <ac:spMkLst>
            <pc:docMk/>
            <pc:sldMk cId="581089022" sldId="1533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28" creationId="{C74BDE53-356D-44C2-B011-A29AE43349D3}"/>
          </ac:spMkLst>
        </pc:spChg>
        <pc:spChg chg="del">
          <ac:chgData name="Dona Kar" userId="df293a1c-b394-42ac-9875-de5602368004" providerId="ADAL" clId="{22B28799-2D24-448D-BA03-5E7C4206ED5B}" dt="2022-04-08T06:55:19.858" v="13582" actId="478"/>
          <ac:spMkLst>
            <pc:docMk/>
            <pc:sldMk cId="581089022" sldId="1533"/>
            <ac:spMk id="29" creationId="{41E6AFAF-DB19-4554-A8E5-4B9DF1989096}"/>
          </ac:spMkLst>
        </pc:spChg>
        <pc:spChg chg="del">
          <ac:chgData name="Dona Kar" userId="df293a1c-b394-42ac-9875-de5602368004" providerId="ADAL" clId="{22B28799-2D24-448D-BA03-5E7C4206ED5B}" dt="2022-04-08T06:55:19.858" v="13582" actId="478"/>
          <ac:spMkLst>
            <pc:docMk/>
            <pc:sldMk cId="581089022" sldId="1533"/>
            <ac:spMk id="30" creationId="{E2BAA718-EB83-4C3D-A87B-87895F920BD3}"/>
          </ac:spMkLst>
        </pc:spChg>
        <pc:spChg chg="del">
          <ac:chgData name="Dona Kar" userId="df293a1c-b394-42ac-9875-de5602368004" providerId="ADAL" clId="{22B28799-2D24-448D-BA03-5E7C4206ED5B}" dt="2022-04-08T06:55:19.858" v="13582" actId="478"/>
          <ac:spMkLst>
            <pc:docMk/>
            <pc:sldMk cId="581089022" sldId="1533"/>
            <ac:spMk id="31" creationId="{6993BE3E-F275-426E-99D9-7662941ABF11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38" creationId="{6D9D9125-5708-4296-B111-9E69F663BCAF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41" creationId="{9332F306-73AC-4D05-BB30-36B1826F3954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44" creationId="{EF811A4B-D4CF-4323-AA59-398EBC8EC85E}"/>
          </ac:spMkLst>
        </pc:spChg>
        <pc:spChg chg="mod">
          <ac:chgData name="Dona Kar" userId="df293a1c-b394-42ac-9875-de5602368004" providerId="ADAL" clId="{22B28799-2D24-448D-BA03-5E7C4206ED5B}" dt="2022-04-08T07:28:40.144" v="13921"/>
          <ac:spMkLst>
            <pc:docMk/>
            <pc:sldMk cId="581089022" sldId="1533"/>
            <ac:spMk id="47" creationId="{1EED4DDA-24E6-46E8-A810-A151F13768F2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49" creationId="{0AF452AE-6215-4FED-944B-B892006C45B2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0" creationId="{9C060EB3-F344-432A-B8A8-554D3A17D71E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1" creationId="{A31DFF66-B160-4206-8498-AE84BD063B5E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2" creationId="{14E9442F-2C23-41E2-9D0F-2E670293C911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3" creationId="{29951816-AF01-41FD-B17C-DB3BCB65C3B9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4" creationId="{AC385DDC-BB77-4AAC-8B02-31A2D25B3698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5" creationId="{22629894-36C1-4072-9774-6F4F26822C47}"/>
          </ac:spMkLst>
        </pc:spChg>
        <pc:spChg chg="add del mod">
          <ac:chgData name="Dona Kar" userId="df293a1c-b394-42ac-9875-de5602368004" providerId="ADAL" clId="{22B28799-2D24-448D-BA03-5E7C4206ED5B}" dt="2022-04-08T07:28:45.710" v="13922"/>
          <ac:spMkLst>
            <pc:docMk/>
            <pc:sldMk cId="581089022" sldId="1533"/>
            <ac:spMk id="56" creationId="{046E7949-FF9E-4AF9-8136-92AF1C03B1BB}"/>
          </ac:spMkLst>
        </pc:spChg>
        <pc:spChg chg="add del mod">
          <ac:chgData name="Dona Kar" userId="df293a1c-b394-42ac-9875-de5602368004" providerId="ADAL" clId="{22B28799-2D24-448D-BA03-5E7C4206ED5B}" dt="2022-04-08T08:13:02.192" v="14010" actId="21"/>
          <ac:spMkLst>
            <pc:docMk/>
            <pc:sldMk cId="581089022" sldId="1533"/>
            <ac:spMk id="57" creationId="{360901B6-5BF2-4C90-9EE7-E864CA081C0E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58" creationId="{DD2091A1-3FDA-458C-9709-6D72769ADDDE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59" creationId="{9BF30853-B7AD-4860-8565-75E94CDCB0D0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0" creationId="{6FA97EA3-BCF0-4A5D-BCF0-E345C69C2214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1" creationId="{7011798F-7354-427E-A612-74B32FF9B54A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2" creationId="{52E09430-97ED-4E7F-B21B-85AB1194C120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5" creationId="{BCA78E34-BC39-4883-85E0-6FB2AB665C3B}"/>
          </ac:spMkLst>
        </pc:spChg>
        <pc:spChg chg="add mod">
          <ac:chgData name="Dona Kar" userId="df293a1c-b394-42ac-9875-de5602368004" providerId="ADAL" clId="{22B28799-2D24-448D-BA03-5E7C4206ED5B}" dt="2022-04-08T10:24:14.362" v="14181" actId="1038"/>
          <ac:spMkLst>
            <pc:docMk/>
            <pc:sldMk cId="581089022" sldId="1533"/>
            <ac:spMk id="69" creationId="{E8FBEEC3-101C-4AA8-819B-C954E1246BBD}"/>
          </ac:spMkLst>
        </pc:spChg>
        <pc:spChg chg="add mod">
          <ac:chgData name="Dona Kar" userId="df293a1c-b394-42ac-9875-de5602368004" providerId="ADAL" clId="{22B28799-2D24-448D-BA03-5E7C4206ED5B}" dt="2022-04-08T10:24:19.782" v="14182" actId="1076"/>
          <ac:spMkLst>
            <pc:docMk/>
            <pc:sldMk cId="581089022" sldId="1533"/>
            <ac:spMk id="70" creationId="{4071371C-50F4-4869-8097-6D13907D4B3E}"/>
          </ac:spMkLst>
        </pc:spChg>
        <pc:spChg chg="add mod">
          <ac:chgData name="Dona Kar" userId="df293a1c-b394-42ac-9875-de5602368004" providerId="ADAL" clId="{22B28799-2D24-448D-BA03-5E7C4206ED5B}" dt="2022-04-08T10:24:47.798" v="14208" actId="1076"/>
          <ac:spMkLst>
            <pc:docMk/>
            <pc:sldMk cId="581089022" sldId="1533"/>
            <ac:spMk id="71" creationId="{4C7D93CB-CE59-4385-8CB2-CC75B71FC1D5}"/>
          </ac:spMkLst>
        </pc:spChg>
        <pc:spChg chg="add mod">
          <ac:chgData name="Dona Kar" userId="df293a1c-b394-42ac-9875-de5602368004" providerId="ADAL" clId="{22B28799-2D24-448D-BA03-5E7C4206ED5B}" dt="2022-04-08T10:25:01.518" v="14221" actId="20577"/>
          <ac:spMkLst>
            <pc:docMk/>
            <pc:sldMk cId="581089022" sldId="1533"/>
            <ac:spMk id="72" creationId="{98CBDD80-B944-494E-9AC4-D7779CE7DFC9}"/>
          </ac:spMkLst>
        </pc:spChg>
        <pc:spChg chg="add mod">
          <ac:chgData name="Dona Kar" userId="df293a1c-b394-42ac-9875-de5602368004" providerId="ADAL" clId="{22B28799-2D24-448D-BA03-5E7C4206ED5B}" dt="2022-04-08T10:25:44.746" v="14247" actId="1076"/>
          <ac:spMkLst>
            <pc:docMk/>
            <pc:sldMk cId="581089022" sldId="1533"/>
            <ac:spMk id="73" creationId="{D992C4F2-3721-4DEC-BD43-530FC74F8496}"/>
          </ac:spMkLst>
        </pc:spChg>
        <pc:spChg chg="add mod">
          <ac:chgData name="Dona Kar" userId="df293a1c-b394-42ac-9875-de5602368004" providerId="ADAL" clId="{22B28799-2D24-448D-BA03-5E7C4206ED5B}" dt="2022-04-08T10:25:43.105" v="14246" actId="5793"/>
          <ac:spMkLst>
            <pc:docMk/>
            <pc:sldMk cId="581089022" sldId="1533"/>
            <ac:spMk id="74" creationId="{F967D41D-6478-432F-9DB8-8641CCCB641B}"/>
          </ac:spMkLst>
        </pc:s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16" creationId="{E6A02E0C-3708-4356-BD34-287FD824842D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26" creationId="{D512FCC3-E9D3-4FF9-89FA-EDD37D739F27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33" creationId="{5A0FA2CA-E3DD-4F2D-8643-87F39291A155}"/>
          </ac:grpSpMkLst>
        </pc:grpChg>
        <pc:grpChg chg="del">
          <ac:chgData name="Dona Kar" userId="df293a1c-b394-42ac-9875-de5602368004" providerId="ADAL" clId="{22B28799-2D24-448D-BA03-5E7C4206ED5B}" dt="2022-04-08T06:55:19.858" v="13582" actId="478"/>
          <ac:grpSpMkLst>
            <pc:docMk/>
            <pc:sldMk cId="581089022" sldId="1533"/>
            <ac:grpSpMk id="34" creationId="{A7F07798-BBAD-469A-9FA4-DED92DF1B1E2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40" creationId="{A76B5FBE-9735-4573-9DF5-93E51E696EC2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43" creationId="{732D4DD8-80D5-4DAB-874E-1FE3852D7FB1}"/>
          </ac:grpSpMkLst>
        </pc:grpChg>
        <pc:grpChg chg="add del mod">
          <ac:chgData name="Dona Kar" userId="df293a1c-b394-42ac-9875-de5602368004" providerId="ADAL" clId="{22B28799-2D24-448D-BA03-5E7C4206ED5B}" dt="2022-04-08T07:28:45.710" v="13922"/>
          <ac:grpSpMkLst>
            <pc:docMk/>
            <pc:sldMk cId="581089022" sldId="1533"/>
            <ac:grpSpMk id="46" creationId="{116DE02C-2E3B-4380-839F-3A948B0256D7}"/>
          </ac:grpSpMkLst>
        </pc:grpChg>
        <pc:picChg chg="add del mod">
          <ac:chgData name="Dona Kar" userId="df293a1c-b394-42ac-9875-de5602368004" providerId="ADAL" clId="{22B28799-2D24-448D-BA03-5E7C4206ED5B}" dt="2022-04-09T03:38:19.724" v="16474" actId="21"/>
          <ac:picMkLst>
            <pc:docMk/>
            <pc:sldMk cId="581089022" sldId="1533"/>
            <ac:picMk id="12" creationId="{C630E833-DC1A-45AF-BDDF-9176427D8C24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18" creationId="{2F0FF347-0C80-4E68-BCEE-BAC775C5CA80}"/>
          </ac:picMkLst>
        </pc:picChg>
        <pc:picChg chg="add del mod">
          <ac:chgData name="Dona Kar" userId="df293a1c-b394-42ac-9875-de5602368004" providerId="ADAL" clId="{22B28799-2D24-448D-BA03-5E7C4206ED5B}" dt="2022-04-08T07:28:45.710" v="13922"/>
          <ac:picMkLst>
            <pc:docMk/>
            <pc:sldMk cId="581089022" sldId="1533"/>
            <ac:picMk id="25" creationId="{10BAD095-386C-4697-8E21-9F25E4846355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32" creationId="{8F17BAA5-C594-43D0-8470-F0096388733C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39" creationId="{64925D4C-383A-42A7-B848-F19FAACA1F01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42" creationId="{3373764D-5FDC-4618-9872-8148E77B06C4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45" creationId="{840A17A3-A107-48A5-BAC8-D85BC1451EAB}"/>
          </ac:picMkLst>
        </pc:picChg>
        <pc:picChg chg="mod">
          <ac:chgData name="Dona Kar" userId="df293a1c-b394-42ac-9875-de5602368004" providerId="ADAL" clId="{22B28799-2D24-448D-BA03-5E7C4206ED5B}" dt="2022-04-08T07:28:40.144" v="13921"/>
          <ac:picMkLst>
            <pc:docMk/>
            <pc:sldMk cId="581089022" sldId="1533"/>
            <ac:picMk id="48" creationId="{6C403724-BF87-435C-9960-36E79CB47926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3" creationId="{8DB5D435-696B-4C78-8C5A-B3EF4A0BDA0D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4" creationId="{A09DFA7B-2B4B-4375-BE92-003549ED820C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6" creationId="{0E14CCF7-0CEA-455E-BCD5-D6A3E68A8C5A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7" creationId="{B49C4D96-23B8-4E60-8E52-FD289E378F19}"/>
          </ac:picMkLst>
        </pc:picChg>
        <pc:picChg chg="add mod">
          <ac:chgData name="Dona Kar" userId="df293a1c-b394-42ac-9875-de5602368004" providerId="ADAL" clId="{22B28799-2D24-448D-BA03-5E7C4206ED5B}" dt="2022-04-08T10:24:14.362" v="14181" actId="1038"/>
          <ac:picMkLst>
            <pc:docMk/>
            <pc:sldMk cId="581089022" sldId="1533"/>
            <ac:picMk id="68" creationId="{9E7ABF53-C873-4FAD-AAF9-732BB5E2C930}"/>
          </ac:picMkLst>
        </pc:picChg>
      </pc:sldChg>
      <pc:sldChg chg="addSp modSp new del mod">
        <pc:chgData name="Dona Kar" userId="df293a1c-b394-42ac-9875-de5602368004" providerId="ADAL" clId="{22B28799-2D24-448D-BA03-5E7C4206ED5B}" dt="2022-04-08T08:49:22.769" v="14039" actId="47"/>
        <pc:sldMkLst>
          <pc:docMk/>
          <pc:sldMk cId="3522715652" sldId="1534"/>
        </pc:sldMkLst>
        <pc:picChg chg="add mod">
          <ac:chgData name="Dona Kar" userId="df293a1c-b394-42ac-9875-de5602368004" providerId="ADAL" clId="{22B28799-2D24-448D-BA03-5E7C4206ED5B}" dt="2022-04-08T07:29:46.451" v="13930" actId="1036"/>
          <ac:picMkLst>
            <pc:docMk/>
            <pc:sldMk cId="3522715652" sldId="1534"/>
            <ac:picMk id="3" creationId="{5677A17B-2D87-4F9D-A0F9-B484DF3B9780}"/>
          </ac:picMkLst>
        </pc:picChg>
        <pc:picChg chg="add mod">
          <ac:chgData name="Dona Kar" userId="df293a1c-b394-42ac-9875-de5602368004" providerId="ADAL" clId="{22B28799-2D24-448D-BA03-5E7C4206ED5B}" dt="2022-04-08T07:29:52.545" v="13932" actId="1076"/>
          <ac:picMkLst>
            <pc:docMk/>
            <pc:sldMk cId="3522715652" sldId="1534"/>
            <ac:picMk id="5" creationId="{9DB76CC6-2254-47F6-886B-F548DDB87735}"/>
          </ac:picMkLst>
        </pc:picChg>
        <pc:picChg chg="add mod">
          <ac:chgData name="Dona Kar" userId="df293a1c-b394-42ac-9875-de5602368004" providerId="ADAL" clId="{22B28799-2D24-448D-BA03-5E7C4206ED5B}" dt="2022-04-08T07:29:56.472" v="13934" actId="1076"/>
          <ac:picMkLst>
            <pc:docMk/>
            <pc:sldMk cId="3522715652" sldId="1534"/>
            <ac:picMk id="6" creationId="{4274CF19-7507-4E59-AAA0-A28F3FACFEC5}"/>
          </ac:picMkLst>
        </pc:picChg>
        <pc:picChg chg="add mod">
          <ac:chgData name="Dona Kar" userId="df293a1c-b394-42ac-9875-de5602368004" providerId="ADAL" clId="{22B28799-2D24-448D-BA03-5E7C4206ED5B}" dt="2022-04-08T07:30:02.772" v="13940" actId="1036"/>
          <ac:picMkLst>
            <pc:docMk/>
            <pc:sldMk cId="3522715652" sldId="1534"/>
            <ac:picMk id="7" creationId="{D6E3DED7-1B66-4C72-A74B-F9BD0CE2231B}"/>
          </ac:picMkLst>
        </pc:picChg>
        <pc:picChg chg="add mod">
          <ac:chgData name="Dona Kar" userId="df293a1c-b394-42ac-9875-de5602368004" providerId="ADAL" clId="{22B28799-2D24-448D-BA03-5E7C4206ED5B}" dt="2022-04-08T07:30:07.879" v="13942" actId="1076"/>
          <ac:picMkLst>
            <pc:docMk/>
            <pc:sldMk cId="3522715652" sldId="1534"/>
            <ac:picMk id="8" creationId="{198BB210-C662-4118-A976-6AFB02054079}"/>
          </ac:picMkLst>
        </pc:picChg>
        <pc:picChg chg="add mod">
          <ac:chgData name="Dona Kar" userId="df293a1c-b394-42ac-9875-de5602368004" providerId="ADAL" clId="{22B28799-2D24-448D-BA03-5E7C4206ED5B}" dt="2022-04-08T07:30:12.069" v="13944" actId="1076"/>
          <ac:picMkLst>
            <pc:docMk/>
            <pc:sldMk cId="3522715652" sldId="1534"/>
            <ac:picMk id="9" creationId="{4D54CD32-343C-4FBC-BA27-A449FC8CF991}"/>
          </ac:picMkLst>
        </pc:picChg>
        <pc:picChg chg="add mod">
          <ac:chgData name="Dona Kar" userId="df293a1c-b394-42ac-9875-de5602368004" providerId="ADAL" clId="{22B28799-2D24-448D-BA03-5E7C4206ED5B}" dt="2022-04-08T07:30:35.791" v="13951" actId="1036"/>
          <ac:picMkLst>
            <pc:docMk/>
            <pc:sldMk cId="3522715652" sldId="1534"/>
            <ac:picMk id="10" creationId="{F909D0DE-41DA-4A04-A2E1-AD65642FCEBF}"/>
          </ac:picMkLst>
        </pc:picChg>
        <pc:picChg chg="add mod">
          <ac:chgData name="Dona Kar" userId="df293a1c-b394-42ac-9875-de5602368004" providerId="ADAL" clId="{22B28799-2D24-448D-BA03-5E7C4206ED5B}" dt="2022-04-08T07:31:00.063" v="13957" actId="14100"/>
          <ac:picMkLst>
            <pc:docMk/>
            <pc:sldMk cId="3522715652" sldId="1534"/>
            <ac:picMk id="12" creationId="{78AA20FB-3D98-4AB2-8F91-3FEB93F0EACC}"/>
          </ac:picMkLst>
        </pc:picChg>
        <pc:picChg chg="add mod">
          <ac:chgData name="Dona Kar" userId="df293a1c-b394-42ac-9875-de5602368004" providerId="ADAL" clId="{22B28799-2D24-448D-BA03-5E7C4206ED5B}" dt="2022-04-08T07:31:41.564" v="13975" actId="1036"/>
          <ac:picMkLst>
            <pc:docMk/>
            <pc:sldMk cId="3522715652" sldId="1534"/>
            <ac:picMk id="14" creationId="{4CEF912C-D900-473D-A22D-85210E1706B8}"/>
          </ac:picMkLst>
        </pc:picChg>
        <pc:picChg chg="add mod">
          <ac:chgData name="Dona Kar" userId="df293a1c-b394-42ac-9875-de5602368004" providerId="ADAL" clId="{22B28799-2D24-448D-BA03-5E7C4206ED5B}" dt="2022-04-08T08:10:56.525" v="13983" actId="1037"/>
          <ac:picMkLst>
            <pc:docMk/>
            <pc:sldMk cId="3522715652" sldId="1534"/>
            <ac:picMk id="16" creationId="{BDEF8490-B7C2-469D-98C9-4FEA3FBFF99C}"/>
          </ac:picMkLst>
        </pc:picChg>
        <pc:picChg chg="add mod">
          <ac:chgData name="Dona Kar" userId="df293a1c-b394-42ac-9875-de5602368004" providerId="ADAL" clId="{22B28799-2D24-448D-BA03-5E7C4206ED5B}" dt="2022-04-08T08:11:20.938" v="13988" actId="14100"/>
          <ac:picMkLst>
            <pc:docMk/>
            <pc:sldMk cId="3522715652" sldId="1534"/>
            <ac:picMk id="18" creationId="{F2BB3331-9761-4F9A-8B82-B8F450167DC8}"/>
          </ac:picMkLst>
        </pc:picChg>
        <pc:picChg chg="add mod">
          <ac:chgData name="Dona Kar" userId="df293a1c-b394-42ac-9875-de5602368004" providerId="ADAL" clId="{22B28799-2D24-448D-BA03-5E7C4206ED5B}" dt="2022-04-08T08:11:39.958" v="13994" actId="14100"/>
          <ac:picMkLst>
            <pc:docMk/>
            <pc:sldMk cId="3522715652" sldId="1534"/>
            <ac:picMk id="20" creationId="{EDB46B06-3CDC-428D-88D2-496A615F6424}"/>
          </ac:picMkLst>
        </pc:picChg>
        <pc:picChg chg="add mod">
          <ac:chgData name="Dona Kar" userId="df293a1c-b394-42ac-9875-de5602368004" providerId="ADAL" clId="{22B28799-2D24-448D-BA03-5E7C4206ED5B}" dt="2022-04-08T08:11:56.499" v="13998" actId="14100"/>
          <ac:picMkLst>
            <pc:docMk/>
            <pc:sldMk cId="3522715652" sldId="1534"/>
            <ac:picMk id="22" creationId="{7B33CC37-4474-450F-87F6-1C8CF70C44C4}"/>
          </ac:picMkLst>
        </pc:picChg>
        <pc:picChg chg="add mod">
          <ac:chgData name="Dona Kar" userId="df293a1c-b394-42ac-9875-de5602368004" providerId="ADAL" clId="{22B28799-2D24-448D-BA03-5E7C4206ED5B}" dt="2022-04-08T07:31:32.962" v="13972" actId="1076"/>
          <ac:picMkLst>
            <pc:docMk/>
            <pc:sldMk cId="3522715652" sldId="1534"/>
            <ac:picMk id="16386" creationId="{04BF4E41-683A-46E4-A4A3-EDE2E915ADB9}"/>
          </ac:picMkLst>
        </pc:picChg>
      </pc:sldChg>
      <pc:sldChg chg="addSp delSp modSp add mod">
        <pc:chgData name="Dona Kar" userId="df293a1c-b394-42ac-9875-de5602368004" providerId="ADAL" clId="{22B28799-2D24-448D-BA03-5E7C4206ED5B}" dt="2022-04-08T11:30:20.680" v="14533" actId="1076"/>
        <pc:sldMkLst>
          <pc:docMk/>
          <pc:sldMk cId="3728181525" sldId="1534"/>
        </pc:sldMkLst>
        <pc:spChg chg="add del mod">
          <ac:chgData name="Dona Kar" userId="df293a1c-b394-42ac-9875-de5602368004" providerId="ADAL" clId="{22B28799-2D24-448D-BA03-5E7C4206ED5B}" dt="2022-04-08T10:28:55.642" v="14294" actId="21"/>
          <ac:spMkLst>
            <pc:docMk/>
            <pc:sldMk cId="3728181525" sldId="1534"/>
            <ac:spMk id="4" creationId="{EC6A71DD-0D5D-4FD9-A6B0-E510EC2EA493}"/>
          </ac:spMkLst>
        </pc:spChg>
        <pc:spChg chg="add mod">
          <ac:chgData name="Dona Kar" userId="df293a1c-b394-42ac-9875-de5602368004" providerId="ADAL" clId="{22B28799-2D24-448D-BA03-5E7C4206ED5B}" dt="2022-04-08T11:25:01.255" v="14314" actId="14100"/>
          <ac:spMkLst>
            <pc:docMk/>
            <pc:sldMk cId="3728181525" sldId="1534"/>
            <ac:spMk id="5" creationId="{79C009F1-4AE1-48C1-B745-C1C6B1CDF848}"/>
          </ac:spMkLst>
        </pc:spChg>
        <pc:spChg chg="mod">
          <ac:chgData name="Dona Kar" userId="df293a1c-b394-42ac-9875-de5602368004" providerId="ADAL" clId="{22B28799-2D24-448D-BA03-5E7C4206ED5B}" dt="2022-04-08T11:30:20.680" v="14533" actId="1076"/>
          <ac:spMkLst>
            <pc:docMk/>
            <pc:sldMk cId="3728181525" sldId="1534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8T11:25:07.284" v="14316" actId="1076"/>
          <ac:spMkLst>
            <pc:docMk/>
            <pc:sldMk cId="3728181525" sldId="1534"/>
            <ac:spMk id="26" creationId="{5BFDB0DF-76CA-4E0E-9EFF-D27D391FD9F5}"/>
          </ac:spMkLst>
        </pc:spChg>
        <pc:spChg chg="add mod">
          <ac:chgData name="Dona Kar" userId="df293a1c-b394-42ac-9875-de5602368004" providerId="ADAL" clId="{22B28799-2D24-448D-BA03-5E7C4206ED5B}" dt="2022-04-08T11:26:00.175" v="14331" actId="14100"/>
          <ac:spMkLst>
            <pc:docMk/>
            <pc:sldMk cId="3728181525" sldId="1534"/>
            <ac:spMk id="28" creationId="{2604A22E-B175-48A4-B9CF-00A38FE88154}"/>
          </ac:spMkLst>
        </pc:spChg>
        <pc:spChg chg="add mod">
          <ac:chgData name="Dona Kar" userId="df293a1c-b394-42ac-9875-de5602368004" providerId="ADAL" clId="{22B28799-2D24-448D-BA03-5E7C4206ED5B}" dt="2022-04-08T11:27:51.836" v="14350" actId="14100"/>
          <ac:spMkLst>
            <pc:docMk/>
            <pc:sldMk cId="3728181525" sldId="1534"/>
            <ac:spMk id="29" creationId="{6D55CCAC-E94F-4DB0-A3A9-2CA9345CA3FC}"/>
          </ac:spMkLst>
        </pc:spChg>
        <pc:picChg chg="del">
          <ac:chgData name="Dona Kar" userId="df293a1c-b394-42ac-9875-de5602368004" providerId="ADAL" clId="{22B28799-2D24-448D-BA03-5E7C4206ED5B}" dt="2022-04-08T10:28:08.181" v="14269" actId="478"/>
          <ac:picMkLst>
            <pc:docMk/>
            <pc:sldMk cId="3728181525" sldId="1534"/>
            <ac:picMk id="12" creationId="{C630E833-DC1A-45AF-BDDF-9176427D8C24}"/>
          </ac:picMkLst>
        </pc:picChg>
      </pc:sldChg>
      <pc:sldChg chg="modSp add mod">
        <pc:chgData name="Dona Kar" userId="df293a1c-b394-42ac-9875-de5602368004" providerId="ADAL" clId="{22B28799-2D24-448D-BA03-5E7C4206ED5B}" dt="2022-04-08T11:29:25.203" v="14379" actId="2711"/>
        <pc:sldMkLst>
          <pc:docMk/>
          <pc:sldMk cId="602165372" sldId="1535"/>
        </pc:sldMkLst>
        <pc:spChg chg="mod">
          <ac:chgData name="Dona Kar" userId="df293a1c-b394-42ac-9875-de5602368004" providerId="ADAL" clId="{22B28799-2D24-448D-BA03-5E7C4206ED5B}" dt="2022-04-08T11:29:25.203" v="14379" actId="2711"/>
          <ac:spMkLst>
            <pc:docMk/>
            <pc:sldMk cId="602165372" sldId="1535"/>
            <ac:spMk id="5" creationId="{79C009F1-4AE1-48C1-B745-C1C6B1CDF848}"/>
          </ac:spMkLst>
        </pc:spChg>
        <pc:spChg chg="mod">
          <ac:chgData name="Dona Kar" userId="df293a1c-b394-42ac-9875-de5602368004" providerId="ADAL" clId="{22B28799-2D24-448D-BA03-5E7C4206ED5B}" dt="2022-04-08T11:29:07.413" v="14374" actId="20577"/>
          <ac:spMkLst>
            <pc:docMk/>
            <pc:sldMk cId="602165372" sldId="1535"/>
            <ac:spMk id="28" creationId="{2604A22E-B175-48A4-B9CF-00A38FE88154}"/>
          </ac:spMkLst>
        </pc:spChg>
        <pc:spChg chg="mod">
          <ac:chgData name="Dona Kar" userId="df293a1c-b394-42ac-9875-de5602368004" providerId="ADAL" clId="{22B28799-2D24-448D-BA03-5E7C4206ED5B}" dt="2022-04-08T11:28:30.451" v="14362" actId="14100"/>
          <ac:spMkLst>
            <pc:docMk/>
            <pc:sldMk cId="602165372" sldId="1535"/>
            <ac:spMk id="29" creationId="{6D55CCAC-E94F-4DB0-A3A9-2CA9345CA3FC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204630837" sldId="1536"/>
        </pc:sldMkLst>
        <pc:spChg chg="mod">
          <ac:chgData name="Dona Kar" userId="df293a1c-b394-42ac-9875-de5602368004" providerId="ADAL" clId="{22B28799-2D24-448D-BA03-5E7C4206ED5B}" dt="2022-04-09T02:04:55.657" v="14865" actId="1076"/>
          <ac:spMkLst>
            <pc:docMk/>
            <pc:sldMk cId="2204630837" sldId="1536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08T11:35:42.803" v="14810" actId="115"/>
          <ac:spMkLst>
            <pc:docMk/>
            <pc:sldMk cId="2204630837" sldId="1536"/>
            <ac:spMk id="26" creationId="{3897F83D-FD4A-487C-9C5C-953B6836309E}"/>
          </ac:spMkLst>
        </pc:spChg>
        <pc:spChg chg="add del mod">
          <ac:chgData name="Dona Kar" userId="df293a1c-b394-42ac-9875-de5602368004" providerId="ADAL" clId="{22B28799-2D24-448D-BA03-5E7C4206ED5B}" dt="2022-04-08T11:32:35.810" v="14649" actId="22"/>
          <ac:spMkLst>
            <pc:docMk/>
            <pc:sldMk cId="2204630837" sldId="1536"/>
            <ac:spMk id="28" creationId="{DDA8A554-6FF6-411B-B6B7-55C0BBDB58A0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204630837" sldId="1536"/>
            <ac:spMk id="29" creationId="{BCE0B11F-7D63-46B1-92D2-E5CE3DA607B3}"/>
          </ac:spMkLst>
        </pc:spChg>
        <pc:picChg chg="del mod">
          <ac:chgData name="Dona Kar" userId="df293a1c-b394-42ac-9875-de5602368004" providerId="ADAL" clId="{22B28799-2D24-448D-BA03-5E7C4206ED5B}" dt="2022-04-08T11:30:32.640" v="14536" actId="478"/>
          <ac:picMkLst>
            <pc:docMk/>
            <pc:sldMk cId="2204630837" sldId="1536"/>
            <ac:picMk id="12" creationId="{C630E833-DC1A-45AF-BDDF-9176427D8C24}"/>
          </ac:picMkLst>
        </pc:picChg>
      </pc:sldChg>
      <pc:sldChg chg="addSp modSp new mod">
        <pc:chgData name="Dona Kar" userId="df293a1c-b394-42ac-9875-de5602368004" providerId="ADAL" clId="{22B28799-2D24-448D-BA03-5E7C4206ED5B}" dt="2022-04-09T02:22:20.692" v="15306" actId="1076"/>
        <pc:sldMkLst>
          <pc:docMk/>
          <pc:sldMk cId="2842987697" sldId="1537"/>
        </pc:sldMkLst>
        <pc:spChg chg="add mod">
          <ac:chgData name="Dona Kar" userId="df293a1c-b394-42ac-9875-de5602368004" providerId="ADAL" clId="{22B28799-2D24-448D-BA03-5E7C4206ED5B}" dt="2022-04-09T02:04:50.768" v="14863" actId="403"/>
          <ac:spMkLst>
            <pc:docMk/>
            <pc:sldMk cId="2842987697" sldId="1537"/>
            <ac:spMk id="2" creationId="{9B447EB5-576B-41FF-8D7F-E7754EBC2FA1}"/>
          </ac:spMkLst>
        </pc:spChg>
        <pc:spChg chg="add mod">
          <ac:chgData name="Dona Kar" userId="df293a1c-b394-42ac-9875-de5602368004" providerId="ADAL" clId="{22B28799-2D24-448D-BA03-5E7C4206ED5B}" dt="2022-04-09T02:16:04.099" v="15184" actId="13926"/>
          <ac:spMkLst>
            <pc:docMk/>
            <pc:sldMk cId="2842987697" sldId="1537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2:14:17.894" v="15119" actId="1076"/>
          <ac:spMkLst>
            <pc:docMk/>
            <pc:sldMk cId="2842987697" sldId="1537"/>
            <ac:spMk id="4" creationId="{3A2D312D-4F5F-4BAB-88F8-B2F384540FE9}"/>
          </ac:spMkLst>
        </pc:spChg>
        <pc:spChg chg="add mod">
          <ac:chgData name="Dona Kar" userId="df293a1c-b394-42ac-9875-de5602368004" providerId="ADAL" clId="{22B28799-2D24-448D-BA03-5E7C4206ED5B}" dt="2022-04-09T02:17:11.084" v="15217" actId="1076"/>
          <ac:spMkLst>
            <pc:docMk/>
            <pc:sldMk cId="2842987697" sldId="1537"/>
            <ac:spMk id="7" creationId="{D152188C-C87D-44DB-B725-5F86167ADF8F}"/>
          </ac:spMkLst>
        </pc:spChg>
        <pc:spChg chg="add mod">
          <ac:chgData name="Dona Kar" userId="df293a1c-b394-42ac-9875-de5602368004" providerId="ADAL" clId="{22B28799-2D24-448D-BA03-5E7C4206ED5B}" dt="2022-04-09T02:17:02.573" v="15215" actId="1076"/>
          <ac:spMkLst>
            <pc:docMk/>
            <pc:sldMk cId="2842987697" sldId="1537"/>
            <ac:spMk id="12" creationId="{332DE20B-8DB9-4CC8-AC98-B11466AB0524}"/>
          </ac:spMkLst>
        </pc:spChg>
        <pc:spChg chg="add mod">
          <ac:chgData name="Dona Kar" userId="df293a1c-b394-42ac-9875-de5602368004" providerId="ADAL" clId="{22B28799-2D24-448D-BA03-5E7C4206ED5B}" dt="2022-04-09T02:17:26.879" v="15233" actId="20577"/>
          <ac:spMkLst>
            <pc:docMk/>
            <pc:sldMk cId="2842987697" sldId="1537"/>
            <ac:spMk id="13" creationId="{AD2B3DA7-8239-4BBF-AA3D-6C3BDF05BE52}"/>
          </ac:spMkLst>
        </pc:spChg>
        <pc:spChg chg="add mod">
          <ac:chgData name="Dona Kar" userId="df293a1c-b394-42ac-9875-de5602368004" providerId="ADAL" clId="{22B28799-2D24-448D-BA03-5E7C4206ED5B}" dt="2022-04-09T02:21:09.357" v="15264" actId="1076"/>
          <ac:spMkLst>
            <pc:docMk/>
            <pc:sldMk cId="2842987697" sldId="1537"/>
            <ac:spMk id="14" creationId="{AD51B1C8-C9E1-4D4E-94F4-0DD4CB44B0E2}"/>
          </ac:spMkLst>
        </pc:spChg>
        <pc:spChg chg="add mod">
          <ac:chgData name="Dona Kar" userId="df293a1c-b394-42ac-9875-de5602368004" providerId="ADAL" clId="{22B28799-2D24-448D-BA03-5E7C4206ED5B}" dt="2022-04-09T02:21:43.590" v="15279" actId="1076"/>
          <ac:spMkLst>
            <pc:docMk/>
            <pc:sldMk cId="2842987697" sldId="1537"/>
            <ac:spMk id="15" creationId="{595ABFD3-E944-4C03-A26F-4F634631EF2B}"/>
          </ac:spMkLst>
        </pc:spChg>
        <pc:spChg chg="add mod">
          <ac:chgData name="Dona Kar" userId="df293a1c-b394-42ac-9875-de5602368004" providerId="ADAL" clId="{22B28799-2D24-448D-BA03-5E7C4206ED5B}" dt="2022-04-09T02:21:58.995" v="15291" actId="20577"/>
          <ac:spMkLst>
            <pc:docMk/>
            <pc:sldMk cId="2842987697" sldId="1537"/>
            <ac:spMk id="16" creationId="{0B0C880F-42F1-44F4-81F2-025E8403F6EC}"/>
          </ac:spMkLst>
        </pc:spChg>
        <pc:spChg chg="add mod">
          <ac:chgData name="Dona Kar" userId="df293a1c-b394-42ac-9875-de5602368004" providerId="ADAL" clId="{22B28799-2D24-448D-BA03-5E7C4206ED5B}" dt="2022-04-09T02:22:15.715" v="15305" actId="5793"/>
          <ac:spMkLst>
            <pc:docMk/>
            <pc:sldMk cId="2842987697" sldId="1537"/>
            <ac:spMk id="17" creationId="{277AB53B-C431-44FF-9EDA-712EA0C7D60B}"/>
          </ac:spMkLst>
        </pc:spChg>
        <pc:picChg chg="add mod">
          <ac:chgData name="Dona Kar" userId="df293a1c-b394-42ac-9875-de5602368004" providerId="ADAL" clId="{22B28799-2D24-448D-BA03-5E7C4206ED5B}" dt="2022-04-09T02:16:48.934" v="15212" actId="1035"/>
          <ac:picMkLst>
            <pc:docMk/>
            <pc:sldMk cId="2842987697" sldId="1537"/>
            <ac:picMk id="5" creationId="{F5B4E551-30A8-4827-805C-53CAB962037C}"/>
          </ac:picMkLst>
        </pc:picChg>
        <pc:picChg chg="add mod">
          <ac:chgData name="Dona Kar" userId="df293a1c-b394-42ac-9875-de5602368004" providerId="ADAL" clId="{22B28799-2D24-448D-BA03-5E7C4206ED5B}" dt="2022-04-09T02:17:07.582" v="15216" actId="1076"/>
          <ac:picMkLst>
            <pc:docMk/>
            <pc:sldMk cId="2842987697" sldId="1537"/>
            <ac:picMk id="6" creationId="{8DC5A302-229A-4EFF-9C7D-8E5421036A5C}"/>
          </ac:picMkLst>
        </pc:picChg>
        <pc:picChg chg="add mod">
          <ac:chgData name="Dona Kar" userId="df293a1c-b394-42ac-9875-de5602368004" providerId="ADAL" clId="{22B28799-2D24-448D-BA03-5E7C4206ED5B}" dt="2022-04-09T02:15:07.441" v="15131" actId="27349"/>
          <ac:picMkLst>
            <pc:docMk/>
            <pc:sldMk cId="2842987697" sldId="1537"/>
            <ac:picMk id="8" creationId="{155C04CA-9D57-43D4-8A55-E4F71A045B00}"/>
          </ac:picMkLst>
        </pc:picChg>
        <pc:picChg chg="add mod">
          <ac:chgData name="Dona Kar" userId="df293a1c-b394-42ac-9875-de5602368004" providerId="ADAL" clId="{22B28799-2D24-448D-BA03-5E7C4206ED5B}" dt="2022-04-09T02:21:52.492" v="15282" actId="1076"/>
          <ac:picMkLst>
            <pc:docMk/>
            <pc:sldMk cId="2842987697" sldId="1537"/>
            <ac:picMk id="9" creationId="{4AC4996B-6251-47AB-ABA4-C04E6C55E809}"/>
          </ac:picMkLst>
        </pc:picChg>
        <pc:picChg chg="add mod">
          <ac:chgData name="Dona Kar" userId="df293a1c-b394-42ac-9875-de5602368004" providerId="ADAL" clId="{22B28799-2D24-448D-BA03-5E7C4206ED5B}" dt="2022-04-09T02:22:20.692" v="15306" actId="1076"/>
          <ac:picMkLst>
            <pc:docMk/>
            <pc:sldMk cId="2842987697" sldId="1537"/>
            <ac:picMk id="10" creationId="{3F763641-95B3-4950-B595-C2109C64E26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2:33:55.673" v="22919" actId="1076"/>
        <pc:sldMkLst>
          <pc:docMk/>
          <pc:sldMk cId="818680373" sldId="1538"/>
        </pc:sldMkLst>
        <pc:spChg chg="mod">
          <ac:chgData name="Dona Kar" userId="df293a1c-b394-42ac-9875-de5602368004" providerId="ADAL" clId="{22B28799-2D24-448D-BA03-5E7C4206ED5B}" dt="2022-04-11T02:33:55.673" v="22919" actId="1076"/>
          <ac:spMkLst>
            <pc:docMk/>
            <pc:sldMk cId="818680373" sldId="1538"/>
            <ac:spMk id="2" creationId="{9B447EB5-576B-41FF-8D7F-E7754EBC2FA1}"/>
          </ac:spMkLst>
        </pc:spChg>
        <pc:spChg chg="mod">
          <ac:chgData name="Dona Kar" userId="df293a1c-b394-42ac-9875-de5602368004" providerId="ADAL" clId="{22B28799-2D24-448D-BA03-5E7C4206ED5B}" dt="2022-04-11T02:33:51.818" v="22918" actId="20577"/>
          <ac:spMkLst>
            <pc:docMk/>
            <pc:sldMk cId="818680373" sldId="1538"/>
            <ac:spMk id="3" creationId="{1C3957E5-F55B-4AAE-8639-61014A63A172}"/>
          </ac:spMkLst>
        </pc:spChg>
        <pc:spChg chg="mod">
          <ac:chgData name="Dona Kar" userId="df293a1c-b394-42ac-9875-de5602368004" providerId="ADAL" clId="{22B28799-2D24-448D-BA03-5E7C4206ED5B}" dt="2022-04-09T02:25:00.487" v="15311" actId="20577"/>
          <ac:spMkLst>
            <pc:docMk/>
            <pc:sldMk cId="818680373" sldId="1538"/>
            <ac:spMk id="4" creationId="{3A2D312D-4F5F-4BAB-88F8-B2F384540FE9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7" creationId="{D152188C-C87D-44DB-B725-5F86167ADF8F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2" creationId="{332DE20B-8DB9-4CC8-AC98-B11466AB0524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3" creationId="{AD2B3DA7-8239-4BBF-AA3D-6C3BDF05BE52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4" creationId="{AD51B1C8-C9E1-4D4E-94F4-0DD4CB44B0E2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5" creationId="{595ABFD3-E944-4C03-A26F-4F634631EF2B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6" creationId="{0B0C880F-42F1-44F4-81F2-025E8403F6EC}"/>
          </ac:spMkLst>
        </pc:spChg>
        <pc:spChg chg="del">
          <ac:chgData name="Dona Kar" userId="df293a1c-b394-42ac-9875-de5602368004" providerId="ADAL" clId="{22B28799-2D24-448D-BA03-5E7C4206ED5B}" dt="2022-04-09T02:24:57.056" v="15309" actId="478"/>
          <ac:spMkLst>
            <pc:docMk/>
            <pc:sldMk cId="818680373" sldId="1538"/>
            <ac:spMk id="17" creationId="{277AB53B-C431-44FF-9EDA-712EA0C7D60B}"/>
          </ac:spMkLst>
        </pc:spChg>
        <pc:spChg chg="add mod">
          <ac:chgData name="Dona Kar" userId="df293a1c-b394-42ac-9875-de5602368004" providerId="ADAL" clId="{22B28799-2D24-448D-BA03-5E7C4206ED5B}" dt="2022-04-09T03:04:07.717" v="15705" actId="20577"/>
          <ac:spMkLst>
            <pc:docMk/>
            <pc:sldMk cId="818680373" sldId="1538"/>
            <ac:spMk id="18" creationId="{986EB73B-A6CE-4844-82E6-81289E663722}"/>
          </ac:spMkLst>
        </pc:spChg>
        <pc:spChg chg="add del mod">
          <ac:chgData name="Dona Kar" userId="df293a1c-b394-42ac-9875-de5602368004" providerId="ADAL" clId="{22B28799-2D24-448D-BA03-5E7C4206ED5B}" dt="2022-04-09T02:26:17.839" v="15339" actId="478"/>
          <ac:spMkLst>
            <pc:docMk/>
            <pc:sldMk cId="818680373" sldId="1538"/>
            <ac:spMk id="20" creationId="{0CA48901-5CE0-42CB-A5A0-D9CC2ACB93A8}"/>
          </ac:spMkLst>
        </pc:spChg>
        <pc:spChg chg="add mod">
          <ac:chgData name="Dona Kar" userId="df293a1c-b394-42ac-9875-de5602368004" providerId="ADAL" clId="{22B28799-2D24-448D-BA03-5E7C4206ED5B}" dt="2022-04-09T03:04:20.833" v="15707" actId="20577"/>
          <ac:spMkLst>
            <pc:docMk/>
            <pc:sldMk cId="818680373" sldId="1538"/>
            <ac:spMk id="27" creationId="{043BCB24-FB54-43D4-A1F1-2BF31CDB7E26}"/>
          </ac:spMkLst>
        </pc:sp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5" creationId="{F5B4E551-30A8-4827-805C-53CAB962037C}"/>
          </ac:picMkLst>
        </pc:pic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6" creationId="{8DC5A302-229A-4EFF-9C7D-8E5421036A5C}"/>
          </ac:picMkLst>
        </pc:pic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8" creationId="{155C04CA-9D57-43D4-8A55-E4F71A045B00}"/>
          </ac:picMkLst>
        </pc:pic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9" creationId="{4AC4996B-6251-47AB-ABA4-C04E6C55E809}"/>
          </ac:picMkLst>
        </pc:picChg>
        <pc:picChg chg="del">
          <ac:chgData name="Dona Kar" userId="df293a1c-b394-42ac-9875-de5602368004" providerId="ADAL" clId="{22B28799-2D24-448D-BA03-5E7C4206ED5B}" dt="2022-04-09T02:24:57.056" v="15309" actId="478"/>
          <ac:picMkLst>
            <pc:docMk/>
            <pc:sldMk cId="818680373" sldId="1538"/>
            <ac:picMk id="10" creationId="{3F763641-95B3-4950-B595-C2109C64E26A}"/>
          </ac:picMkLst>
        </pc:picChg>
        <pc:picChg chg="add mod">
          <ac:chgData name="Dona Kar" userId="df293a1c-b394-42ac-9875-de5602368004" providerId="ADAL" clId="{22B28799-2D24-448D-BA03-5E7C4206ED5B}" dt="2022-04-09T02:48:55.233" v="15574" actId="1076"/>
          <ac:picMkLst>
            <pc:docMk/>
            <pc:sldMk cId="818680373" sldId="1538"/>
            <ac:picMk id="22" creationId="{A114941C-AAE5-4617-B681-2681C4596851}"/>
          </ac:picMkLst>
        </pc:picChg>
        <pc:picChg chg="add del mod">
          <ac:chgData name="Dona Kar" userId="df293a1c-b394-42ac-9875-de5602368004" providerId="ADAL" clId="{22B28799-2D24-448D-BA03-5E7C4206ED5B}" dt="2022-04-09T02:30:41.097" v="15360" actId="478"/>
          <ac:picMkLst>
            <pc:docMk/>
            <pc:sldMk cId="818680373" sldId="1538"/>
            <ac:picMk id="1026" creationId="{05501810-EC67-4976-A5A1-9ADF3DD12321}"/>
          </ac:picMkLst>
        </pc:picChg>
        <pc:picChg chg="add mod">
          <ac:chgData name="Dona Kar" userId="df293a1c-b394-42ac-9875-de5602368004" providerId="ADAL" clId="{22B28799-2D24-448D-BA03-5E7C4206ED5B}" dt="2022-04-09T02:48:59.642" v="15576" actId="1076"/>
          <ac:picMkLst>
            <pc:docMk/>
            <pc:sldMk cId="818680373" sldId="1538"/>
            <ac:picMk id="1028" creationId="{0CABA52C-A3C3-4CC9-AF0E-888A132D2A6F}"/>
          </ac:picMkLst>
        </pc:picChg>
        <pc:picChg chg="add del mod">
          <ac:chgData name="Dona Kar" userId="df293a1c-b394-42ac-9875-de5602368004" providerId="ADAL" clId="{22B28799-2D24-448D-BA03-5E7C4206ED5B}" dt="2022-04-09T02:47:17.687" v="15551" actId="21"/>
          <ac:picMkLst>
            <pc:docMk/>
            <pc:sldMk cId="818680373" sldId="1538"/>
            <ac:picMk id="1030" creationId="{180A8E11-3C5E-4387-9C5B-A3A13EF06FAC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2:58:41.718" v="15651" actId="20577"/>
        <pc:sldMkLst>
          <pc:docMk/>
          <pc:sldMk cId="1596045798" sldId="1539"/>
        </pc:sldMkLst>
        <pc:spChg chg="mod">
          <ac:chgData name="Dona Kar" userId="df293a1c-b394-42ac-9875-de5602368004" providerId="ADAL" clId="{22B28799-2D24-448D-BA03-5E7C4206ED5B}" dt="2022-04-09T02:58:41.718" v="15651" actId="20577"/>
          <ac:spMkLst>
            <pc:docMk/>
            <pc:sldMk cId="1596045798" sldId="1539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2:49:24.873" v="15590" actId="1076"/>
          <ac:spMkLst>
            <pc:docMk/>
            <pc:sldMk cId="1596045798" sldId="1539"/>
            <ac:spMk id="9" creationId="{715733A3-942F-42DB-B70F-CB45B29C3A50}"/>
          </ac:spMkLst>
        </pc:spChg>
        <pc:spChg chg="mod">
          <ac:chgData name="Dona Kar" userId="df293a1c-b394-42ac-9875-de5602368004" providerId="ADAL" clId="{22B28799-2D24-448D-BA03-5E7C4206ED5B}" dt="2022-04-09T02:49:15.896" v="15585" actId="20577"/>
          <ac:spMkLst>
            <pc:docMk/>
            <pc:sldMk cId="1596045798" sldId="1539"/>
            <ac:spMk id="18" creationId="{986EB73B-A6CE-4844-82E6-81289E663722}"/>
          </ac:spMkLst>
        </pc:spChg>
        <pc:picChg chg="add mod">
          <ac:chgData name="Dona Kar" userId="df293a1c-b394-42ac-9875-de5602368004" providerId="ADAL" clId="{22B28799-2D24-448D-BA03-5E7C4206ED5B}" dt="2022-04-09T02:58:32.307" v="15647" actId="196"/>
          <ac:picMkLst>
            <pc:docMk/>
            <pc:sldMk cId="1596045798" sldId="1539"/>
            <ac:picMk id="7" creationId="{50625F2C-0311-41BB-A3AF-C2C810BA5DE5}"/>
          </ac:picMkLst>
        </pc:picChg>
        <pc:picChg chg="del mod">
          <ac:chgData name="Dona Kar" userId="df293a1c-b394-42ac-9875-de5602368004" providerId="ADAL" clId="{22B28799-2D24-448D-BA03-5E7C4206ED5B}" dt="2022-04-09T02:31:30.848" v="15389" actId="478"/>
          <ac:picMkLst>
            <pc:docMk/>
            <pc:sldMk cId="1596045798" sldId="1539"/>
            <ac:picMk id="1028" creationId="{0CABA52C-A3C3-4CC9-AF0E-888A132D2A6F}"/>
          </ac:picMkLst>
        </pc:picChg>
        <pc:picChg chg="add mod">
          <ac:chgData name="Dona Kar" userId="df293a1c-b394-42ac-9875-de5602368004" providerId="ADAL" clId="{22B28799-2D24-448D-BA03-5E7C4206ED5B}" dt="2022-04-09T02:49:35.323" v="15593" actId="1076"/>
          <ac:picMkLst>
            <pc:docMk/>
            <pc:sldMk cId="1596045798" sldId="1539"/>
            <ac:picMk id="2050" creationId="{32B81371-3B72-482C-B32C-8B79C2400FBC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06:15.485" v="15711" actId="20577"/>
        <pc:sldMkLst>
          <pc:docMk/>
          <pc:sldMk cId="4168447266" sldId="1540"/>
        </pc:sldMkLst>
        <pc:spChg chg="mod">
          <ac:chgData name="Dona Kar" userId="df293a1c-b394-42ac-9875-de5602368004" providerId="ADAL" clId="{22B28799-2D24-448D-BA03-5E7C4206ED5B}" dt="2022-04-09T02:53:40.255" v="15614" actId="20577"/>
          <ac:spMkLst>
            <pc:docMk/>
            <pc:sldMk cId="4168447266" sldId="1540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3:06:15.485" v="15711" actId="20577"/>
          <ac:spMkLst>
            <pc:docMk/>
            <pc:sldMk cId="4168447266" sldId="1540"/>
            <ac:spMk id="10" creationId="{A3FEC0F4-5EA9-460B-8B5C-9CF302F02D1A}"/>
          </ac:spMkLst>
        </pc:spChg>
        <pc:spChg chg="mod">
          <ac:chgData name="Dona Kar" userId="df293a1c-b394-42ac-9875-de5602368004" providerId="ADAL" clId="{22B28799-2D24-448D-BA03-5E7C4206ED5B}" dt="2022-04-09T02:53:13.349" v="15604" actId="20577"/>
          <ac:spMkLst>
            <pc:docMk/>
            <pc:sldMk cId="4168447266" sldId="1540"/>
            <ac:spMk id="18" creationId="{986EB73B-A6CE-4844-82E6-81289E663722}"/>
          </ac:spMkLst>
        </pc:spChg>
        <pc:picChg chg="del mod">
          <ac:chgData name="Dona Kar" userId="df293a1c-b394-42ac-9875-de5602368004" providerId="ADAL" clId="{22B28799-2D24-448D-BA03-5E7C4206ED5B}" dt="2022-04-09T02:37:07.279" v="15451" actId="478"/>
          <ac:picMkLst>
            <pc:docMk/>
            <pc:sldMk cId="4168447266" sldId="1540"/>
            <ac:picMk id="2050" creationId="{32B81371-3B72-482C-B32C-8B79C2400FBC}"/>
          </ac:picMkLst>
        </pc:picChg>
        <pc:picChg chg="add mod">
          <ac:chgData name="Dona Kar" userId="df293a1c-b394-42ac-9875-de5602368004" providerId="ADAL" clId="{22B28799-2D24-448D-BA03-5E7C4206ED5B}" dt="2022-04-09T02:38:02.209" v="15454" actId="1076"/>
          <ac:picMkLst>
            <pc:docMk/>
            <pc:sldMk cId="4168447266" sldId="1540"/>
            <ac:picMk id="3074" creationId="{F57EA6B0-F53F-47AD-A7B0-B024437EFE73}"/>
          </ac:picMkLst>
        </pc:picChg>
        <pc:picChg chg="add mod">
          <ac:chgData name="Dona Kar" userId="df293a1c-b394-42ac-9875-de5602368004" providerId="ADAL" clId="{22B28799-2D24-448D-BA03-5E7C4206ED5B}" dt="2022-04-09T03:05:32.939" v="15709" actId="1076"/>
          <ac:picMkLst>
            <pc:docMk/>
            <pc:sldMk cId="4168447266" sldId="1540"/>
            <ac:picMk id="3076" creationId="{31ED0CD5-5FBB-4931-9666-78CB91882133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08:16.376" v="15712" actId="20577"/>
        <pc:sldMkLst>
          <pc:docMk/>
          <pc:sldMk cId="1710116178" sldId="1541"/>
        </pc:sldMkLst>
        <pc:spChg chg="mod">
          <ac:chgData name="Dona Kar" userId="df293a1c-b394-42ac-9875-de5602368004" providerId="ADAL" clId="{22B28799-2D24-448D-BA03-5E7C4206ED5B}" dt="2022-04-09T03:00:31.649" v="15673" actId="20577"/>
          <ac:spMkLst>
            <pc:docMk/>
            <pc:sldMk cId="1710116178" sldId="1541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3:08:16.376" v="15712" actId="20577"/>
          <ac:spMkLst>
            <pc:docMk/>
            <pc:sldMk cId="1710116178" sldId="1541"/>
            <ac:spMk id="11" creationId="{F9A3EF98-BDE8-44BC-B0FC-F3C5F5838983}"/>
          </ac:spMkLst>
        </pc:spChg>
        <pc:spChg chg="mod">
          <ac:chgData name="Dona Kar" userId="df293a1c-b394-42ac-9875-de5602368004" providerId="ADAL" clId="{22B28799-2D24-448D-BA03-5E7C4206ED5B}" dt="2022-04-09T03:00:00.911" v="15660" actId="20577"/>
          <ac:spMkLst>
            <pc:docMk/>
            <pc:sldMk cId="1710116178" sldId="1541"/>
            <ac:spMk id="18" creationId="{986EB73B-A6CE-4844-82E6-81289E663722}"/>
          </ac:spMkLst>
        </pc:spChg>
        <pc:picChg chg="add mod">
          <ac:chgData name="Dona Kar" userId="df293a1c-b394-42ac-9875-de5602368004" providerId="ADAL" clId="{22B28799-2D24-448D-BA03-5E7C4206ED5B}" dt="2022-04-09T03:00:18.658" v="15669" actId="1076"/>
          <ac:picMkLst>
            <pc:docMk/>
            <pc:sldMk cId="1710116178" sldId="1541"/>
            <ac:picMk id="6" creationId="{FE00A3D2-AE06-4056-81A7-0EC4FC08F2D9}"/>
          </ac:picMkLst>
        </pc:picChg>
        <pc:picChg chg="del">
          <ac:chgData name="Dona Kar" userId="df293a1c-b394-42ac-9875-de5602368004" providerId="ADAL" clId="{22B28799-2D24-448D-BA03-5E7C4206ED5B}" dt="2022-04-09T02:39:20.104" v="15482" actId="478"/>
          <ac:picMkLst>
            <pc:docMk/>
            <pc:sldMk cId="1710116178" sldId="1541"/>
            <ac:picMk id="3074" creationId="{F57EA6B0-F53F-47AD-A7B0-B024437EFE73}"/>
          </ac:picMkLst>
        </pc:picChg>
        <pc:picChg chg="add mod">
          <ac:chgData name="Dona Kar" userId="df293a1c-b394-42ac-9875-de5602368004" providerId="ADAL" clId="{22B28799-2D24-448D-BA03-5E7C4206ED5B}" dt="2022-04-09T03:03:41.407" v="15703" actId="1076"/>
          <ac:picMkLst>
            <pc:docMk/>
            <pc:sldMk cId="1710116178" sldId="1541"/>
            <ac:picMk id="4098" creationId="{C4BDB58F-CC20-49D8-88B9-29C6D3E1093B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08:41.765" v="15716" actId="20577"/>
        <pc:sldMkLst>
          <pc:docMk/>
          <pc:sldMk cId="60435326" sldId="1542"/>
        </pc:sldMkLst>
        <pc:spChg chg="mod">
          <ac:chgData name="Dona Kar" userId="df293a1c-b394-42ac-9875-de5602368004" providerId="ADAL" clId="{22B28799-2D24-448D-BA03-5E7C4206ED5B}" dt="2022-04-09T02:57:33.618" v="15642" actId="20577"/>
          <ac:spMkLst>
            <pc:docMk/>
            <pc:sldMk cId="60435326" sldId="1542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3:08:41.765" v="15716" actId="20577"/>
          <ac:spMkLst>
            <pc:docMk/>
            <pc:sldMk cId="60435326" sldId="1542"/>
            <ac:spMk id="9" creationId="{A7A9712B-0984-4FF4-B3EF-CEC17ADE6DB6}"/>
          </ac:spMkLst>
        </pc:spChg>
        <pc:spChg chg="mod">
          <ac:chgData name="Dona Kar" userId="df293a1c-b394-42ac-9875-de5602368004" providerId="ADAL" clId="{22B28799-2D24-448D-BA03-5E7C4206ED5B}" dt="2022-04-09T02:53:49.850" v="15619" actId="20577"/>
          <ac:spMkLst>
            <pc:docMk/>
            <pc:sldMk cId="60435326" sldId="1542"/>
            <ac:spMk id="18" creationId="{986EB73B-A6CE-4844-82E6-81289E663722}"/>
          </ac:spMkLst>
        </pc:spChg>
        <pc:picChg chg="add del mod">
          <ac:chgData name="Dona Kar" userId="df293a1c-b394-42ac-9875-de5602368004" providerId="ADAL" clId="{22B28799-2D24-448D-BA03-5E7C4206ED5B}" dt="2022-04-09T02:57:07.143" v="15633" actId="478"/>
          <ac:picMkLst>
            <pc:docMk/>
            <pc:sldMk cId="60435326" sldId="1542"/>
            <ac:picMk id="7" creationId="{C49046B0-CFE8-46E8-BB42-D1CAD6C88D2C}"/>
          </ac:picMkLst>
        </pc:picChg>
        <pc:picChg chg="add mod">
          <ac:chgData name="Dona Kar" userId="df293a1c-b394-42ac-9875-de5602368004" providerId="ADAL" clId="{22B28799-2D24-448D-BA03-5E7C4206ED5B}" dt="2022-04-09T02:57:21.904" v="15639" actId="1076"/>
          <ac:picMkLst>
            <pc:docMk/>
            <pc:sldMk cId="60435326" sldId="1542"/>
            <ac:picMk id="10" creationId="{2156AB73-71F7-4D5B-9BDB-579C5DE74BA5}"/>
          </ac:picMkLst>
        </pc:picChg>
        <pc:picChg chg="del mod">
          <ac:chgData name="Dona Kar" userId="df293a1c-b394-42ac-9875-de5602368004" providerId="ADAL" clId="{22B28799-2D24-448D-BA03-5E7C4206ED5B}" dt="2022-04-09T02:42:21.019" v="15511" actId="478"/>
          <ac:picMkLst>
            <pc:docMk/>
            <pc:sldMk cId="60435326" sldId="1542"/>
            <ac:picMk id="4098" creationId="{C4BDB58F-CC20-49D8-88B9-29C6D3E1093B}"/>
          </ac:picMkLst>
        </pc:picChg>
        <pc:picChg chg="add mod">
          <ac:chgData name="Dona Kar" userId="df293a1c-b394-42ac-9875-de5602368004" providerId="ADAL" clId="{22B28799-2D24-448D-BA03-5E7C4206ED5B}" dt="2022-04-09T02:42:52.334" v="15515" actId="167"/>
          <ac:picMkLst>
            <pc:docMk/>
            <pc:sldMk cId="60435326" sldId="1542"/>
            <ac:picMk id="5122" creationId="{1EA49E1A-CBC6-4B2B-9088-8027EEC16BB4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09:30.224" v="15730" actId="20577"/>
        <pc:sldMkLst>
          <pc:docMk/>
          <pc:sldMk cId="3341300214" sldId="1543"/>
        </pc:sldMkLst>
        <pc:spChg chg="mod">
          <ac:chgData name="Dona Kar" userId="df293a1c-b394-42ac-9875-de5602368004" providerId="ADAL" clId="{22B28799-2D24-448D-BA03-5E7C4206ED5B}" dt="2022-04-09T03:03:33.347" v="15701" actId="20577"/>
          <ac:spMkLst>
            <pc:docMk/>
            <pc:sldMk cId="3341300214" sldId="1543"/>
            <ac:spMk id="3" creationId="{1C3957E5-F55B-4AAE-8639-61014A63A172}"/>
          </ac:spMkLst>
        </pc:spChg>
        <pc:spChg chg="add mod">
          <ac:chgData name="Dona Kar" userId="df293a1c-b394-42ac-9875-de5602368004" providerId="ADAL" clId="{22B28799-2D24-448D-BA03-5E7C4206ED5B}" dt="2022-04-09T03:09:30.224" v="15730" actId="20577"/>
          <ac:spMkLst>
            <pc:docMk/>
            <pc:sldMk cId="3341300214" sldId="1543"/>
            <ac:spMk id="9" creationId="{94E1337A-58B2-4932-8827-08125412C2C0}"/>
          </ac:spMkLst>
        </pc:spChg>
        <pc:spChg chg="mod">
          <ac:chgData name="Dona Kar" userId="df293a1c-b394-42ac-9875-de5602368004" providerId="ADAL" clId="{22B28799-2D24-448D-BA03-5E7C4206ED5B}" dt="2022-04-09T03:00:40.483" v="15679" actId="20577"/>
          <ac:spMkLst>
            <pc:docMk/>
            <pc:sldMk cId="3341300214" sldId="1543"/>
            <ac:spMk id="18" creationId="{986EB73B-A6CE-4844-82E6-81289E663722}"/>
          </ac:spMkLst>
        </pc:spChg>
        <pc:picChg chg="del">
          <ac:chgData name="Dona Kar" userId="df293a1c-b394-42ac-9875-de5602368004" providerId="ADAL" clId="{22B28799-2D24-448D-BA03-5E7C4206ED5B}" dt="2022-04-09T02:44:03.840" v="15538" actId="478"/>
          <ac:picMkLst>
            <pc:docMk/>
            <pc:sldMk cId="3341300214" sldId="1543"/>
            <ac:picMk id="5122" creationId="{1EA49E1A-CBC6-4B2B-9088-8027EEC16BB4}"/>
          </ac:picMkLst>
        </pc:picChg>
        <pc:picChg chg="add mod">
          <ac:chgData name="Dona Kar" userId="df293a1c-b394-42ac-9875-de5602368004" providerId="ADAL" clId="{22B28799-2D24-448D-BA03-5E7C4206ED5B}" dt="2022-04-09T03:03:22.187" v="15697" actId="14100"/>
          <ac:picMkLst>
            <pc:docMk/>
            <pc:sldMk cId="3341300214" sldId="1543"/>
            <ac:picMk id="6146" creationId="{60639E1E-151F-48CB-B0D3-361EC46B3B73}"/>
          </ac:picMkLst>
        </pc:picChg>
        <pc:picChg chg="add mod">
          <ac:chgData name="Dona Kar" userId="df293a1c-b394-42ac-9875-de5602368004" providerId="ADAL" clId="{22B28799-2D24-448D-BA03-5E7C4206ED5B}" dt="2022-04-09T03:03:16.350" v="15695" actId="1076"/>
          <ac:picMkLst>
            <pc:docMk/>
            <pc:sldMk cId="3341300214" sldId="1543"/>
            <ac:picMk id="6148" creationId="{A4028505-D9D9-40C1-86E2-E13E56C90F99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49:55.253" v="16772" actId="20577"/>
        <pc:sldMkLst>
          <pc:docMk/>
          <pc:sldMk cId="609441387" sldId="1544"/>
        </pc:sldMkLst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2" creationId="{342A6BED-E208-4641-A303-8F1D2D693328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3" creationId="{89E6650F-48CA-420E-80A0-8D13762651B5}"/>
          </ac:spMkLst>
        </pc:spChg>
        <pc:spChg chg="add mod">
          <ac:chgData name="Dona Kar" userId="df293a1c-b394-42ac-9875-de5602368004" providerId="ADAL" clId="{22B28799-2D24-448D-BA03-5E7C4206ED5B}" dt="2022-04-09T03:24:35.501" v="16164" actId="14100"/>
          <ac:spMkLst>
            <pc:docMk/>
            <pc:sldMk cId="609441387" sldId="1544"/>
            <ac:spMk id="12" creationId="{CF3BC09C-6B4D-47D0-A261-DE9D665F24BC}"/>
          </ac:spMkLst>
        </pc:spChg>
        <pc:spChg chg="add mod">
          <ac:chgData name="Dona Kar" userId="df293a1c-b394-42ac-9875-de5602368004" providerId="ADAL" clId="{22B28799-2D24-448D-BA03-5E7C4206ED5B}" dt="2022-04-09T03:24:55.886" v="16174" actId="1076"/>
          <ac:spMkLst>
            <pc:docMk/>
            <pc:sldMk cId="609441387" sldId="1544"/>
            <ac:spMk id="13" creationId="{F9A8DC83-A1C0-425B-B7ED-C15CB3712293}"/>
          </ac:spMkLst>
        </pc:spChg>
        <pc:spChg chg="add mod">
          <ac:chgData name="Dona Kar" userId="df293a1c-b394-42ac-9875-de5602368004" providerId="ADAL" clId="{22B28799-2D24-448D-BA03-5E7C4206ED5B}" dt="2022-04-09T03:28:54.543" v="16201" actId="207"/>
          <ac:spMkLst>
            <pc:docMk/>
            <pc:sldMk cId="609441387" sldId="1544"/>
            <ac:spMk id="14" creationId="{69C19AD1-8C3E-4A3E-9772-475336D353D9}"/>
          </ac:spMkLst>
        </pc:spChg>
        <pc:spChg chg="mod">
          <ac:chgData name="Dona Kar" userId="df293a1c-b394-42ac-9875-de5602368004" providerId="ADAL" clId="{22B28799-2D24-448D-BA03-5E7C4206ED5B}" dt="2022-04-09T03:11:14.475" v="15797" actId="14100"/>
          <ac:spMkLst>
            <pc:docMk/>
            <pc:sldMk cId="609441387" sldId="154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09T03:21:30.816" v="16108" actId="20577"/>
          <ac:spMkLst>
            <pc:docMk/>
            <pc:sldMk cId="609441387" sldId="1544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09T03:17:50.240" v="16030" actId="478"/>
          <ac:spMkLst>
            <pc:docMk/>
            <pc:sldMk cId="609441387" sldId="1544"/>
            <ac:spMk id="26" creationId="{3897F83D-FD4A-487C-9C5C-953B6836309E}"/>
          </ac:spMkLst>
        </pc:spChg>
        <pc:spChg chg="mod">
          <ac:chgData name="Dona Kar" userId="df293a1c-b394-42ac-9875-de5602368004" providerId="ADAL" clId="{22B28799-2D24-448D-BA03-5E7C4206ED5B}" dt="2022-04-09T03:49:55.253" v="16772" actId="20577"/>
          <ac:spMkLst>
            <pc:docMk/>
            <pc:sldMk cId="609441387" sldId="1544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09T03:17:52.302" v="16031" actId="478"/>
          <ac:spMkLst>
            <pc:docMk/>
            <pc:sldMk cId="609441387" sldId="1544"/>
            <ac:spMk id="29" creationId="{BCE0B11F-7D63-46B1-92D2-E5CE3DA607B3}"/>
          </ac:spMkLst>
        </pc:spChg>
        <pc:spChg chg="add mod">
          <ac:chgData name="Dona Kar" userId="df293a1c-b394-42ac-9875-de5602368004" providerId="ADAL" clId="{22B28799-2D24-448D-BA03-5E7C4206ED5B}" dt="2022-04-09T03:27:00.522" v="16187" actId="14100"/>
          <ac:spMkLst>
            <pc:docMk/>
            <pc:sldMk cId="609441387" sldId="1544"/>
            <ac:spMk id="39" creationId="{3C0FF044-81C8-443D-A2B9-99AD350900C8}"/>
          </ac:spMkLst>
        </pc:spChg>
        <pc:spChg chg="add mod">
          <ac:chgData name="Dona Kar" userId="df293a1c-b394-42ac-9875-de5602368004" providerId="ADAL" clId="{22B28799-2D24-448D-BA03-5E7C4206ED5B}" dt="2022-04-09T03:27:21.959" v="16193" actId="20577"/>
          <ac:spMkLst>
            <pc:docMk/>
            <pc:sldMk cId="609441387" sldId="1544"/>
            <ac:spMk id="40" creationId="{48B7174F-888A-4B4C-90F7-D8429AF1EBB5}"/>
          </ac:spMkLst>
        </pc:spChg>
        <pc:spChg chg="add mod">
          <ac:chgData name="Dona Kar" userId="df293a1c-b394-42ac-9875-de5602368004" providerId="ADAL" clId="{22B28799-2D24-448D-BA03-5E7C4206ED5B}" dt="2022-04-09T03:28:58.760" v="16202" actId="207"/>
          <ac:spMkLst>
            <pc:docMk/>
            <pc:sldMk cId="609441387" sldId="1544"/>
            <ac:spMk id="42" creationId="{593ADAAB-466B-4660-A68A-5464FD659867}"/>
          </ac:spMkLst>
        </pc:spChg>
        <pc:spChg chg="add mod">
          <ac:chgData name="Dona Kar" userId="df293a1c-b394-42ac-9875-de5602368004" providerId="ADAL" clId="{22B28799-2D24-448D-BA03-5E7C4206ED5B}" dt="2022-04-09T03:36:35.678" v="16367" actId="1076"/>
          <ac:spMkLst>
            <pc:docMk/>
            <pc:sldMk cId="609441387" sldId="1544"/>
            <ac:spMk id="47" creationId="{22DAF297-164E-40FD-9A1E-60DCB80C2F07}"/>
          </ac:spMkLst>
        </pc:spChg>
        <pc:spChg chg="add mod">
          <ac:chgData name="Dona Kar" userId="df293a1c-b394-42ac-9875-de5602368004" providerId="ADAL" clId="{22B28799-2D24-448D-BA03-5E7C4206ED5B}" dt="2022-04-09T03:42:03.492" v="16478" actId="207"/>
          <ac:spMkLst>
            <pc:docMk/>
            <pc:sldMk cId="609441387" sldId="1544"/>
            <ac:spMk id="50" creationId="{FEE08D83-2388-4007-B64D-BACA83ED897F}"/>
          </ac:spMkLst>
        </pc:spChg>
        <pc:spChg chg="add mod">
          <ac:chgData name="Dona Kar" userId="df293a1c-b394-42ac-9875-de5602368004" providerId="ADAL" clId="{22B28799-2D24-448D-BA03-5E7C4206ED5B}" dt="2022-04-09T03:37:29.882" v="16459" actId="14100"/>
          <ac:spMkLst>
            <pc:docMk/>
            <pc:sldMk cId="609441387" sldId="1544"/>
            <ac:spMk id="52" creationId="{CD6D634A-DFA8-4E25-8197-FDDB2F034499}"/>
          </ac:spMkLst>
        </pc:spChg>
        <pc:spChg chg="add mod">
          <ac:chgData name="Dona Kar" userId="df293a1c-b394-42ac-9875-de5602368004" providerId="ADAL" clId="{22B28799-2D24-448D-BA03-5E7C4206ED5B}" dt="2022-04-09T03:37:52.686" v="16473" actId="14100"/>
          <ac:spMkLst>
            <pc:docMk/>
            <pc:sldMk cId="609441387" sldId="1544"/>
            <ac:spMk id="53" creationId="{0DE306F0-9123-4182-8F87-A71F74F29ECB}"/>
          </ac:spMkLst>
        </pc:spChg>
        <pc:spChg chg="add del mod">
          <ac:chgData name="Dona Kar" userId="df293a1c-b394-42ac-9875-de5602368004" providerId="ADAL" clId="{22B28799-2D24-448D-BA03-5E7C4206ED5B}" dt="2022-04-09T03:44:07.015" v="16512" actId="21"/>
          <ac:spMkLst>
            <pc:docMk/>
            <pc:sldMk cId="609441387" sldId="1544"/>
            <ac:spMk id="55" creationId="{B8714404-8675-4BAD-9879-996877405101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58" creationId="{DD2091A1-3FDA-458C-9709-6D72769ADDDE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59" creationId="{9BF30853-B7AD-4860-8565-75E94CDCB0D0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0" creationId="{6FA97EA3-BCF0-4A5D-BCF0-E345C69C2214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1" creationId="{7011798F-7354-427E-A612-74B32FF9B54A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2" creationId="{52E09430-97ED-4E7F-B21B-85AB1194C120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5" creationId="{BCA78E34-BC39-4883-85E0-6FB2AB665C3B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69" creationId="{E8FBEEC3-101C-4AA8-819B-C954E1246BBD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0" creationId="{4071371C-50F4-4869-8097-6D13907D4B3E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1" creationId="{4C7D93CB-CE59-4385-8CB2-CC75B71FC1D5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2" creationId="{98CBDD80-B944-494E-9AC4-D7779CE7DFC9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3" creationId="{D992C4F2-3721-4DEC-BD43-530FC74F8496}"/>
          </ac:spMkLst>
        </pc:spChg>
        <pc:spChg chg="del">
          <ac:chgData name="Dona Kar" userId="df293a1c-b394-42ac-9875-de5602368004" providerId="ADAL" clId="{22B28799-2D24-448D-BA03-5E7C4206ED5B}" dt="2022-04-09T03:10:03.349" v="15778" actId="478"/>
          <ac:spMkLst>
            <pc:docMk/>
            <pc:sldMk cId="609441387" sldId="1544"/>
            <ac:spMk id="74" creationId="{F967D41D-6478-432F-9DB8-8641CCCB641B}"/>
          </ac:spMkLst>
        </pc:spChg>
        <pc:picChg chg="add del mod">
          <ac:chgData name="Dona Kar" userId="df293a1c-b394-42ac-9875-de5602368004" providerId="ADAL" clId="{22B28799-2D24-448D-BA03-5E7C4206ED5B}" dt="2022-04-09T03:23:37.526" v="16143" actId="21"/>
          <ac:picMkLst>
            <pc:docMk/>
            <pc:sldMk cId="609441387" sldId="1544"/>
            <ac:picMk id="5" creationId="{2D7D9C29-6706-4DA7-AC65-AE08CA3B629B}"/>
          </ac:picMkLst>
        </pc:picChg>
        <pc:picChg chg="add del">
          <ac:chgData name="Dona Kar" userId="df293a1c-b394-42ac-9875-de5602368004" providerId="ADAL" clId="{22B28799-2D24-448D-BA03-5E7C4206ED5B}" dt="2022-04-09T03:20:13.972" v="16036" actId="21"/>
          <ac:picMkLst>
            <pc:docMk/>
            <pc:sldMk cId="609441387" sldId="1544"/>
            <ac:picMk id="7" creationId="{4306176A-D47B-41AA-B90F-058973E13600}"/>
          </ac:picMkLst>
        </pc:picChg>
        <pc:picChg chg="add del mod">
          <ac:chgData name="Dona Kar" userId="df293a1c-b394-42ac-9875-de5602368004" providerId="ADAL" clId="{22B28799-2D24-448D-BA03-5E7C4206ED5B}" dt="2022-04-09T03:23:53.608" v="16149" actId="21"/>
          <ac:picMkLst>
            <pc:docMk/>
            <pc:sldMk cId="609441387" sldId="1544"/>
            <ac:picMk id="9" creationId="{21B08685-841A-4F6E-9F18-89961EA23CAC}"/>
          </ac:picMkLst>
        </pc:picChg>
        <pc:picChg chg="add del mod">
          <ac:chgData name="Dona Kar" userId="df293a1c-b394-42ac-9875-de5602368004" providerId="ADAL" clId="{22B28799-2D24-448D-BA03-5E7C4206ED5B}" dt="2022-04-09T03:24:07.346" v="16156" actId="21"/>
          <ac:picMkLst>
            <pc:docMk/>
            <pc:sldMk cId="609441387" sldId="1544"/>
            <ac:picMk id="11" creationId="{781D4998-6BAD-423E-B7F0-FF52DD6F638C}"/>
          </ac:picMkLst>
        </pc:picChg>
        <pc:picChg chg="add mod">
          <ac:chgData name="Dona Kar" userId="df293a1c-b394-42ac-9875-de5602368004" providerId="ADAL" clId="{22B28799-2D24-448D-BA03-5E7C4206ED5B}" dt="2022-04-09T03:34:30.960" v="16265" actId="1076"/>
          <ac:picMkLst>
            <pc:docMk/>
            <pc:sldMk cId="609441387" sldId="1544"/>
            <ac:picMk id="20" creationId="{E599ED46-67AB-4B8F-957C-6D391F459364}"/>
          </ac:picMkLst>
        </pc:picChg>
        <pc:picChg chg="add mod">
          <ac:chgData name="Dona Kar" userId="df293a1c-b394-42ac-9875-de5602368004" providerId="ADAL" clId="{22B28799-2D24-448D-BA03-5E7C4206ED5B}" dt="2022-04-09T03:30:21.602" v="16209" actId="1037"/>
          <ac:picMkLst>
            <pc:docMk/>
            <pc:sldMk cId="609441387" sldId="1544"/>
            <ac:picMk id="35" creationId="{D9CB7332-16BC-4D20-8F50-A9E4E377C530}"/>
          </ac:picMkLst>
        </pc:picChg>
        <pc:picChg chg="add mod">
          <ac:chgData name="Dona Kar" userId="df293a1c-b394-42ac-9875-de5602368004" providerId="ADAL" clId="{22B28799-2D24-448D-BA03-5E7C4206ED5B}" dt="2022-04-09T03:24:31.078" v="16163" actId="1076"/>
          <ac:picMkLst>
            <pc:docMk/>
            <pc:sldMk cId="609441387" sldId="1544"/>
            <ac:picMk id="36" creationId="{96CC4D54-6AD3-4855-AAD7-86A7096F1345}"/>
          </ac:picMkLst>
        </pc:picChg>
        <pc:picChg chg="add mod">
          <ac:chgData name="Dona Kar" userId="df293a1c-b394-42ac-9875-de5602368004" providerId="ADAL" clId="{22B28799-2D24-448D-BA03-5E7C4206ED5B}" dt="2022-04-09T03:24:27.793" v="16162" actId="1076"/>
          <ac:picMkLst>
            <pc:docMk/>
            <pc:sldMk cId="609441387" sldId="1544"/>
            <ac:picMk id="37" creationId="{1A471B19-F4A9-49D2-8BB4-5B492AF119AF}"/>
          </ac:picMkLst>
        </pc:picChg>
        <pc:picChg chg="add del mod">
          <ac:chgData name="Dona Kar" userId="df293a1c-b394-42ac-9875-de5602368004" providerId="ADAL" clId="{22B28799-2D24-448D-BA03-5E7C4206ED5B}" dt="2022-04-09T03:44:10.420" v="16513" actId="478"/>
          <ac:picMkLst>
            <pc:docMk/>
            <pc:sldMk cId="609441387" sldId="1544"/>
            <ac:picMk id="54" creationId="{663CA89C-7BFE-4D2F-B5C3-DED4DD5AC8AE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3" creationId="{8DB5D435-696B-4C78-8C5A-B3EF4A0BDA0D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4" creationId="{A09DFA7B-2B4B-4375-BE92-003549ED820C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6" creationId="{0E14CCF7-0CEA-455E-BCD5-D6A3E68A8C5A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7" creationId="{B49C4D96-23B8-4E60-8E52-FD289E378F19}"/>
          </ac:picMkLst>
        </pc:picChg>
        <pc:picChg chg="del">
          <ac:chgData name="Dona Kar" userId="df293a1c-b394-42ac-9875-de5602368004" providerId="ADAL" clId="{22B28799-2D24-448D-BA03-5E7C4206ED5B}" dt="2022-04-09T03:10:03.349" v="15778" actId="478"/>
          <ac:picMkLst>
            <pc:docMk/>
            <pc:sldMk cId="609441387" sldId="1544"/>
            <ac:picMk id="68" creationId="{9E7ABF53-C873-4FAD-AAF9-732BB5E2C930}"/>
          </ac:picMkLst>
        </pc:picChg>
        <pc:cxnChg chg="add mod">
          <ac:chgData name="Dona Kar" userId="df293a1c-b394-42ac-9875-de5602368004" providerId="ADAL" clId="{22B28799-2D24-448D-BA03-5E7C4206ED5B}" dt="2022-04-09T03:30:08.993" v="16204" actId="13822"/>
          <ac:cxnSpMkLst>
            <pc:docMk/>
            <pc:sldMk cId="609441387" sldId="1544"/>
            <ac:cxnSpMk id="16" creationId="{D5E2D914-BCC4-49CA-B65F-DCB1369251EF}"/>
          </ac:cxnSpMkLst>
        </pc:cxnChg>
        <pc:cxnChg chg="add mod">
          <ac:chgData name="Dona Kar" userId="df293a1c-b394-42ac-9875-de5602368004" providerId="ADAL" clId="{22B28799-2D24-448D-BA03-5E7C4206ED5B}" dt="2022-04-09T03:30:36.105" v="16211" actId="1076"/>
          <ac:cxnSpMkLst>
            <pc:docMk/>
            <pc:sldMk cId="609441387" sldId="1544"/>
            <ac:cxnSpMk id="45" creationId="{EBAB75E4-6D0E-496C-8A83-87B4D3325E4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09T03:50:10.708" v="16780" actId="14100"/>
        <pc:sldMkLst>
          <pc:docMk/>
          <pc:sldMk cId="4181724797" sldId="1545"/>
        </pc:sldMkLst>
        <pc:spChg chg="add mod">
          <ac:chgData name="Dona Kar" userId="df293a1c-b394-42ac-9875-de5602368004" providerId="ADAL" clId="{22B28799-2D24-448D-BA03-5E7C4206ED5B}" dt="2022-04-09T03:48:24.655" v="16708" actId="113"/>
          <ac:spMkLst>
            <pc:docMk/>
            <pc:sldMk cId="4181724797" sldId="1545"/>
            <ac:spMk id="2" creationId="{7D061682-B5B8-4EF7-A6E9-9C10A9BAE981}"/>
          </ac:spMkLst>
        </pc:spChg>
        <pc:spChg chg="add mod">
          <ac:chgData name="Dona Kar" userId="df293a1c-b394-42ac-9875-de5602368004" providerId="ADAL" clId="{22B28799-2D24-448D-BA03-5E7C4206ED5B}" dt="2022-04-09T03:50:10.708" v="16780" actId="14100"/>
          <ac:spMkLst>
            <pc:docMk/>
            <pc:sldMk cId="4181724797" sldId="1545"/>
            <ac:spMk id="22" creationId="{6CEB0195-D17C-4F43-B29D-6D8671272626}"/>
          </ac:spMkLst>
        </pc:spChg>
        <pc:spChg chg="mod">
          <ac:chgData name="Dona Kar" userId="df293a1c-b394-42ac-9875-de5602368004" providerId="ADAL" clId="{22B28799-2D24-448D-BA03-5E7C4206ED5B}" dt="2022-04-09T03:44:15.680" v="16515" actId="20577"/>
          <ac:spMkLst>
            <pc:docMk/>
            <pc:sldMk cId="4181724797" sldId="154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9T03:50:05.312" v="16779" actId="20577"/>
          <ac:spMkLst>
            <pc:docMk/>
            <pc:sldMk cId="4181724797" sldId="1545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09T03:44:12.778" v="16514" actId="478"/>
          <ac:picMkLst>
            <pc:docMk/>
            <pc:sldMk cId="4181724797" sldId="1545"/>
            <ac:picMk id="54" creationId="{663CA89C-7BFE-4D2F-B5C3-DED4DD5AC8AE}"/>
          </ac:picMkLst>
        </pc:picChg>
      </pc:sldChg>
      <pc:sldChg chg="addSp delSp modSp add mod">
        <pc:chgData name="Dona Kar" userId="df293a1c-b394-42ac-9875-de5602368004" providerId="ADAL" clId="{22B28799-2D24-448D-BA03-5E7C4206ED5B}" dt="2022-04-09T03:51:53.263" v="16914" actId="207"/>
        <pc:sldMkLst>
          <pc:docMk/>
          <pc:sldMk cId="437172541" sldId="1546"/>
        </pc:sldMkLst>
        <pc:spChg chg="mod">
          <ac:chgData name="Dona Kar" userId="df293a1c-b394-42ac-9875-de5602368004" providerId="ADAL" clId="{22B28799-2D24-448D-BA03-5E7C4206ED5B}" dt="2022-04-09T03:48:49.786" v="16712" actId="20577"/>
          <ac:spMkLst>
            <pc:docMk/>
            <pc:sldMk cId="437172541" sldId="154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09T03:49:49.336" v="16766" actId="20577"/>
          <ac:spMkLst>
            <pc:docMk/>
            <pc:sldMk cId="437172541" sldId="1546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09T03:50:43.096" v="16837" actId="20577"/>
          <ac:spMkLst>
            <pc:docMk/>
            <pc:sldMk cId="437172541" sldId="1546"/>
            <ac:spMk id="47" creationId="{22DAF297-164E-40FD-9A1E-60DCB80C2F07}"/>
          </ac:spMkLst>
        </pc:spChg>
        <pc:spChg chg="mod">
          <ac:chgData name="Dona Kar" userId="df293a1c-b394-42ac-9875-de5602368004" providerId="ADAL" clId="{22B28799-2D24-448D-BA03-5E7C4206ED5B}" dt="2022-04-09T03:51:53.263" v="16914" actId="207"/>
          <ac:spMkLst>
            <pc:docMk/>
            <pc:sldMk cId="437172541" sldId="1546"/>
            <ac:spMk id="50" creationId="{FEE08D83-2388-4007-B64D-BACA83ED897F}"/>
          </ac:spMkLst>
        </pc:spChg>
        <pc:picChg chg="add mod">
          <ac:chgData name="Dona Kar" userId="df293a1c-b394-42ac-9875-de5602368004" providerId="ADAL" clId="{22B28799-2D24-448D-BA03-5E7C4206ED5B}" dt="2022-04-09T03:51:22.669" v="16851" actId="1076"/>
          <ac:picMkLst>
            <pc:docMk/>
            <pc:sldMk cId="437172541" sldId="1546"/>
            <ac:picMk id="3" creationId="{9CFC6E76-8519-4FA3-97F2-7E078C40B19D}"/>
          </ac:picMkLst>
        </pc:picChg>
        <pc:picChg chg="del">
          <ac:chgData name="Dona Kar" userId="df293a1c-b394-42ac-9875-de5602368004" providerId="ADAL" clId="{22B28799-2D24-448D-BA03-5E7C4206ED5B}" dt="2022-04-09T03:50:48.090" v="16838" actId="478"/>
          <ac:picMkLst>
            <pc:docMk/>
            <pc:sldMk cId="437172541" sldId="1546"/>
            <ac:picMk id="20" creationId="{E599ED46-67AB-4B8F-957C-6D391F459364}"/>
          </ac:picMkLst>
        </pc:picChg>
      </pc:sldChg>
      <pc:sldChg chg="addSp modSp add mod">
        <pc:chgData name="Dona Kar" userId="df293a1c-b394-42ac-9875-de5602368004" providerId="ADAL" clId="{22B28799-2D24-448D-BA03-5E7C4206ED5B}" dt="2022-04-09T03:53:28.441" v="17111" actId="20577"/>
        <pc:sldMkLst>
          <pc:docMk/>
          <pc:sldMk cId="4074474738" sldId="1547"/>
        </pc:sldMkLst>
        <pc:spChg chg="add mod">
          <ac:chgData name="Dona Kar" userId="df293a1c-b394-42ac-9875-de5602368004" providerId="ADAL" clId="{22B28799-2D24-448D-BA03-5E7C4206ED5B}" dt="2022-04-09T03:52:04.004" v="16916"/>
          <ac:spMkLst>
            <pc:docMk/>
            <pc:sldMk cId="4074474738" sldId="1547"/>
            <ac:spMk id="21" creationId="{52609761-E4BE-4F01-AF1C-76912104280D}"/>
          </ac:spMkLst>
        </pc:spChg>
        <pc:spChg chg="add mod">
          <ac:chgData name="Dona Kar" userId="df293a1c-b394-42ac-9875-de5602368004" providerId="ADAL" clId="{22B28799-2D24-448D-BA03-5E7C4206ED5B}" dt="2022-04-09T03:53:08.528" v="17098" actId="20577"/>
          <ac:spMkLst>
            <pc:docMk/>
            <pc:sldMk cId="4074474738" sldId="1547"/>
            <ac:spMk id="22" creationId="{6F220C68-CAAE-4C12-9EF3-50E1F0867A07}"/>
          </ac:spMkLst>
        </pc:spChg>
        <pc:spChg chg="mod">
          <ac:chgData name="Dona Kar" userId="df293a1c-b394-42ac-9875-de5602368004" providerId="ADAL" clId="{22B28799-2D24-448D-BA03-5E7C4206ED5B}" dt="2022-04-09T03:53:28.441" v="17111" actId="20577"/>
          <ac:spMkLst>
            <pc:docMk/>
            <pc:sldMk cId="4074474738" sldId="1547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09T03:55:31.461" v="17279" actId="207"/>
        <pc:sldMkLst>
          <pc:docMk/>
          <pc:sldMk cId="722259327" sldId="1548"/>
        </pc:sldMkLst>
        <pc:spChg chg="mod">
          <ac:chgData name="Dona Kar" userId="df293a1c-b394-42ac-9875-de5602368004" providerId="ADAL" clId="{22B28799-2D24-448D-BA03-5E7C4206ED5B}" dt="2022-04-09T03:54:39.289" v="17232" actId="1076"/>
          <ac:spMkLst>
            <pc:docMk/>
            <pc:sldMk cId="722259327" sldId="1548"/>
            <ac:spMk id="47" creationId="{22DAF297-164E-40FD-9A1E-60DCB80C2F07}"/>
          </ac:spMkLst>
        </pc:spChg>
        <pc:spChg chg="mod">
          <ac:chgData name="Dona Kar" userId="df293a1c-b394-42ac-9875-de5602368004" providerId="ADAL" clId="{22B28799-2D24-448D-BA03-5E7C4206ED5B}" dt="2022-04-09T03:55:31.461" v="17279" actId="207"/>
          <ac:spMkLst>
            <pc:docMk/>
            <pc:sldMk cId="722259327" sldId="1548"/>
            <ac:spMk id="50" creationId="{FEE08D83-2388-4007-B64D-BACA83ED897F}"/>
          </ac:spMkLst>
        </pc:spChg>
        <pc:picChg chg="del">
          <ac:chgData name="Dona Kar" userId="df293a1c-b394-42ac-9875-de5602368004" providerId="ADAL" clId="{22B28799-2D24-448D-BA03-5E7C4206ED5B}" dt="2022-04-09T03:54:44.156" v="17233" actId="478"/>
          <ac:picMkLst>
            <pc:docMk/>
            <pc:sldMk cId="722259327" sldId="1548"/>
            <ac:picMk id="3" creationId="{9CFC6E76-8519-4FA3-97F2-7E078C40B19D}"/>
          </ac:picMkLst>
        </pc:picChg>
        <pc:picChg chg="add mod">
          <ac:chgData name="Dona Kar" userId="df293a1c-b394-42ac-9875-de5602368004" providerId="ADAL" clId="{22B28799-2D24-448D-BA03-5E7C4206ED5B}" dt="2022-04-09T03:55:02.429" v="17237" actId="1076"/>
          <ac:picMkLst>
            <pc:docMk/>
            <pc:sldMk cId="722259327" sldId="1548"/>
            <ac:picMk id="4" creationId="{A6E8589A-7E83-4B59-A41A-6C6D0B4FE517}"/>
          </ac:picMkLst>
        </pc:picChg>
      </pc:sldChg>
      <pc:sldChg chg="addSp modSp add mod">
        <pc:chgData name="Dona Kar" userId="df293a1c-b394-42ac-9875-de5602368004" providerId="ADAL" clId="{22B28799-2D24-448D-BA03-5E7C4206ED5B}" dt="2022-04-09T03:56:59.006" v="17531" actId="20577"/>
        <pc:sldMkLst>
          <pc:docMk/>
          <pc:sldMk cId="2974862851" sldId="1549"/>
        </pc:sldMkLst>
        <pc:spChg chg="add mod">
          <ac:chgData name="Dona Kar" userId="df293a1c-b394-42ac-9875-de5602368004" providerId="ADAL" clId="{22B28799-2D24-448D-BA03-5E7C4206ED5B}" dt="2022-04-09T03:55:46.403" v="17291"/>
          <ac:spMkLst>
            <pc:docMk/>
            <pc:sldMk cId="2974862851" sldId="1549"/>
            <ac:spMk id="21" creationId="{81D407BB-59CA-444A-9824-82736F6F81E0}"/>
          </ac:spMkLst>
        </pc:spChg>
        <pc:spChg chg="add mod">
          <ac:chgData name="Dona Kar" userId="df293a1c-b394-42ac-9875-de5602368004" providerId="ADAL" clId="{22B28799-2D24-448D-BA03-5E7C4206ED5B}" dt="2022-04-09T03:56:59.006" v="17531" actId="20577"/>
          <ac:spMkLst>
            <pc:docMk/>
            <pc:sldMk cId="2974862851" sldId="1549"/>
            <ac:spMk id="22" creationId="{E1866384-EDD4-4C0E-A670-4DBCACBE9B09}"/>
          </ac:spMkLst>
        </pc:spChg>
        <pc:spChg chg="mod">
          <ac:chgData name="Dona Kar" userId="df293a1c-b394-42ac-9875-de5602368004" providerId="ADAL" clId="{22B28799-2D24-448D-BA03-5E7C4206ED5B}" dt="2022-04-09T03:55:39.353" v="17290" actId="5793"/>
          <ac:spMkLst>
            <pc:docMk/>
            <pc:sldMk cId="2974862851" sldId="1549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5:35:54.709" v="34138" actId="207"/>
        <pc:sldMkLst>
          <pc:docMk/>
          <pc:sldMk cId="3076208972" sldId="1550"/>
        </pc:sldMkLst>
        <pc:spChg chg="add del mod">
          <ac:chgData name="Dona Kar" userId="df293a1c-b394-42ac-9875-de5602368004" providerId="ADAL" clId="{22B28799-2D24-448D-BA03-5E7C4206ED5B}" dt="2022-04-10T03:20:10.440" v="18115" actId="478"/>
          <ac:spMkLst>
            <pc:docMk/>
            <pc:sldMk cId="3076208972" sldId="1550"/>
            <ac:spMk id="4" creationId="{4C97EFA1-41B7-40AF-BE78-7716D4CF61FC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12" creationId="{CF3BC09C-6B4D-47D0-A261-DE9D665F24BC}"/>
          </ac:spMkLst>
        </pc:spChg>
        <pc:spChg chg="add mod">
          <ac:chgData name="Dona Kar" userId="df293a1c-b394-42ac-9875-de5602368004" providerId="ADAL" clId="{22B28799-2D24-448D-BA03-5E7C4206ED5B}" dt="2022-04-12T05:35:54.709" v="34138" actId="207"/>
          <ac:spMkLst>
            <pc:docMk/>
            <pc:sldMk cId="3076208972" sldId="1550"/>
            <ac:spMk id="13" creationId="{9A828B6D-0333-45BF-A687-82EA49E0DC98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13" creationId="{F9A8DC83-A1C0-425B-B7ED-C15CB3712293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14" creationId="{69C19AD1-8C3E-4A3E-9772-475336D353D9}"/>
          </ac:spMkLst>
        </pc:spChg>
        <pc:spChg chg="mod">
          <ac:chgData name="Dona Kar" userId="df293a1c-b394-42ac-9875-de5602368004" providerId="ADAL" clId="{22B28799-2D24-448D-BA03-5E7C4206ED5B}" dt="2022-04-10T02:27:50.733" v="17572" actId="14100"/>
          <ac:spMkLst>
            <pc:docMk/>
            <pc:sldMk cId="3076208972" sldId="1550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10T03:18:16.997" v="18112" actId="1036"/>
          <ac:spMkLst>
            <pc:docMk/>
            <pc:sldMk cId="3076208972" sldId="1550"/>
            <ac:spMk id="22" creationId="{795F13B3-F00B-467D-BA00-DBC1B5E25C6F}"/>
          </ac:spMkLst>
        </pc:spChg>
        <pc:spChg chg="mod">
          <ac:chgData name="Dona Kar" userId="df293a1c-b394-42ac-9875-de5602368004" providerId="ADAL" clId="{22B28799-2D24-448D-BA03-5E7C4206ED5B}" dt="2022-04-10T03:27:14.729" v="18273" actId="20577"/>
          <ac:spMkLst>
            <pc:docMk/>
            <pc:sldMk cId="3076208972" sldId="1550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0T03:21:31.111" v="18135" actId="1035"/>
          <ac:spMkLst>
            <pc:docMk/>
            <pc:sldMk cId="3076208972" sldId="1550"/>
            <ac:spMk id="26" creationId="{2D36C33C-9A8C-4EEC-9BBD-83096229A1D3}"/>
          </ac:spMkLst>
        </pc:spChg>
        <pc:spChg chg="mod">
          <ac:chgData name="Dona Kar" userId="df293a1c-b394-42ac-9875-de5602368004" providerId="ADAL" clId="{22B28799-2D24-448D-BA03-5E7C4206ED5B}" dt="2022-04-10T15:32:53.723" v="18556" actId="20577"/>
          <ac:spMkLst>
            <pc:docMk/>
            <pc:sldMk cId="3076208972" sldId="1550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10T03:22:09.092" v="18149" actId="1036"/>
          <ac:spMkLst>
            <pc:docMk/>
            <pc:sldMk cId="3076208972" sldId="1550"/>
            <ac:spMk id="28" creationId="{20605180-FE60-404E-BC86-7C4BA3BA8DE1}"/>
          </ac:spMkLst>
        </pc:spChg>
        <pc:spChg chg="add mod">
          <ac:chgData name="Dona Kar" userId="df293a1c-b394-42ac-9875-de5602368004" providerId="ADAL" clId="{22B28799-2D24-448D-BA03-5E7C4206ED5B}" dt="2022-04-10T03:26:11.769" v="18211" actId="1076"/>
          <ac:spMkLst>
            <pc:docMk/>
            <pc:sldMk cId="3076208972" sldId="1550"/>
            <ac:spMk id="30" creationId="{8710A427-E1A8-495F-8E8C-AF913C2230FE}"/>
          </ac:spMkLst>
        </pc:spChg>
        <pc:spChg chg="add mod">
          <ac:chgData name="Dona Kar" userId="df293a1c-b394-42ac-9875-de5602368004" providerId="ADAL" clId="{22B28799-2D24-448D-BA03-5E7C4206ED5B}" dt="2022-04-10T03:26:54.301" v="18220" actId="20577"/>
          <ac:spMkLst>
            <pc:docMk/>
            <pc:sldMk cId="3076208972" sldId="1550"/>
            <ac:spMk id="33" creationId="{AE5386D6-504A-4074-B67F-F21D10F9A594}"/>
          </ac:spMkLst>
        </pc:spChg>
        <pc:spChg chg="add mod">
          <ac:chgData name="Dona Kar" userId="df293a1c-b394-42ac-9875-de5602368004" providerId="ADAL" clId="{22B28799-2D24-448D-BA03-5E7C4206ED5B}" dt="2022-04-10T03:25:51.740" v="18210" actId="1076"/>
          <ac:spMkLst>
            <pc:docMk/>
            <pc:sldMk cId="3076208972" sldId="1550"/>
            <ac:spMk id="38" creationId="{42CC5788-CCE0-4768-B193-3253736F85B7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39" creationId="{3C0FF044-81C8-443D-A2B9-99AD350900C8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40" creationId="{48B7174F-888A-4B4C-90F7-D8429AF1EBB5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42" creationId="{593ADAAB-466B-4660-A68A-5464FD659867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47" creationId="{22DAF297-164E-40FD-9A1E-60DCB80C2F07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50" creationId="{FEE08D83-2388-4007-B64D-BACA83ED897F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52" creationId="{CD6D634A-DFA8-4E25-8197-FDDB2F034499}"/>
          </ac:spMkLst>
        </pc:spChg>
        <pc:spChg chg="del">
          <ac:chgData name="Dona Kar" userId="df293a1c-b394-42ac-9875-de5602368004" providerId="ADAL" clId="{22B28799-2D24-448D-BA03-5E7C4206ED5B}" dt="2022-04-10T02:27:28.729" v="17533" actId="478"/>
          <ac:spMkLst>
            <pc:docMk/>
            <pc:sldMk cId="3076208972" sldId="1550"/>
            <ac:spMk id="53" creationId="{0DE306F0-9123-4182-8F87-A71F74F29ECB}"/>
          </ac:spMkLst>
        </pc:spChg>
        <pc:graphicFrameChg chg="add mod modGraphic">
          <ac:chgData name="Dona Kar" userId="df293a1c-b394-42ac-9875-de5602368004" providerId="ADAL" clId="{22B28799-2D24-448D-BA03-5E7C4206ED5B}" dt="2022-04-10T03:26:34.715" v="18214" actId="207"/>
          <ac:graphicFrameMkLst>
            <pc:docMk/>
            <pc:sldMk cId="3076208972" sldId="1550"/>
            <ac:graphicFrameMk id="5" creationId="{7142A865-9375-4293-9150-2EBEA28BBC9E}"/>
          </ac:graphicFrameMkLst>
        </pc:graphicFrameChg>
        <pc:picChg chg="del">
          <ac:chgData name="Dona Kar" userId="df293a1c-b394-42ac-9875-de5602368004" providerId="ADAL" clId="{22B28799-2D24-448D-BA03-5E7C4206ED5B}" dt="2022-04-10T02:27:28.729" v="17533" actId="478"/>
          <ac:picMkLst>
            <pc:docMk/>
            <pc:sldMk cId="3076208972" sldId="1550"/>
            <ac:picMk id="3" creationId="{9CFC6E76-8519-4FA3-97F2-7E078C40B19D}"/>
          </ac:picMkLst>
        </pc:picChg>
        <pc:picChg chg="add mod">
          <ac:chgData name="Dona Kar" userId="df293a1c-b394-42ac-9875-de5602368004" providerId="ADAL" clId="{22B28799-2D24-448D-BA03-5E7C4206ED5B}" dt="2022-04-10T03:25:48.160" v="18209" actId="1035"/>
          <ac:picMkLst>
            <pc:docMk/>
            <pc:sldMk cId="3076208972" sldId="1550"/>
            <ac:picMk id="31" creationId="{58132CD9-7ABD-4E6F-8310-31B13848347E}"/>
          </ac:picMkLst>
        </pc:picChg>
        <pc:picChg chg="del">
          <ac:chgData name="Dona Kar" userId="df293a1c-b394-42ac-9875-de5602368004" providerId="ADAL" clId="{22B28799-2D24-448D-BA03-5E7C4206ED5B}" dt="2022-04-10T02:27:28.729" v="17533" actId="478"/>
          <ac:picMkLst>
            <pc:docMk/>
            <pc:sldMk cId="3076208972" sldId="1550"/>
            <ac:picMk id="35" creationId="{D9CB7332-16BC-4D20-8F50-A9E4E377C530}"/>
          </ac:picMkLst>
        </pc:picChg>
        <pc:picChg chg="del">
          <ac:chgData name="Dona Kar" userId="df293a1c-b394-42ac-9875-de5602368004" providerId="ADAL" clId="{22B28799-2D24-448D-BA03-5E7C4206ED5B}" dt="2022-04-10T02:27:28.729" v="17533" actId="478"/>
          <ac:picMkLst>
            <pc:docMk/>
            <pc:sldMk cId="3076208972" sldId="1550"/>
            <ac:picMk id="36" creationId="{96CC4D54-6AD3-4855-AAD7-86A7096F1345}"/>
          </ac:picMkLst>
        </pc:picChg>
        <pc:picChg chg="del">
          <ac:chgData name="Dona Kar" userId="df293a1c-b394-42ac-9875-de5602368004" providerId="ADAL" clId="{22B28799-2D24-448D-BA03-5E7C4206ED5B}" dt="2022-04-10T02:27:28.729" v="17533" actId="478"/>
          <ac:picMkLst>
            <pc:docMk/>
            <pc:sldMk cId="3076208972" sldId="1550"/>
            <ac:picMk id="37" creationId="{1A471B19-F4A9-49D2-8BB4-5B492AF119AF}"/>
          </ac:picMkLst>
        </pc:picChg>
        <pc:cxnChg chg="del">
          <ac:chgData name="Dona Kar" userId="df293a1c-b394-42ac-9875-de5602368004" providerId="ADAL" clId="{22B28799-2D24-448D-BA03-5E7C4206ED5B}" dt="2022-04-10T02:27:28.729" v="17533" actId="478"/>
          <ac:cxnSpMkLst>
            <pc:docMk/>
            <pc:sldMk cId="3076208972" sldId="1550"/>
            <ac:cxnSpMk id="16" creationId="{D5E2D914-BCC4-49CA-B65F-DCB1369251EF}"/>
          </ac:cxnSpMkLst>
        </pc:cxnChg>
        <pc:cxnChg chg="del">
          <ac:chgData name="Dona Kar" userId="df293a1c-b394-42ac-9875-de5602368004" providerId="ADAL" clId="{22B28799-2D24-448D-BA03-5E7C4206ED5B}" dt="2022-04-10T02:27:28.729" v="17533" actId="478"/>
          <ac:cxnSpMkLst>
            <pc:docMk/>
            <pc:sldMk cId="3076208972" sldId="1550"/>
            <ac:cxnSpMk id="45" creationId="{EBAB75E4-6D0E-496C-8A83-87B4D3325E4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0T15:32:59.798" v="18557"/>
        <pc:sldMkLst>
          <pc:docMk/>
          <pc:sldMk cId="3773570545" sldId="1551"/>
        </pc:sldMkLst>
        <pc:spChg chg="add mod">
          <ac:chgData name="Dona Kar" userId="df293a1c-b394-42ac-9875-de5602368004" providerId="ADAL" clId="{22B28799-2D24-448D-BA03-5E7C4206ED5B}" dt="2022-04-10T03:37:01.838" v="18324" actId="1076"/>
          <ac:spMkLst>
            <pc:docMk/>
            <pc:sldMk cId="3773570545" sldId="1551"/>
            <ac:spMk id="15" creationId="{60CDE266-BDE6-4BA2-876F-A885AFBA402A}"/>
          </ac:spMkLst>
        </pc:spChg>
        <pc:spChg chg="add del mod">
          <ac:chgData name="Dona Kar" userId="df293a1c-b394-42ac-9875-de5602368004" providerId="ADAL" clId="{22B28799-2D24-448D-BA03-5E7C4206ED5B}" dt="2022-04-10T15:25:14.515" v="18354"/>
          <ac:spMkLst>
            <pc:docMk/>
            <pc:sldMk cId="3773570545" sldId="1551"/>
            <ac:spMk id="17" creationId="{0C6EF057-1C79-4269-A844-B6A437C8F300}"/>
          </ac:spMkLst>
        </pc:spChg>
        <pc:spChg chg="add mod">
          <ac:chgData name="Dona Kar" userId="df293a1c-b394-42ac-9875-de5602368004" providerId="ADAL" clId="{22B28799-2D24-448D-BA03-5E7C4206ED5B}" dt="2022-04-10T03:37:30.958" v="18341" actId="20577"/>
          <ac:spMkLst>
            <pc:docMk/>
            <pc:sldMk cId="3773570545" sldId="1551"/>
            <ac:spMk id="20" creationId="{A232ED69-7270-4277-9E5E-B142133CCB52}"/>
          </ac:spMkLst>
        </pc:spChg>
        <pc:spChg chg="mod">
          <ac:chgData name="Dona Kar" userId="df293a1c-b394-42ac-9875-de5602368004" providerId="ADAL" clId="{22B28799-2D24-448D-BA03-5E7C4206ED5B}" dt="2022-04-10T15:32:59.798" v="18557"/>
          <ac:spMkLst>
            <pc:docMk/>
            <pc:sldMk cId="3773570545" sldId="1551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0T03:33:47.196" v="18288" actId="1076"/>
          <ac:spMkLst>
            <pc:docMk/>
            <pc:sldMk cId="3773570545" sldId="1551"/>
            <ac:spMk id="30" creationId="{8710A427-E1A8-495F-8E8C-AF913C2230FE}"/>
          </ac:spMkLst>
        </pc:spChg>
        <pc:spChg chg="mod">
          <ac:chgData name="Dona Kar" userId="df293a1c-b394-42ac-9875-de5602368004" providerId="ADAL" clId="{22B28799-2D24-448D-BA03-5E7C4206ED5B}" dt="2022-04-10T03:38:11.669" v="18348" actId="114"/>
          <ac:spMkLst>
            <pc:docMk/>
            <pc:sldMk cId="3773570545" sldId="1551"/>
            <ac:spMk id="33" creationId="{AE5386D6-504A-4074-B67F-F21D10F9A594}"/>
          </ac:spMkLst>
        </pc:spChg>
        <pc:spChg chg="mod">
          <ac:chgData name="Dona Kar" userId="df293a1c-b394-42ac-9875-de5602368004" providerId="ADAL" clId="{22B28799-2D24-448D-BA03-5E7C4206ED5B}" dt="2022-04-10T03:36:56.509" v="18323" actId="1076"/>
          <ac:spMkLst>
            <pc:docMk/>
            <pc:sldMk cId="3773570545" sldId="1551"/>
            <ac:spMk id="38" creationId="{42CC5788-CCE0-4768-B193-3253736F85B7}"/>
          </ac:spMkLst>
        </pc:spChg>
        <pc:graphicFrameChg chg="modGraphic">
          <ac:chgData name="Dona Kar" userId="df293a1c-b394-42ac-9875-de5602368004" providerId="ADAL" clId="{22B28799-2D24-448D-BA03-5E7C4206ED5B}" dt="2022-04-10T03:27:32.060" v="18277" actId="2084"/>
          <ac:graphicFrameMkLst>
            <pc:docMk/>
            <pc:sldMk cId="3773570545" sldId="1551"/>
            <ac:graphicFrameMk id="5" creationId="{7142A865-9375-4293-9150-2EBEA28BBC9E}"/>
          </ac:graphicFrameMkLst>
        </pc:graphicFrameChg>
        <pc:picChg chg="add mod">
          <ac:chgData name="Dona Kar" userId="df293a1c-b394-42ac-9875-de5602368004" providerId="ADAL" clId="{22B28799-2D24-448D-BA03-5E7C4206ED5B}" dt="2022-04-10T03:38:27.128" v="18350" actId="1076"/>
          <ac:picMkLst>
            <pc:docMk/>
            <pc:sldMk cId="3773570545" sldId="1551"/>
            <ac:picMk id="13" creationId="{CDE395C4-03C1-4E70-833E-1A1F7E1643F5}"/>
          </ac:picMkLst>
        </pc:picChg>
        <pc:picChg chg="add mod">
          <ac:chgData name="Dona Kar" userId="df293a1c-b394-42ac-9875-de5602368004" providerId="ADAL" clId="{22B28799-2D24-448D-BA03-5E7C4206ED5B}" dt="2022-04-10T03:37:17.884" v="18326" actId="1076"/>
          <ac:picMkLst>
            <pc:docMk/>
            <pc:sldMk cId="3773570545" sldId="1551"/>
            <ac:picMk id="18" creationId="{7D8E00BE-1858-4F6F-B2F5-A8EBFFF51DB8}"/>
          </ac:picMkLst>
        </pc:picChg>
        <pc:picChg chg="del">
          <ac:chgData name="Dona Kar" userId="df293a1c-b394-42ac-9875-de5602368004" providerId="ADAL" clId="{22B28799-2D24-448D-BA03-5E7C4206ED5B}" dt="2022-04-10T03:27:21.789" v="18275" actId="478"/>
          <ac:picMkLst>
            <pc:docMk/>
            <pc:sldMk cId="3773570545" sldId="1551"/>
            <ac:picMk id="31" creationId="{58132CD9-7ABD-4E6F-8310-31B13848347E}"/>
          </ac:picMkLst>
        </pc:picChg>
        <pc:cxnChg chg="add mod">
          <ac:chgData name="Dona Kar" userId="df293a1c-b394-42ac-9875-de5602368004" providerId="ADAL" clId="{22B28799-2D24-448D-BA03-5E7C4206ED5B}" dt="2022-04-10T03:38:19.567" v="18349" actId="13822"/>
          <ac:cxnSpMkLst>
            <pc:docMk/>
            <pc:sldMk cId="3773570545" sldId="1551"/>
            <ac:cxnSpMk id="4" creationId="{72CD1526-23EC-4CF3-B48A-E8F2E68DB7E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376309235" sldId="1552"/>
        </pc:sldMkLst>
        <pc:spChg chg="add mod">
          <ac:chgData name="Dona Kar" userId="df293a1c-b394-42ac-9875-de5602368004" providerId="ADAL" clId="{22B28799-2D24-448D-BA03-5E7C4206ED5B}" dt="2022-04-10T15:48:17.467" v="19008" actId="1076"/>
          <ac:spMkLst>
            <pc:docMk/>
            <pc:sldMk cId="3376309235" sldId="1552"/>
            <ac:spMk id="6" creationId="{9430BFA2-C385-4A4E-B999-9C663F4A03E2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15" creationId="{60CDE266-BDE6-4BA2-876F-A885AFBA402A}"/>
          </ac:spMkLst>
        </pc:spChg>
        <pc:spChg chg="mod">
          <ac:chgData name="Dona Kar" userId="df293a1c-b394-42ac-9875-de5602368004" providerId="ADAL" clId="{22B28799-2D24-448D-BA03-5E7C4206ED5B}" dt="2022-04-10T15:26:50.330" v="18549" actId="14100"/>
          <ac:spMkLst>
            <pc:docMk/>
            <pc:sldMk cId="3376309235" sldId="1552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20" creationId="{A232ED69-7270-4277-9E5E-B142133CCB52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22" creationId="{795F13B3-F00B-467D-BA00-DBC1B5E25C6F}"/>
          </ac:spMkLst>
        </pc:spChg>
        <pc:spChg chg="mod">
          <ac:chgData name="Dona Kar" userId="df293a1c-b394-42ac-9875-de5602368004" providerId="ADAL" clId="{22B28799-2D24-448D-BA03-5E7C4206ED5B}" dt="2022-04-10T15:47:44.137" v="19003" actId="20577"/>
          <ac:spMkLst>
            <pc:docMk/>
            <pc:sldMk cId="3376309235" sldId="1552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0T15:40:53.562" v="18745" actId="1076"/>
          <ac:spMkLst>
            <pc:docMk/>
            <pc:sldMk cId="3376309235" sldId="1552"/>
            <ac:spMk id="25" creationId="{49D9E23C-52F8-4B2B-9FA5-41E8648D71E1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26" creationId="{2D36C33C-9A8C-4EEC-9BBD-83096229A1D3}"/>
          </ac:spMkLst>
        </pc:spChg>
        <pc:spChg chg="mod">
          <ac:chgData name="Dona Kar" userId="df293a1c-b394-42ac-9875-de5602368004" providerId="ADAL" clId="{22B28799-2D24-448D-BA03-5E7C4206ED5B}" dt="2022-04-10T15:35:24.007" v="18618" actId="20577"/>
          <ac:spMkLst>
            <pc:docMk/>
            <pc:sldMk cId="3376309235" sldId="1552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28" creationId="{20605180-FE60-404E-BC86-7C4BA3BA8DE1}"/>
          </ac:spMkLst>
        </pc:spChg>
        <pc:spChg chg="add mod">
          <ac:chgData name="Dona Kar" userId="df293a1c-b394-42ac-9875-de5602368004" providerId="ADAL" clId="{22B28799-2D24-448D-BA03-5E7C4206ED5B}" dt="2022-04-10T15:42:39.016" v="18820" actId="108"/>
          <ac:spMkLst>
            <pc:docMk/>
            <pc:sldMk cId="3376309235" sldId="1552"/>
            <ac:spMk id="29" creationId="{71133301-7A64-4F9D-B7DF-515627444712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30" creationId="{8710A427-E1A8-495F-8E8C-AF913C2230FE}"/>
          </ac:spMkLst>
        </pc:spChg>
        <pc:spChg chg="add mod">
          <ac:chgData name="Dona Kar" userId="df293a1c-b394-42ac-9875-de5602368004" providerId="ADAL" clId="{22B28799-2D24-448D-BA03-5E7C4206ED5B}" dt="2022-04-10T15:59:30.944" v="19018" actId="1076"/>
          <ac:spMkLst>
            <pc:docMk/>
            <pc:sldMk cId="3376309235" sldId="1552"/>
            <ac:spMk id="31" creationId="{8919EE38-7895-404A-8A2D-3A1EA9F72491}"/>
          </ac:spMkLst>
        </pc:spChg>
        <pc:spChg chg="add mod">
          <ac:chgData name="Dona Kar" userId="df293a1c-b394-42ac-9875-de5602368004" providerId="ADAL" clId="{22B28799-2D24-448D-BA03-5E7C4206ED5B}" dt="2022-04-10T15:47:20.118" v="18944" actId="1036"/>
          <ac:spMkLst>
            <pc:docMk/>
            <pc:sldMk cId="3376309235" sldId="1552"/>
            <ac:spMk id="32" creationId="{938211C0-71A4-4E97-BBDA-EA68DD0A0BAF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33" creationId="{AE5386D6-504A-4074-B67F-F21D10F9A594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376309235" sldId="1552"/>
            <ac:spMk id="34" creationId="{C0B46933-5412-42DA-8451-0F0BB71960B6}"/>
          </ac:spMkLst>
        </pc:spChg>
        <pc:spChg chg="del">
          <ac:chgData name="Dona Kar" userId="df293a1c-b394-42ac-9875-de5602368004" providerId="ADAL" clId="{22B28799-2D24-448D-BA03-5E7C4206ED5B}" dt="2022-04-10T15:26:29.414" v="18525" actId="478"/>
          <ac:spMkLst>
            <pc:docMk/>
            <pc:sldMk cId="3376309235" sldId="1552"/>
            <ac:spMk id="38" creationId="{42CC5788-CCE0-4768-B193-3253736F85B7}"/>
          </ac:spMkLst>
        </pc:spChg>
        <pc:graphicFrameChg chg="del">
          <ac:chgData name="Dona Kar" userId="df293a1c-b394-42ac-9875-de5602368004" providerId="ADAL" clId="{22B28799-2D24-448D-BA03-5E7C4206ED5B}" dt="2022-04-10T15:26:29.414" v="18525" actId="478"/>
          <ac:graphicFrameMkLst>
            <pc:docMk/>
            <pc:sldMk cId="3376309235" sldId="1552"/>
            <ac:graphicFrameMk id="5" creationId="{7142A865-9375-4293-9150-2EBEA28BBC9E}"/>
          </ac:graphicFrameMkLst>
        </pc:graphicFrameChg>
        <pc:picChg chg="add mod">
          <ac:chgData name="Dona Kar" userId="df293a1c-b394-42ac-9875-de5602368004" providerId="ADAL" clId="{22B28799-2D24-448D-BA03-5E7C4206ED5B}" dt="2022-04-10T15:48:12.021" v="19007" actId="14100"/>
          <ac:picMkLst>
            <pc:docMk/>
            <pc:sldMk cId="3376309235" sldId="1552"/>
            <ac:picMk id="3" creationId="{F26E7902-1F3F-4291-AD1D-2C4890D742F3}"/>
          </ac:picMkLst>
        </pc:picChg>
        <pc:picChg chg="del">
          <ac:chgData name="Dona Kar" userId="df293a1c-b394-42ac-9875-de5602368004" providerId="ADAL" clId="{22B28799-2D24-448D-BA03-5E7C4206ED5B}" dt="2022-04-10T15:26:29.414" v="18525" actId="478"/>
          <ac:picMkLst>
            <pc:docMk/>
            <pc:sldMk cId="3376309235" sldId="1552"/>
            <ac:picMk id="13" creationId="{CDE395C4-03C1-4E70-833E-1A1F7E1643F5}"/>
          </ac:picMkLst>
        </pc:picChg>
        <pc:picChg chg="del">
          <ac:chgData name="Dona Kar" userId="df293a1c-b394-42ac-9875-de5602368004" providerId="ADAL" clId="{22B28799-2D24-448D-BA03-5E7C4206ED5B}" dt="2022-04-10T15:26:29.414" v="18525" actId="478"/>
          <ac:picMkLst>
            <pc:docMk/>
            <pc:sldMk cId="3376309235" sldId="1552"/>
            <ac:picMk id="18" creationId="{7D8E00BE-1858-4F6F-B2F5-A8EBFFF51DB8}"/>
          </ac:picMkLst>
        </pc:picChg>
        <pc:picChg chg="add mod">
          <ac:chgData name="Dona Kar" userId="df293a1c-b394-42ac-9875-de5602368004" providerId="ADAL" clId="{22B28799-2D24-448D-BA03-5E7C4206ED5B}" dt="2022-04-10T15:38:37.403" v="18661" actId="1076"/>
          <ac:picMkLst>
            <pc:docMk/>
            <pc:sldMk cId="3376309235" sldId="1552"/>
            <ac:picMk id="21" creationId="{B2553E66-2F25-4A5D-AB31-0379EC2F8E9D}"/>
          </ac:picMkLst>
        </pc:picChg>
        <pc:picChg chg="add mod">
          <ac:chgData name="Dona Kar" userId="df293a1c-b394-42ac-9875-de5602368004" providerId="ADAL" clId="{22B28799-2D24-448D-BA03-5E7C4206ED5B}" dt="2022-04-10T15:48:42.431" v="19011" actId="1076"/>
          <ac:picMkLst>
            <pc:docMk/>
            <pc:sldMk cId="3376309235" sldId="1552"/>
            <ac:picMk id="23" creationId="{992B3A56-EB18-43B7-A8A6-963439260859}"/>
          </ac:picMkLst>
        </pc:picChg>
        <pc:cxnChg chg="del">
          <ac:chgData name="Dona Kar" userId="df293a1c-b394-42ac-9875-de5602368004" providerId="ADAL" clId="{22B28799-2D24-448D-BA03-5E7C4206ED5B}" dt="2022-04-10T15:26:29.414" v="18525" actId="478"/>
          <ac:cxnSpMkLst>
            <pc:docMk/>
            <pc:sldMk cId="3376309235" sldId="1552"/>
            <ac:cxnSpMk id="4" creationId="{72CD1526-23EC-4CF3-B48A-E8F2E68DB7E1}"/>
          </ac:cxnSpMkLst>
        </pc:cxnChg>
      </pc:sldChg>
      <pc:sldChg chg="addSp delSp modSp add mod ord">
        <pc:chgData name="Dona Kar" userId="df293a1c-b394-42ac-9875-de5602368004" providerId="ADAL" clId="{22B28799-2D24-448D-BA03-5E7C4206ED5B}" dt="2022-04-12T10:56:29.675" v="38081"/>
        <pc:sldMkLst>
          <pc:docMk/>
          <pc:sldMk cId="2138557723" sldId="1553"/>
        </pc:sldMkLst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6" creationId="{9430BFA2-C385-4A4E-B999-9C663F4A03E2}"/>
          </ac:spMkLst>
        </pc:spChg>
        <pc:spChg chg="add mod">
          <ac:chgData name="Dona Kar" userId="df293a1c-b394-42ac-9875-de5602368004" providerId="ADAL" clId="{22B28799-2D24-448D-BA03-5E7C4206ED5B}" dt="2022-04-10T16:07:35.227" v="19340" actId="1076"/>
          <ac:spMkLst>
            <pc:docMk/>
            <pc:sldMk cId="2138557723" sldId="1553"/>
            <ac:spMk id="14" creationId="{EFDBF512-BA42-4F21-9C11-CBF12B49E1E1}"/>
          </ac:spMkLst>
        </pc:spChg>
        <pc:spChg chg="add mod">
          <ac:chgData name="Dona Kar" userId="df293a1c-b394-42ac-9875-de5602368004" providerId="ADAL" clId="{22B28799-2D24-448D-BA03-5E7C4206ED5B}" dt="2022-04-10T16:07:35.227" v="19340" actId="1076"/>
          <ac:spMkLst>
            <pc:docMk/>
            <pc:sldMk cId="2138557723" sldId="1553"/>
            <ac:spMk id="15" creationId="{FB8E088A-B4E3-4115-B5E3-E9E1BF88AD6C}"/>
          </ac:spMkLst>
        </pc:spChg>
        <pc:spChg chg="add mod">
          <ac:chgData name="Dona Kar" userId="df293a1c-b394-42ac-9875-de5602368004" providerId="ADAL" clId="{22B28799-2D24-448D-BA03-5E7C4206ED5B}" dt="2022-04-10T16:07:35.227" v="19340" actId="1076"/>
          <ac:spMkLst>
            <pc:docMk/>
            <pc:sldMk cId="2138557723" sldId="1553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0T16:07:32.953" v="19339"/>
          <ac:spMkLst>
            <pc:docMk/>
            <pc:sldMk cId="2138557723" sldId="1553"/>
            <ac:spMk id="18" creationId="{82A3B8F9-2C33-4BF0-9B08-3C107341D115}"/>
          </ac:spMkLst>
        </pc:spChg>
        <pc:spChg chg="mod">
          <ac:chgData name="Dona Kar" userId="df293a1c-b394-42ac-9875-de5602368004" providerId="ADAL" clId="{22B28799-2D24-448D-BA03-5E7C4206ED5B}" dt="2022-04-10T16:00:03.454" v="19024" actId="14100"/>
          <ac:spMkLst>
            <pc:docMk/>
            <pc:sldMk cId="2138557723" sldId="155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0T16:07:32.953" v="19339"/>
          <ac:spMkLst>
            <pc:docMk/>
            <pc:sldMk cId="2138557723" sldId="1553"/>
            <ac:spMk id="20" creationId="{61286E8B-6649-4865-91F1-9CB1E80B10AB}"/>
          </ac:spMkLst>
        </pc:spChg>
        <pc:spChg chg="mod">
          <ac:chgData name="Dona Kar" userId="df293a1c-b394-42ac-9875-de5602368004" providerId="ADAL" clId="{22B28799-2D24-448D-BA03-5E7C4206ED5B}" dt="2022-04-10T16:07:32.953" v="19339"/>
          <ac:spMkLst>
            <pc:docMk/>
            <pc:sldMk cId="2138557723" sldId="1553"/>
            <ac:spMk id="22" creationId="{9B698175-4B6F-48D3-8F06-B90452CBB051}"/>
          </ac:spMkLst>
        </pc:spChg>
        <pc:spChg chg="mod">
          <ac:chgData name="Dona Kar" userId="df293a1c-b394-42ac-9875-de5602368004" providerId="ADAL" clId="{22B28799-2D24-448D-BA03-5E7C4206ED5B}" dt="2022-04-10T16:07:47.672" v="19385" actId="20577"/>
          <ac:spMkLst>
            <pc:docMk/>
            <pc:sldMk cId="2138557723" sldId="1553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25" creationId="{49D9E23C-52F8-4B2B-9FA5-41E8648D71E1}"/>
          </ac:spMkLst>
        </pc:spChg>
        <pc:spChg chg="mod">
          <ac:chgData name="Dona Kar" userId="df293a1c-b394-42ac-9875-de5602368004" providerId="ADAL" clId="{22B28799-2D24-448D-BA03-5E7C4206ED5B}" dt="2022-04-10T16:07:14.315" v="19337" actId="108"/>
          <ac:spMkLst>
            <pc:docMk/>
            <pc:sldMk cId="2138557723" sldId="1553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29" creationId="{71133301-7A64-4F9D-B7DF-515627444712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31" creationId="{8919EE38-7895-404A-8A2D-3A1EA9F72491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32" creationId="{938211C0-71A4-4E97-BBDA-EA68DD0A0BAF}"/>
          </ac:spMkLst>
        </pc:spChg>
        <pc:spChg chg="del">
          <ac:chgData name="Dona Kar" userId="df293a1c-b394-42ac-9875-de5602368004" providerId="ADAL" clId="{22B28799-2D24-448D-BA03-5E7C4206ED5B}" dt="2022-04-10T15:59:39.378" v="19020" actId="478"/>
          <ac:spMkLst>
            <pc:docMk/>
            <pc:sldMk cId="2138557723" sldId="1553"/>
            <ac:spMk id="34" creationId="{C0B46933-5412-42DA-8451-0F0BB71960B6}"/>
          </ac:spMkLst>
        </pc:spChg>
        <pc:grpChg chg="add mod">
          <ac:chgData name="Dona Kar" userId="df293a1c-b394-42ac-9875-de5602368004" providerId="ADAL" clId="{22B28799-2D24-448D-BA03-5E7C4206ED5B}" dt="2022-04-10T16:07:35.227" v="19340" actId="1076"/>
          <ac:grpSpMkLst>
            <pc:docMk/>
            <pc:sldMk cId="2138557723" sldId="1553"/>
            <ac:grpSpMk id="17" creationId="{8508E8A0-3F79-42F9-8DC6-AE39AEDA5C6D}"/>
          </ac:grpSpMkLst>
        </pc:grpChg>
        <pc:picChg chg="del">
          <ac:chgData name="Dona Kar" userId="df293a1c-b394-42ac-9875-de5602368004" providerId="ADAL" clId="{22B28799-2D24-448D-BA03-5E7C4206ED5B}" dt="2022-04-10T15:59:39.378" v="19020" actId="478"/>
          <ac:picMkLst>
            <pc:docMk/>
            <pc:sldMk cId="2138557723" sldId="1553"/>
            <ac:picMk id="3" creationId="{F26E7902-1F3F-4291-AD1D-2C4890D742F3}"/>
          </ac:picMkLst>
        </pc:picChg>
        <pc:picChg chg="del">
          <ac:chgData name="Dona Kar" userId="df293a1c-b394-42ac-9875-de5602368004" providerId="ADAL" clId="{22B28799-2D24-448D-BA03-5E7C4206ED5B}" dt="2022-04-10T15:59:39.378" v="19020" actId="478"/>
          <ac:picMkLst>
            <pc:docMk/>
            <pc:sldMk cId="2138557723" sldId="1553"/>
            <ac:picMk id="21" creationId="{B2553E66-2F25-4A5D-AB31-0379EC2F8E9D}"/>
          </ac:picMkLst>
        </pc:picChg>
        <pc:picChg chg="del">
          <ac:chgData name="Dona Kar" userId="df293a1c-b394-42ac-9875-de5602368004" providerId="ADAL" clId="{22B28799-2D24-448D-BA03-5E7C4206ED5B}" dt="2022-04-10T15:59:39.378" v="19020" actId="478"/>
          <ac:picMkLst>
            <pc:docMk/>
            <pc:sldMk cId="2138557723" sldId="1553"/>
            <ac:picMk id="23" creationId="{992B3A56-EB18-43B7-A8A6-963439260859}"/>
          </ac:picMkLst>
        </pc:picChg>
      </pc:sldChg>
      <pc:sldChg chg="addSp modSp new del mod">
        <pc:chgData name="Dona Kar" userId="df293a1c-b394-42ac-9875-de5602368004" providerId="ADAL" clId="{22B28799-2D24-448D-BA03-5E7C4206ED5B}" dt="2022-04-10T15:48:54.335" v="19012" actId="47"/>
        <pc:sldMkLst>
          <pc:docMk/>
          <pc:sldMk cId="2316080448" sldId="1553"/>
        </pc:sldMkLst>
        <pc:spChg chg="add mod">
          <ac:chgData name="Dona Kar" userId="df293a1c-b394-42ac-9875-de5602368004" providerId="ADAL" clId="{22B28799-2D24-448D-BA03-5E7C4206ED5B}" dt="2022-04-10T15:37:50.646" v="18656" actId="1036"/>
          <ac:spMkLst>
            <pc:docMk/>
            <pc:sldMk cId="2316080448" sldId="1553"/>
            <ac:spMk id="6" creationId="{19A0E97E-9EB1-4BCD-B6C4-A5254B520AA3}"/>
          </ac:spMkLst>
        </pc:spChg>
        <pc:picChg chg="add mod">
          <ac:chgData name="Dona Kar" userId="df293a1c-b394-42ac-9875-de5602368004" providerId="ADAL" clId="{22B28799-2D24-448D-BA03-5E7C4206ED5B}" dt="2022-04-10T15:36:40.896" v="18628" actId="14100"/>
          <ac:picMkLst>
            <pc:docMk/>
            <pc:sldMk cId="2316080448" sldId="1553"/>
            <ac:picMk id="3" creationId="{721D76EF-00B3-4EEE-A11F-8C4A62DD93D9}"/>
          </ac:picMkLst>
        </pc:picChg>
        <pc:picChg chg="add mod">
          <ac:chgData name="Dona Kar" userId="df293a1c-b394-42ac-9875-de5602368004" providerId="ADAL" clId="{22B28799-2D24-448D-BA03-5E7C4206ED5B}" dt="2022-04-10T15:36:48.999" v="18632" actId="14100"/>
          <ac:picMkLst>
            <pc:docMk/>
            <pc:sldMk cId="2316080448" sldId="1553"/>
            <ac:picMk id="5" creationId="{725265F2-88BC-4FF7-99C4-CBBDCE6CD1E7}"/>
          </ac:picMkLst>
        </pc:picChg>
        <pc:picChg chg="add mod">
          <ac:chgData name="Dona Kar" userId="df293a1c-b394-42ac-9875-de5602368004" providerId="ADAL" clId="{22B28799-2D24-448D-BA03-5E7C4206ED5B}" dt="2022-04-10T15:37:10.768" v="18638" actId="1076"/>
          <ac:picMkLst>
            <pc:docMk/>
            <pc:sldMk cId="2316080448" sldId="1553"/>
            <ac:picMk id="7" creationId="{6983C373-196E-4CB5-A2A5-63052DAD6959}"/>
          </ac:picMkLst>
        </pc:picChg>
        <pc:picChg chg="add mod">
          <ac:chgData name="Dona Kar" userId="df293a1c-b394-42ac-9875-de5602368004" providerId="ADAL" clId="{22B28799-2D24-448D-BA03-5E7C4206ED5B}" dt="2022-04-10T15:37:16.330" v="18641" actId="14100"/>
          <ac:picMkLst>
            <pc:docMk/>
            <pc:sldMk cId="2316080448" sldId="1553"/>
            <ac:picMk id="8" creationId="{80A9742E-F84D-4411-B1E1-60322CC121B6}"/>
          </ac:picMkLst>
        </pc:picChg>
        <pc:picChg chg="add mod">
          <ac:chgData name="Dona Kar" userId="df293a1c-b394-42ac-9875-de5602368004" providerId="ADAL" clId="{22B28799-2D24-448D-BA03-5E7C4206ED5B}" dt="2022-04-10T15:36:23.545" v="18623" actId="1076"/>
          <ac:picMkLst>
            <pc:docMk/>
            <pc:sldMk cId="2316080448" sldId="1553"/>
            <ac:picMk id="1026" creationId="{BCB0B5D0-328A-45C8-BE6F-94BCEFE92D1C}"/>
          </ac:picMkLst>
        </pc:picChg>
      </pc:sldChg>
      <pc:sldChg chg="add del">
        <pc:chgData name="Dona Kar" userId="df293a1c-b394-42ac-9875-de5602368004" providerId="ADAL" clId="{22B28799-2D24-448D-BA03-5E7C4206ED5B}" dt="2022-04-10T15:59:51.689" v="19022"/>
        <pc:sldMkLst>
          <pc:docMk/>
          <pc:sldMk cId="1707355263" sldId="1554"/>
        </pc:sldMkLst>
      </pc:sldChg>
      <pc:sldChg chg="add del">
        <pc:chgData name="Dona Kar" userId="df293a1c-b394-42ac-9875-de5602368004" providerId="ADAL" clId="{22B28799-2D24-448D-BA03-5E7C4206ED5B}" dt="2022-04-10T16:07:52.907" v="19386" actId="47"/>
        <pc:sldMkLst>
          <pc:docMk/>
          <pc:sldMk cId="3328785929" sldId="1554"/>
        </pc:sldMkLst>
      </pc:sldChg>
      <pc:sldChg chg="add del">
        <pc:chgData name="Dona Kar" userId="df293a1c-b394-42ac-9875-de5602368004" providerId="ADAL" clId="{22B28799-2D24-448D-BA03-5E7C4206ED5B}" dt="2022-04-10T16:11:50.457" v="19470" actId="47"/>
        <pc:sldMkLst>
          <pc:docMk/>
          <pc:sldMk cId="1095078594" sldId="1555"/>
        </pc:sldMkLst>
      </pc:sldChg>
      <pc:sldChg chg="addSp modSp add mod">
        <pc:chgData name="Dona Kar" userId="df293a1c-b394-42ac-9875-de5602368004" providerId="ADAL" clId="{22B28799-2D24-448D-BA03-5E7C4206ED5B}" dt="2022-04-12T05:35:57.899" v="34139" actId="207"/>
        <pc:sldMkLst>
          <pc:docMk/>
          <pc:sldMk cId="2184414415" sldId="1556"/>
        </pc:sldMkLst>
        <pc:spChg chg="add 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12" creationId="{78FAC164-7123-4952-9EDE-5A994697C49E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1" creationId="{2FA86AE5-5BD7-42D6-B85C-E3063CF01A2D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3" creationId="{B4FF7CAA-1E54-4A87-807F-BDC0388FE6A1}"/>
          </ac:spMkLst>
        </pc:spChg>
        <pc:spChg chg="mod">
          <ac:chgData name="Dona Kar" userId="df293a1c-b394-42ac-9875-de5602368004" providerId="ADAL" clId="{22B28799-2D24-448D-BA03-5E7C4206ED5B}" dt="2022-04-10T17:18:50.203" v="22097" actId="20577"/>
          <ac:spMkLst>
            <pc:docMk/>
            <pc:sldMk cId="2184414415" sldId="155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6" creationId="{DCD37C82-2893-419D-8B61-EE17877B1FD2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8" creationId="{15578F53-5C38-4ACF-AED8-19320BEBF47D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29" creationId="{E30FD4B0-4B6C-475E-A5C9-553C0F81EE23}"/>
          </ac:spMkLst>
        </pc:spChg>
        <pc:spChg chg="mod">
          <ac:chgData name="Dona Kar" userId="df293a1c-b394-42ac-9875-de5602368004" providerId="ADAL" clId="{22B28799-2D24-448D-BA03-5E7C4206ED5B}" dt="2022-04-10T16:08:10.895" v="19390"/>
          <ac:spMkLst>
            <pc:docMk/>
            <pc:sldMk cId="2184414415" sldId="1556"/>
            <ac:spMk id="30" creationId="{82D85387-C6A8-49DF-A886-9CD9A3260CC2}"/>
          </ac:spMkLst>
        </pc:spChg>
        <pc:spChg chg="add mod">
          <ac:chgData name="Dona Kar" userId="df293a1c-b394-42ac-9875-de5602368004" providerId="ADAL" clId="{22B28799-2D24-448D-BA03-5E7C4206ED5B}" dt="2022-04-10T17:18:35.942" v="22058" actId="14100"/>
          <ac:spMkLst>
            <pc:docMk/>
            <pc:sldMk cId="2184414415" sldId="1556"/>
            <ac:spMk id="31" creationId="{7043E8BE-A564-49CA-9BE6-A3A34DF78F23}"/>
          </ac:spMkLst>
        </pc:spChg>
        <pc:spChg chg="add mod">
          <ac:chgData name="Dona Kar" userId="df293a1c-b394-42ac-9875-de5602368004" providerId="ADAL" clId="{22B28799-2D24-448D-BA03-5E7C4206ED5B}" dt="2022-04-12T05:35:57.899" v="34139" actId="207"/>
          <ac:spMkLst>
            <pc:docMk/>
            <pc:sldMk cId="2184414415" sldId="1556"/>
            <ac:spMk id="32" creationId="{CB217CFB-AD2E-46CB-90D2-C183EE8B1D94}"/>
          </ac:spMkLst>
        </pc:spChg>
        <pc:grpChg chg="add mod">
          <ac:chgData name="Dona Kar" userId="df293a1c-b394-42ac-9875-de5602368004" providerId="ADAL" clId="{22B28799-2D24-448D-BA03-5E7C4206ED5B}" dt="2022-04-10T16:08:10.895" v="19390"/>
          <ac:grpSpMkLst>
            <pc:docMk/>
            <pc:sldMk cId="2184414415" sldId="1556"/>
            <ac:grpSpMk id="13" creationId="{3E739F7A-4381-4229-B7DA-E58C6BF5A6A9}"/>
          </ac:grpSpMkLst>
        </pc:grpChg>
        <pc:grpChg chg="mod">
          <ac:chgData name="Dona Kar" userId="df293a1c-b394-42ac-9875-de5602368004" providerId="ADAL" clId="{22B28799-2D24-448D-BA03-5E7C4206ED5B}" dt="2022-04-10T16:08:10.895" v="19390"/>
          <ac:grpSpMkLst>
            <pc:docMk/>
            <pc:sldMk cId="2184414415" sldId="1556"/>
            <ac:grpSpMk id="25" creationId="{75C3058C-BF34-49D9-80DC-273CE55881EF}"/>
          </ac:grpSpMkLst>
        </pc:grpChg>
        <pc:picChg chg="add mod">
          <ac:chgData name="Dona Kar" userId="df293a1c-b394-42ac-9875-de5602368004" providerId="ADAL" clId="{22B28799-2D24-448D-BA03-5E7C4206ED5B}" dt="2022-04-10T17:18:32.519" v="22057" actId="1076"/>
          <ac:picMkLst>
            <pc:docMk/>
            <pc:sldMk cId="2184414415" sldId="1556"/>
            <ac:picMk id="3074" creationId="{E2D9D6DC-E54C-4D35-98A6-B0896DA5A227}"/>
          </ac:picMkLst>
        </pc:picChg>
      </pc:sldChg>
      <pc:sldChg chg="addSp modSp add mod">
        <pc:chgData name="Dona Kar" userId="df293a1c-b394-42ac-9875-de5602368004" providerId="ADAL" clId="{22B28799-2D24-448D-BA03-5E7C4206ED5B}" dt="2022-04-10T17:20:28.294" v="22156" actId="20577"/>
        <pc:sldMkLst>
          <pc:docMk/>
          <pc:sldMk cId="432816937" sldId="1557"/>
        </pc:sldMkLst>
        <pc:spChg chg="mod">
          <ac:chgData name="Dona Kar" userId="df293a1c-b394-42ac-9875-de5602368004" providerId="ADAL" clId="{22B28799-2D24-448D-BA03-5E7C4206ED5B}" dt="2022-04-10T17:20:28.294" v="22156" actId="20577"/>
          <ac:spMkLst>
            <pc:docMk/>
            <pc:sldMk cId="432816937" sldId="155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7:20:20.212" v="22153" actId="14100"/>
          <ac:spMkLst>
            <pc:docMk/>
            <pc:sldMk cId="432816937" sldId="1557"/>
            <ac:spMk id="31" creationId="{7043E8BE-A564-49CA-9BE6-A3A34DF78F23}"/>
          </ac:spMkLst>
        </pc:spChg>
        <pc:picChg chg="add mod">
          <ac:chgData name="Dona Kar" userId="df293a1c-b394-42ac-9875-de5602368004" providerId="ADAL" clId="{22B28799-2D24-448D-BA03-5E7C4206ED5B}" dt="2022-04-10T17:20:17.063" v="22152" actId="1076"/>
          <ac:picMkLst>
            <pc:docMk/>
            <pc:sldMk cId="432816937" sldId="1557"/>
            <ac:picMk id="7170" creationId="{3791DDF2-FCE3-4C1F-BC5A-1B90C821130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0T17:23:01.598" v="22175" actId="20577"/>
        <pc:sldMkLst>
          <pc:docMk/>
          <pc:sldMk cId="1549915858" sldId="1558"/>
        </pc:sldMkLst>
        <pc:spChg chg="mod">
          <ac:chgData name="Dona Kar" userId="df293a1c-b394-42ac-9875-de5602368004" providerId="ADAL" clId="{22B28799-2D24-448D-BA03-5E7C4206ED5B}" dt="2022-04-10T17:23:01.598" v="22175" actId="20577"/>
          <ac:spMkLst>
            <pc:docMk/>
            <pc:sldMk cId="1549915858" sldId="155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7:22:45.442" v="22168" actId="14100"/>
          <ac:spMkLst>
            <pc:docMk/>
            <pc:sldMk cId="1549915858" sldId="1558"/>
            <ac:spMk id="31" creationId="{7043E8BE-A564-49CA-9BE6-A3A34DF78F23}"/>
          </ac:spMkLst>
        </pc:spChg>
        <pc:picChg chg="add del mod">
          <ac:chgData name="Dona Kar" userId="df293a1c-b394-42ac-9875-de5602368004" providerId="ADAL" clId="{22B28799-2D24-448D-BA03-5E7C4206ED5B}" dt="2022-04-10T17:22:47.899" v="22169" actId="21"/>
          <ac:picMkLst>
            <pc:docMk/>
            <pc:sldMk cId="1549915858" sldId="1558"/>
            <ac:picMk id="3" creationId="{E356167D-2059-4F8C-81A7-D6B0DDFE8D20}"/>
          </ac:picMkLst>
        </pc:picChg>
        <pc:picChg chg="add mod">
          <ac:chgData name="Dona Kar" userId="df293a1c-b394-42ac-9875-de5602368004" providerId="ADAL" clId="{22B28799-2D24-448D-BA03-5E7C4206ED5B}" dt="2022-04-10T17:22:52.904" v="22172" actId="14100"/>
          <ac:picMkLst>
            <pc:docMk/>
            <pc:sldMk cId="1549915858" sldId="1558"/>
            <ac:picMk id="32" creationId="{0A30AF3B-7021-49CD-A7A2-EBCFF2882FAC}"/>
          </ac:picMkLst>
        </pc:picChg>
        <pc:picChg chg="add mod">
          <ac:chgData name="Dona Kar" userId="df293a1c-b394-42ac-9875-de5602368004" providerId="ADAL" clId="{22B28799-2D24-448D-BA03-5E7C4206ED5B}" dt="2022-04-10T17:22:42.478" v="22167" actId="1076"/>
          <ac:picMkLst>
            <pc:docMk/>
            <pc:sldMk cId="1549915858" sldId="1558"/>
            <ac:picMk id="8194" creationId="{79C6ACD5-D19F-4D44-ABD8-B0E6D43398F7}"/>
          </ac:picMkLst>
        </pc:picChg>
      </pc:sldChg>
      <pc:sldChg chg="addSp modSp add mod">
        <pc:chgData name="Dona Kar" userId="df293a1c-b394-42ac-9875-de5602368004" providerId="ADAL" clId="{22B28799-2D24-448D-BA03-5E7C4206ED5B}" dt="2022-04-10T17:24:13.883" v="22186" actId="20577"/>
        <pc:sldMkLst>
          <pc:docMk/>
          <pc:sldMk cId="3722502549" sldId="1559"/>
        </pc:sldMkLst>
        <pc:spChg chg="mod">
          <ac:chgData name="Dona Kar" userId="df293a1c-b394-42ac-9875-de5602368004" providerId="ADAL" clId="{22B28799-2D24-448D-BA03-5E7C4206ED5B}" dt="2022-04-10T17:24:13.883" v="22186" actId="20577"/>
          <ac:spMkLst>
            <pc:docMk/>
            <pc:sldMk cId="3722502549" sldId="155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7:24:05.099" v="22182" actId="1076"/>
          <ac:spMkLst>
            <pc:docMk/>
            <pc:sldMk cId="3722502549" sldId="1559"/>
            <ac:spMk id="31" creationId="{7043E8BE-A564-49CA-9BE6-A3A34DF78F23}"/>
          </ac:spMkLst>
        </pc:spChg>
        <pc:picChg chg="add mod">
          <ac:chgData name="Dona Kar" userId="df293a1c-b394-42ac-9875-de5602368004" providerId="ADAL" clId="{22B28799-2D24-448D-BA03-5E7C4206ED5B}" dt="2022-04-10T17:24:06.509" v="22183" actId="1076"/>
          <ac:picMkLst>
            <pc:docMk/>
            <pc:sldMk cId="3722502549" sldId="1559"/>
            <ac:picMk id="9218" creationId="{C728A71D-0DA9-4CBC-AFAA-41F8CD6E806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4T11:31:46.201" v="63214" actId="1036"/>
        <pc:sldMkLst>
          <pc:docMk/>
          <pc:sldMk cId="837697751" sldId="1560"/>
        </pc:sldMkLst>
        <pc:spChg chg="mod">
          <ac:chgData name="Dona Kar" userId="df293a1c-b394-42ac-9875-de5602368004" providerId="ADAL" clId="{22B28799-2D24-448D-BA03-5E7C4206ED5B}" dt="2022-04-10T16:24:09.177" v="20276" actId="20577"/>
          <ac:spMkLst>
            <pc:docMk/>
            <pc:sldMk cId="837697751" sldId="156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6:23:59.666" v="20273" actId="14100"/>
          <ac:spMkLst>
            <pc:docMk/>
            <pc:sldMk cId="837697751" sldId="1560"/>
            <ac:spMk id="31" creationId="{7043E8BE-A564-49CA-9BE6-A3A34DF78F23}"/>
          </ac:spMkLst>
        </pc:spChg>
        <pc:spChg chg="add mod">
          <ac:chgData name="Dona Kar" userId="df293a1c-b394-42ac-9875-de5602368004" providerId="ADAL" clId="{22B28799-2D24-448D-BA03-5E7C4206ED5B}" dt="2022-04-14T11:31:46.201" v="63214" actId="1036"/>
          <ac:spMkLst>
            <pc:docMk/>
            <pc:sldMk cId="837697751" sldId="1560"/>
            <ac:spMk id="32" creationId="{8F52BD6C-C0BF-4389-8801-51B695E049E0}"/>
          </ac:spMkLst>
        </pc:spChg>
        <pc:spChg chg="add del mod">
          <ac:chgData name="Dona Kar" userId="df293a1c-b394-42ac-9875-de5602368004" providerId="ADAL" clId="{22B28799-2D24-448D-BA03-5E7C4206ED5B}" dt="2022-04-10T16:21:33.905" v="20263" actId="478"/>
          <ac:spMkLst>
            <pc:docMk/>
            <pc:sldMk cId="837697751" sldId="1560"/>
            <ac:spMk id="33" creationId="{DCD0D8AB-5BC0-4F0E-9AA1-1162C35F8489}"/>
          </ac:spMkLst>
        </pc:spChg>
        <pc:picChg chg="add mod">
          <ac:chgData name="Dona Kar" userId="df293a1c-b394-42ac-9875-de5602368004" providerId="ADAL" clId="{22B28799-2D24-448D-BA03-5E7C4206ED5B}" dt="2022-04-10T16:23:55.063" v="20272" actId="1076"/>
          <ac:picMkLst>
            <pc:docMk/>
            <pc:sldMk cId="837697751" sldId="1560"/>
            <ac:picMk id="3" creationId="{5812E658-4E5E-400E-AAD4-230CBA04C07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4T11:37:53.496" v="63215" actId="1076"/>
        <pc:sldMkLst>
          <pc:docMk/>
          <pc:sldMk cId="1795679738" sldId="1561"/>
        </pc:sldMkLst>
        <pc:spChg chg="add del mod">
          <ac:chgData name="Dona Kar" userId="df293a1c-b394-42ac-9875-de5602368004" providerId="ADAL" clId="{22B28799-2D24-448D-BA03-5E7C4206ED5B}" dt="2022-04-10T16:32:13.735" v="20571" actId="21"/>
          <ac:spMkLst>
            <pc:docMk/>
            <pc:sldMk cId="1795679738" sldId="1561"/>
            <ac:spMk id="2" creationId="{8148C769-9C6E-4E21-A044-467FC0E9C330}"/>
          </ac:spMkLst>
        </pc:spChg>
        <pc:spChg chg="mod">
          <ac:chgData name="Dona Kar" userId="df293a1c-b394-42ac-9875-de5602368004" providerId="ADAL" clId="{22B28799-2D24-448D-BA03-5E7C4206ED5B}" dt="2022-04-10T16:56:28.012" v="21476" actId="20577"/>
          <ac:spMkLst>
            <pc:docMk/>
            <pc:sldMk cId="1795679738" sldId="1561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0T16:32:10.230" v="20570" actId="1035"/>
          <ac:spMkLst>
            <pc:docMk/>
            <pc:sldMk cId="1795679738" sldId="1561"/>
            <ac:spMk id="33" creationId="{32C92ED1-6113-4C58-8974-E841FBB9D916}"/>
          </ac:spMkLst>
        </pc:spChg>
        <pc:spChg chg="add mod">
          <ac:chgData name="Dona Kar" userId="df293a1c-b394-42ac-9875-de5602368004" providerId="ADAL" clId="{22B28799-2D24-448D-BA03-5E7C4206ED5B}" dt="2022-04-10T16:56:03.927" v="21435" actId="1076"/>
          <ac:spMkLst>
            <pc:docMk/>
            <pc:sldMk cId="1795679738" sldId="1561"/>
            <ac:spMk id="34" creationId="{92D264F6-F85D-4044-9D3B-E71FA6B7A6A4}"/>
          </ac:spMkLst>
        </pc:spChg>
        <pc:spChg chg="add mod">
          <ac:chgData name="Dona Kar" userId="df293a1c-b394-42ac-9875-de5602368004" providerId="ADAL" clId="{22B28799-2D24-448D-BA03-5E7C4206ED5B}" dt="2022-04-14T11:37:53.496" v="63215" actId="1076"/>
          <ac:spMkLst>
            <pc:docMk/>
            <pc:sldMk cId="1795679738" sldId="1561"/>
            <ac:spMk id="35" creationId="{C66B2EFA-3671-41EC-9343-C4C365FF7463}"/>
          </ac:spMkLst>
        </pc:spChg>
        <pc:spChg chg="add mod">
          <ac:chgData name="Dona Kar" userId="df293a1c-b394-42ac-9875-de5602368004" providerId="ADAL" clId="{22B28799-2D24-448D-BA03-5E7C4206ED5B}" dt="2022-04-10T16:51:18.263" v="21298" actId="571"/>
          <ac:spMkLst>
            <pc:docMk/>
            <pc:sldMk cId="1795679738" sldId="1561"/>
            <ac:spMk id="36" creationId="{79813FFC-DEE3-41B7-9AC0-B1B3A8DACB5A}"/>
          </ac:spMkLst>
        </pc:spChg>
        <pc:spChg chg="add mod">
          <ac:chgData name="Dona Kar" userId="df293a1c-b394-42ac-9875-de5602368004" providerId="ADAL" clId="{22B28799-2D24-448D-BA03-5E7C4206ED5B}" dt="2022-04-10T16:51:18.263" v="21298" actId="571"/>
          <ac:spMkLst>
            <pc:docMk/>
            <pc:sldMk cId="1795679738" sldId="1561"/>
            <ac:spMk id="37" creationId="{80F030BC-D781-4367-9594-76DAB752DB92}"/>
          </ac:spMkLst>
        </pc:spChg>
        <pc:spChg chg="add mod">
          <ac:chgData name="Dona Kar" userId="df293a1c-b394-42ac-9875-de5602368004" providerId="ADAL" clId="{22B28799-2D24-448D-BA03-5E7C4206ED5B}" dt="2022-04-10T16:55:40.690" v="21427" actId="1076"/>
          <ac:spMkLst>
            <pc:docMk/>
            <pc:sldMk cId="1795679738" sldId="1561"/>
            <ac:spMk id="39" creationId="{9B121066-389D-43BB-9D88-655216A14C4D}"/>
          </ac:spMkLst>
        </pc:spChg>
        <pc:picChg chg="add mod">
          <ac:chgData name="Dona Kar" userId="df293a1c-b394-42ac-9875-de5602368004" providerId="ADAL" clId="{22B28799-2D24-448D-BA03-5E7C4206ED5B}" dt="2022-04-10T16:55:53.040" v="21431" actId="1076"/>
          <ac:picMkLst>
            <pc:docMk/>
            <pc:sldMk cId="1795679738" sldId="1561"/>
            <ac:picMk id="38" creationId="{8D9D1CEC-349C-4CB9-B580-2A0B272A25C2}"/>
          </ac:picMkLst>
        </pc:picChg>
        <pc:picChg chg="add mod">
          <ac:chgData name="Dona Kar" userId="df293a1c-b394-42ac-9875-de5602368004" providerId="ADAL" clId="{22B28799-2D24-448D-BA03-5E7C4206ED5B}" dt="2022-04-10T16:55:49.461" v="21430" actId="1076"/>
          <ac:picMkLst>
            <pc:docMk/>
            <pc:sldMk cId="1795679738" sldId="1561"/>
            <ac:picMk id="40" creationId="{484A68FF-EAA0-40D3-AE25-2780DCDF9BD0}"/>
          </ac:picMkLst>
        </pc:picChg>
        <pc:picChg chg="add mod">
          <ac:chgData name="Dona Kar" userId="df293a1c-b394-42ac-9875-de5602368004" providerId="ADAL" clId="{22B28799-2D24-448D-BA03-5E7C4206ED5B}" dt="2022-04-10T16:56:01.257" v="21433" actId="1076"/>
          <ac:picMkLst>
            <pc:docMk/>
            <pc:sldMk cId="1795679738" sldId="1561"/>
            <ac:picMk id="41" creationId="{2D7ED97E-3420-4B71-A3B9-F61B00F3422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0T17:25:39.509" v="22223" actId="20577"/>
        <pc:sldMkLst>
          <pc:docMk/>
          <pc:sldMk cId="3499763614" sldId="1562"/>
        </pc:sldMkLst>
        <pc:spChg chg="mod">
          <ac:chgData name="Dona Kar" userId="df293a1c-b394-42ac-9875-de5602368004" providerId="ADAL" clId="{22B28799-2D24-448D-BA03-5E7C4206ED5B}" dt="2022-04-10T17:25:39.509" v="22223" actId="20577"/>
          <ac:spMkLst>
            <pc:docMk/>
            <pc:sldMk cId="3499763614" sldId="156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7:25:29.996" v="22199" actId="1076"/>
          <ac:spMkLst>
            <pc:docMk/>
            <pc:sldMk cId="3499763614" sldId="1562"/>
            <ac:spMk id="31" creationId="{7043E8BE-A564-49CA-9BE6-A3A34DF78F23}"/>
          </ac:spMkLst>
        </pc:spChg>
        <pc:spChg chg="del">
          <ac:chgData name="Dona Kar" userId="df293a1c-b394-42ac-9875-de5602368004" providerId="ADAL" clId="{22B28799-2D24-448D-BA03-5E7C4206ED5B}" dt="2022-04-10T16:32:58.326" v="20592" actId="478"/>
          <ac:spMkLst>
            <pc:docMk/>
            <pc:sldMk cId="3499763614" sldId="1562"/>
            <ac:spMk id="32" creationId="{8F52BD6C-C0BF-4389-8801-51B695E049E0}"/>
          </ac:spMkLst>
        </pc:spChg>
        <pc:picChg chg="del">
          <ac:chgData name="Dona Kar" userId="df293a1c-b394-42ac-9875-de5602368004" providerId="ADAL" clId="{22B28799-2D24-448D-BA03-5E7C4206ED5B}" dt="2022-04-10T16:32:52.684" v="20590" actId="478"/>
          <ac:picMkLst>
            <pc:docMk/>
            <pc:sldMk cId="3499763614" sldId="1562"/>
            <ac:picMk id="3" creationId="{5812E658-4E5E-400E-AAD4-230CBA04C079}"/>
          </ac:picMkLst>
        </pc:picChg>
        <pc:picChg chg="add del mod">
          <ac:chgData name="Dona Kar" userId="df293a1c-b394-42ac-9875-de5602368004" providerId="ADAL" clId="{22B28799-2D24-448D-BA03-5E7C4206ED5B}" dt="2022-04-10T17:25:18.568" v="22194" actId="478"/>
          <ac:picMkLst>
            <pc:docMk/>
            <pc:sldMk cId="3499763614" sldId="1562"/>
            <ac:picMk id="33" creationId="{2F4F2D28-FDE8-41B4-8A77-CFC3F01B8A2F}"/>
          </ac:picMkLst>
        </pc:picChg>
        <pc:picChg chg="add mod">
          <ac:chgData name="Dona Kar" userId="df293a1c-b394-42ac-9875-de5602368004" providerId="ADAL" clId="{22B28799-2D24-448D-BA03-5E7C4206ED5B}" dt="2022-04-10T17:25:26.915" v="22198" actId="1076"/>
          <ac:picMkLst>
            <pc:docMk/>
            <pc:sldMk cId="3499763614" sldId="1562"/>
            <ac:picMk id="10242" creationId="{33CD7DE9-7547-4452-AAD5-0BCF6167DF08}"/>
          </ac:picMkLst>
        </pc:picChg>
      </pc:sldChg>
      <pc:sldChg chg="addSp modSp add mod">
        <pc:chgData name="Dona Kar" userId="df293a1c-b394-42ac-9875-de5602368004" providerId="ADAL" clId="{22B28799-2D24-448D-BA03-5E7C4206ED5B}" dt="2022-04-10T16:50:18.579" v="21218" actId="20577"/>
        <pc:sldMkLst>
          <pc:docMk/>
          <pc:sldMk cId="2769288227" sldId="1563"/>
        </pc:sldMkLst>
        <pc:spChg chg="mod">
          <ac:chgData name="Dona Kar" userId="df293a1c-b394-42ac-9875-de5602368004" providerId="ADAL" clId="{22B28799-2D24-448D-BA03-5E7C4206ED5B}" dt="2022-04-10T16:50:18.579" v="21218" actId="20577"/>
          <ac:spMkLst>
            <pc:docMk/>
            <pc:sldMk cId="2769288227" sldId="156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0T16:50:07.646" v="21214" actId="1076"/>
          <ac:spMkLst>
            <pc:docMk/>
            <pc:sldMk cId="2769288227" sldId="1563"/>
            <ac:spMk id="31" creationId="{7043E8BE-A564-49CA-9BE6-A3A34DF78F23}"/>
          </ac:spMkLst>
        </pc:spChg>
        <pc:spChg chg="add mod">
          <ac:chgData name="Dona Kar" userId="df293a1c-b394-42ac-9875-de5602368004" providerId="ADAL" clId="{22B28799-2D24-448D-BA03-5E7C4206ED5B}" dt="2022-04-10T16:50:10.925" v="21215" actId="1076"/>
          <ac:spMkLst>
            <pc:docMk/>
            <pc:sldMk cId="2769288227" sldId="1563"/>
            <ac:spMk id="32" creationId="{A736AC8C-535A-49E2-812F-22DB6928E73F}"/>
          </ac:spMkLst>
        </pc:spChg>
        <pc:picChg chg="add mod">
          <ac:chgData name="Dona Kar" userId="df293a1c-b394-42ac-9875-de5602368004" providerId="ADAL" clId="{22B28799-2D24-448D-BA03-5E7C4206ED5B}" dt="2022-04-10T16:50:04.095" v="21213" actId="1076"/>
          <ac:picMkLst>
            <pc:docMk/>
            <pc:sldMk cId="2769288227" sldId="1563"/>
            <ac:picMk id="2050" creationId="{365E4886-5A7E-4E87-B4BC-27B438768851}"/>
          </ac:picMkLst>
        </pc:picChg>
      </pc:sldChg>
      <pc:sldChg chg="addSp modSp add mod">
        <pc:chgData name="Dona Kar" userId="df293a1c-b394-42ac-9875-de5602368004" providerId="ADAL" clId="{22B28799-2D24-448D-BA03-5E7C4206ED5B}" dt="2022-04-10T17:10:06.038" v="21628" actId="207"/>
        <pc:sldMkLst>
          <pc:docMk/>
          <pc:sldMk cId="4128634138" sldId="1564"/>
        </pc:sldMkLst>
        <pc:spChg chg="mod">
          <ac:chgData name="Dona Kar" userId="df293a1c-b394-42ac-9875-de5602368004" providerId="ADAL" clId="{22B28799-2D24-448D-BA03-5E7C4206ED5B}" dt="2022-04-10T16:51:07.728" v="21296" actId="20577"/>
          <ac:spMkLst>
            <pc:docMk/>
            <pc:sldMk cId="4128634138" sldId="1564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0T16:51:26.444" v="21300" actId="1035"/>
          <ac:spMkLst>
            <pc:docMk/>
            <pc:sldMk cId="4128634138" sldId="1564"/>
            <ac:spMk id="33" creationId="{79A5814E-4F44-439B-A532-011CD8DB7BF3}"/>
          </ac:spMkLst>
        </pc:spChg>
        <pc:spChg chg="add mod">
          <ac:chgData name="Dona Kar" userId="df293a1c-b394-42ac-9875-de5602368004" providerId="ADAL" clId="{22B28799-2D24-448D-BA03-5E7C4206ED5B}" dt="2022-04-10T17:10:06.038" v="21628" actId="207"/>
          <ac:spMkLst>
            <pc:docMk/>
            <pc:sldMk cId="4128634138" sldId="1564"/>
            <ac:spMk id="34" creationId="{D9CC5B49-D84A-464F-8A78-2331D36162E9}"/>
          </ac:spMkLst>
        </pc:spChg>
        <pc:spChg chg="add mod">
          <ac:chgData name="Dona Kar" userId="df293a1c-b394-42ac-9875-de5602368004" providerId="ADAL" clId="{22B28799-2D24-448D-BA03-5E7C4206ED5B}" dt="2022-04-10T17:09:56.968" v="21626" actId="14100"/>
          <ac:spMkLst>
            <pc:docMk/>
            <pc:sldMk cId="4128634138" sldId="1564"/>
            <ac:spMk id="35" creationId="{E735D9E8-1BD1-416B-A831-775B5934E7DC}"/>
          </ac:spMkLst>
        </pc:spChg>
      </pc:sldChg>
      <pc:sldChg chg="modSp add mod">
        <pc:chgData name="Dona Kar" userId="df293a1c-b394-42ac-9875-de5602368004" providerId="ADAL" clId="{22B28799-2D24-448D-BA03-5E7C4206ED5B}" dt="2022-04-13T21:01:42.590" v="56690"/>
        <pc:sldMkLst>
          <pc:docMk/>
          <pc:sldMk cId="1344327681" sldId="1565"/>
        </pc:sldMkLst>
        <pc:spChg chg="mod">
          <ac:chgData name="Dona Kar" userId="df293a1c-b394-42ac-9875-de5602368004" providerId="ADAL" clId="{22B28799-2D24-448D-BA03-5E7C4206ED5B}" dt="2022-04-10T17:10:37.769" v="21720" actId="20577"/>
          <ac:spMkLst>
            <pc:docMk/>
            <pc:sldMk cId="1344327681" sldId="156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4:24:10.152" v="23923" actId="1076"/>
          <ac:spMkLst>
            <pc:docMk/>
            <pc:sldMk cId="1344327681" sldId="1565"/>
            <ac:spMk id="33" creationId="{79A5814E-4F44-439B-A532-011CD8DB7BF3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1344327681" sldId="1565"/>
            <ac:spMk id="34" creationId="{D9CC5B49-D84A-464F-8A78-2331D36162E9}"/>
          </ac:spMkLst>
        </pc:spChg>
        <pc:spChg chg="mod">
          <ac:chgData name="Dona Kar" userId="df293a1c-b394-42ac-9875-de5602368004" providerId="ADAL" clId="{22B28799-2D24-448D-BA03-5E7C4206ED5B}" dt="2022-04-10T17:16:22.413" v="22018" actId="20577"/>
          <ac:spMkLst>
            <pc:docMk/>
            <pc:sldMk cId="1344327681" sldId="1565"/>
            <ac:spMk id="35" creationId="{E735D9E8-1BD1-416B-A831-775B5934E7DC}"/>
          </ac:spMkLst>
        </pc:spChg>
      </pc:sldChg>
      <pc:sldChg chg="addSp modSp new mod">
        <pc:chgData name="Dona Kar" userId="df293a1c-b394-42ac-9875-de5602368004" providerId="ADAL" clId="{22B28799-2D24-448D-BA03-5E7C4206ED5B}" dt="2022-04-11T02:30:12.738" v="22875" actId="13926"/>
        <pc:sldMkLst>
          <pc:docMk/>
          <pc:sldMk cId="2243318455" sldId="1566"/>
        </pc:sldMkLst>
        <pc:spChg chg="add mod">
          <ac:chgData name="Dona Kar" userId="df293a1c-b394-42ac-9875-de5602368004" providerId="ADAL" clId="{22B28799-2D24-448D-BA03-5E7C4206ED5B}" dt="2022-04-11T02:30:12.738" v="22875" actId="13926"/>
          <ac:spMkLst>
            <pc:docMk/>
            <pc:sldMk cId="2243318455" sldId="1566"/>
            <ac:spMk id="2" creationId="{814C4B37-45F2-4067-BD31-395334ABCAD7}"/>
          </ac:spMkLst>
        </pc:spChg>
        <pc:spChg chg="add mod">
          <ac:chgData name="Dona Kar" userId="df293a1c-b394-42ac-9875-de5602368004" providerId="ADAL" clId="{22B28799-2D24-448D-BA03-5E7C4206ED5B}" dt="2022-04-10T17:17:04.996" v="22024" actId="1076"/>
          <ac:spMkLst>
            <pc:docMk/>
            <pc:sldMk cId="2243318455" sldId="1566"/>
            <ac:spMk id="3" creationId="{DFF0CB71-C38C-47FD-A291-1AAE82B75A16}"/>
          </ac:spMkLst>
        </pc:spChg>
        <pc:spChg chg="add mod">
          <ac:chgData name="Dona Kar" userId="df293a1c-b394-42ac-9875-de5602368004" providerId="ADAL" clId="{22B28799-2D24-448D-BA03-5E7C4206ED5B}" dt="2022-04-10T17:28:57.431" v="22304" actId="122"/>
          <ac:spMkLst>
            <pc:docMk/>
            <pc:sldMk cId="2243318455" sldId="1566"/>
            <ac:spMk id="5" creationId="{3E6FFFEB-DA20-4F31-92DA-E5F8B34393AF}"/>
          </ac:spMkLst>
        </pc:spChg>
        <pc:spChg chg="add mod">
          <ac:chgData name="Dona Kar" userId="df293a1c-b394-42ac-9875-de5602368004" providerId="ADAL" clId="{22B28799-2D24-448D-BA03-5E7C4206ED5B}" dt="2022-04-10T17:29:07.889" v="22308" actId="1076"/>
          <ac:spMkLst>
            <pc:docMk/>
            <pc:sldMk cId="2243318455" sldId="1566"/>
            <ac:spMk id="7" creationId="{4858DBCD-A122-4FAB-8106-B6432791A309}"/>
          </ac:spMkLst>
        </pc:spChg>
        <pc:picChg chg="add mod">
          <ac:chgData name="Dona Kar" userId="df293a1c-b394-42ac-9875-de5602368004" providerId="ADAL" clId="{22B28799-2D24-448D-BA03-5E7C4206ED5B}" dt="2022-04-10T17:28:59.652" v="22305" actId="1076"/>
          <ac:picMkLst>
            <pc:docMk/>
            <pc:sldMk cId="2243318455" sldId="1566"/>
            <ac:picMk id="8" creationId="{FB720A27-D28B-4A88-BCCD-38E5498343D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0T17:34:00.160" v="22349" actId="20577"/>
        <pc:sldMkLst>
          <pc:docMk/>
          <pc:sldMk cId="3719652784" sldId="1567"/>
        </pc:sldMkLst>
        <pc:spChg chg="mod">
          <ac:chgData name="Dona Kar" userId="df293a1c-b394-42ac-9875-de5602368004" providerId="ADAL" clId="{22B28799-2D24-448D-BA03-5E7C4206ED5B}" dt="2022-04-10T17:34:00.160" v="22349" actId="20577"/>
          <ac:spMkLst>
            <pc:docMk/>
            <pc:sldMk cId="3719652784" sldId="1567"/>
            <ac:spMk id="7" creationId="{4858DBCD-A122-4FAB-8106-B6432791A309}"/>
          </ac:spMkLst>
        </pc:spChg>
        <pc:picChg chg="del">
          <ac:chgData name="Dona Kar" userId="df293a1c-b394-42ac-9875-de5602368004" providerId="ADAL" clId="{22B28799-2D24-448D-BA03-5E7C4206ED5B}" dt="2022-04-10T17:29:12.455" v="22310" actId="478"/>
          <ac:picMkLst>
            <pc:docMk/>
            <pc:sldMk cId="3719652784" sldId="1567"/>
            <ac:picMk id="8" creationId="{FB720A27-D28B-4A88-BCCD-38E5498343D2}"/>
          </ac:picMkLst>
        </pc:picChg>
        <pc:picChg chg="add mod">
          <ac:chgData name="Dona Kar" userId="df293a1c-b394-42ac-9875-de5602368004" providerId="ADAL" clId="{22B28799-2D24-448D-BA03-5E7C4206ED5B}" dt="2022-04-10T17:33:37.815" v="22340" actId="1076"/>
          <ac:picMkLst>
            <pc:docMk/>
            <pc:sldMk cId="3719652784" sldId="1567"/>
            <ac:picMk id="9" creationId="{5FAD71DA-679C-4E18-BF92-72DFC6EB532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0T17:42:21.349" v="22492" actId="20577"/>
        <pc:sldMkLst>
          <pc:docMk/>
          <pc:sldMk cId="3846018652" sldId="1568"/>
        </pc:sldMkLst>
        <pc:spChg chg="mod">
          <ac:chgData name="Dona Kar" userId="df293a1c-b394-42ac-9875-de5602368004" providerId="ADAL" clId="{22B28799-2D24-448D-BA03-5E7C4206ED5B}" dt="2022-04-10T17:42:21.349" v="22492" actId="20577"/>
          <ac:spMkLst>
            <pc:docMk/>
            <pc:sldMk cId="3846018652" sldId="1568"/>
            <ac:spMk id="2" creationId="{814C4B37-45F2-4067-BD31-395334ABCAD7}"/>
          </ac:spMkLst>
        </pc:spChg>
        <pc:spChg chg="mod">
          <ac:chgData name="Dona Kar" userId="df293a1c-b394-42ac-9875-de5602368004" providerId="ADAL" clId="{22B28799-2D24-448D-BA03-5E7C4206ED5B}" dt="2022-04-10T17:42:06.680" v="22488" actId="1076"/>
          <ac:spMkLst>
            <pc:docMk/>
            <pc:sldMk cId="3846018652" sldId="1568"/>
            <ac:spMk id="7" creationId="{4858DBCD-A122-4FAB-8106-B6432791A309}"/>
          </ac:spMkLst>
        </pc:spChg>
        <pc:picChg chg="del">
          <ac:chgData name="Dona Kar" userId="df293a1c-b394-42ac-9875-de5602368004" providerId="ADAL" clId="{22B28799-2D24-448D-BA03-5E7C4206ED5B}" dt="2022-04-10T17:34:07.976" v="22351" actId="478"/>
          <ac:picMkLst>
            <pc:docMk/>
            <pc:sldMk cId="3846018652" sldId="1568"/>
            <ac:picMk id="9" creationId="{5FAD71DA-679C-4E18-BF92-72DFC6EB5329}"/>
          </ac:picMkLst>
        </pc:picChg>
        <pc:picChg chg="add del mod">
          <ac:chgData name="Dona Kar" userId="df293a1c-b394-42ac-9875-de5602368004" providerId="ADAL" clId="{22B28799-2D24-448D-BA03-5E7C4206ED5B}" dt="2022-04-10T17:41:09.917" v="22466" actId="478"/>
          <ac:picMkLst>
            <pc:docMk/>
            <pc:sldMk cId="3846018652" sldId="1568"/>
            <ac:picMk id="11266" creationId="{9129099A-6645-4356-AFB6-4591EFFD9124}"/>
          </ac:picMkLst>
        </pc:picChg>
        <pc:picChg chg="add del mod">
          <ac:chgData name="Dona Kar" userId="df293a1c-b394-42ac-9875-de5602368004" providerId="ADAL" clId="{22B28799-2D24-448D-BA03-5E7C4206ED5B}" dt="2022-04-10T17:41:44.217" v="22481" actId="478"/>
          <ac:picMkLst>
            <pc:docMk/>
            <pc:sldMk cId="3846018652" sldId="1568"/>
            <ac:picMk id="11268" creationId="{5E1DC70A-0D2C-4389-8249-FB44A4E3A382}"/>
          </ac:picMkLst>
        </pc:picChg>
        <pc:picChg chg="add mod">
          <ac:chgData name="Dona Kar" userId="df293a1c-b394-42ac-9875-de5602368004" providerId="ADAL" clId="{22B28799-2D24-448D-BA03-5E7C4206ED5B}" dt="2022-04-10T17:42:13.180" v="22490" actId="1076"/>
          <ac:picMkLst>
            <pc:docMk/>
            <pc:sldMk cId="3846018652" sldId="1568"/>
            <ac:picMk id="11270" creationId="{5EB0A2EA-B2B8-45C9-AF24-8C65B6BA3A4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563928123" sldId="1569"/>
        </pc:sldMkLst>
        <pc:spChg chg="del">
          <ac:chgData name="Dona Kar" userId="df293a1c-b394-42ac-9875-de5602368004" providerId="ADAL" clId="{22B28799-2D24-448D-BA03-5E7C4206ED5B}" dt="2022-04-10T17:44:10.754" v="22500" actId="478"/>
          <ac:spMkLst>
            <pc:docMk/>
            <pc:sldMk cId="2563928123" sldId="1569"/>
            <ac:spMk id="12" creationId="{78FAC164-7123-4952-9EDE-5A994697C49E}"/>
          </ac:spMkLst>
        </pc:spChg>
        <pc:spChg chg="del">
          <ac:chgData name="Dona Kar" userId="df293a1c-b394-42ac-9875-de5602368004" providerId="ADAL" clId="{22B28799-2D24-448D-BA03-5E7C4206ED5B}" dt="2022-04-10T17:44:11.950" v="22501" actId="478"/>
          <ac:spMkLst>
            <pc:docMk/>
            <pc:sldMk cId="2563928123" sldId="1569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0T17:44:18.732" v="22502" actId="478"/>
          <ac:spMkLst>
            <pc:docMk/>
            <pc:sldMk cId="2563928123" sldId="1569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0T17:44:18.732" v="22502" actId="478"/>
          <ac:spMkLst>
            <pc:docMk/>
            <pc:sldMk cId="2563928123" sldId="1569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0T17:48:32.054" v="22695" actId="14100"/>
          <ac:spMkLst>
            <pc:docMk/>
            <pc:sldMk cId="2563928123" sldId="1569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02:30:00.915" v="22873" actId="20577"/>
          <ac:spMkLst>
            <pc:docMk/>
            <pc:sldMk cId="2563928123" sldId="156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2563928123" sldId="1569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0T17:45:03.690" v="22541" actId="478"/>
          <ac:spMkLst>
            <pc:docMk/>
            <pc:sldMk cId="2563928123" sldId="1569"/>
            <ac:spMk id="31" creationId="{7043E8BE-A564-49CA-9BE6-A3A34DF78F23}"/>
          </ac:spMkLst>
        </pc:spChg>
        <pc:spChg chg="del">
          <ac:chgData name="Dona Kar" userId="df293a1c-b394-42ac-9875-de5602368004" providerId="ADAL" clId="{22B28799-2D24-448D-BA03-5E7C4206ED5B}" dt="2022-04-10T17:44:18.732" v="22502" actId="478"/>
          <ac:spMkLst>
            <pc:docMk/>
            <pc:sldMk cId="2563928123" sldId="1569"/>
            <ac:spMk id="32" creationId="{A736AC8C-535A-49E2-812F-22DB6928E73F}"/>
          </ac:spMkLst>
        </pc:spChg>
        <pc:spChg chg="del">
          <ac:chgData name="Dona Kar" userId="df293a1c-b394-42ac-9875-de5602368004" providerId="ADAL" clId="{22B28799-2D24-448D-BA03-5E7C4206ED5B}" dt="2022-04-10T17:44:05.998" v="22497" actId="478"/>
          <ac:spMkLst>
            <pc:docMk/>
            <pc:sldMk cId="2563928123" sldId="1569"/>
            <ac:spMk id="33" creationId="{79A5814E-4F44-439B-A532-011CD8DB7BF3}"/>
          </ac:spMkLst>
        </pc:spChg>
        <pc:spChg chg="del">
          <ac:chgData name="Dona Kar" userId="df293a1c-b394-42ac-9875-de5602368004" providerId="ADAL" clId="{22B28799-2D24-448D-BA03-5E7C4206ED5B}" dt="2022-04-10T17:44:02.614" v="22494" actId="478"/>
          <ac:spMkLst>
            <pc:docMk/>
            <pc:sldMk cId="2563928123" sldId="1569"/>
            <ac:spMk id="34" creationId="{D9CC5B49-D84A-464F-8A78-2331D36162E9}"/>
          </ac:spMkLst>
        </pc:spChg>
        <pc:spChg chg="del mod">
          <ac:chgData name="Dona Kar" userId="df293a1c-b394-42ac-9875-de5602368004" providerId="ADAL" clId="{22B28799-2D24-448D-BA03-5E7C4206ED5B}" dt="2022-04-10T17:44:04.751" v="22496" actId="478"/>
          <ac:spMkLst>
            <pc:docMk/>
            <pc:sldMk cId="2563928123" sldId="1569"/>
            <ac:spMk id="35" creationId="{E735D9E8-1BD1-416B-A831-775B5934E7DC}"/>
          </ac:spMkLst>
        </pc:spChg>
        <pc:spChg chg="add del mod">
          <ac:chgData name="Dona Kar" userId="df293a1c-b394-42ac-9875-de5602368004" providerId="ADAL" clId="{22B28799-2D24-448D-BA03-5E7C4206ED5B}" dt="2022-04-10T17:49:56.776" v="22761" actId="478"/>
          <ac:spMkLst>
            <pc:docMk/>
            <pc:sldMk cId="2563928123" sldId="1569"/>
            <ac:spMk id="36" creationId="{3B9A3C4D-4E48-4523-A2F4-FD880FF619C4}"/>
          </ac:spMkLst>
        </pc:spChg>
        <pc:grpChg chg="del">
          <ac:chgData name="Dona Kar" userId="df293a1c-b394-42ac-9875-de5602368004" providerId="ADAL" clId="{22B28799-2D24-448D-BA03-5E7C4206ED5B}" dt="2022-04-10T17:44:07.396" v="22498" actId="478"/>
          <ac:grpSpMkLst>
            <pc:docMk/>
            <pc:sldMk cId="2563928123" sldId="1569"/>
            <ac:grpSpMk id="13" creationId="{3E739F7A-4381-4229-B7DA-E58C6BF5A6A9}"/>
          </ac:grpSpMkLst>
        </pc:grpChg>
        <pc:grpChg chg="del">
          <ac:chgData name="Dona Kar" userId="df293a1c-b394-42ac-9875-de5602368004" providerId="ADAL" clId="{22B28799-2D24-448D-BA03-5E7C4206ED5B}" dt="2022-04-10T17:44:18.732" v="22502" actId="478"/>
          <ac:grpSpMkLst>
            <pc:docMk/>
            <pc:sldMk cId="2563928123" sldId="1569"/>
            <ac:grpSpMk id="17" creationId="{8508E8A0-3F79-42F9-8DC6-AE39AEDA5C6D}"/>
          </ac:grpSpMkLst>
        </pc:grpChg>
        <pc:picChg chg="add mod">
          <ac:chgData name="Dona Kar" userId="df293a1c-b394-42ac-9875-de5602368004" providerId="ADAL" clId="{22B28799-2D24-448D-BA03-5E7C4206ED5B}" dt="2022-04-11T02:29:45.953" v="22865" actId="167"/>
          <ac:picMkLst>
            <pc:docMk/>
            <pc:sldMk cId="2563928123" sldId="1569"/>
            <ac:picMk id="1026" creationId="{E512237C-E980-4E12-A6B9-65E08465BB84}"/>
          </ac:picMkLst>
        </pc:picChg>
        <pc:picChg chg="del">
          <ac:chgData name="Dona Kar" userId="df293a1c-b394-42ac-9875-de5602368004" providerId="ADAL" clId="{22B28799-2D24-448D-BA03-5E7C4206ED5B}" dt="2022-04-10T17:44:09.587" v="22499" actId="478"/>
          <ac:picMkLst>
            <pc:docMk/>
            <pc:sldMk cId="2563928123" sldId="1569"/>
            <ac:picMk id="2050" creationId="{365E4886-5A7E-4E87-B4BC-27B438768851}"/>
          </ac:picMkLst>
        </pc:picChg>
      </pc:sldChg>
      <pc:sldChg chg="addSp modSp new mod">
        <pc:chgData name="Dona Kar" userId="df293a1c-b394-42ac-9875-de5602368004" providerId="ADAL" clId="{22B28799-2D24-448D-BA03-5E7C4206ED5B}" dt="2022-04-11T02:51:06.403" v="23348" actId="404"/>
        <pc:sldMkLst>
          <pc:docMk/>
          <pc:sldMk cId="4119988941" sldId="1570"/>
        </pc:sldMkLst>
        <pc:spChg chg="add mod">
          <ac:chgData name="Dona Kar" userId="df293a1c-b394-42ac-9875-de5602368004" providerId="ADAL" clId="{22B28799-2D24-448D-BA03-5E7C4206ED5B}" dt="2022-04-11T02:50:45.262" v="23344" actId="14100"/>
          <ac:spMkLst>
            <pc:docMk/>
            <pc:sldMk cId="4119988941" sldId="1570"/>
            <ac:spMk id="2" creationId="{FB01E6BE-6CE2-40F2-8CC9-FE4ED79D07FA}"/>
          </ac:spMkLst>
        </pc:spChg>
        <pc:spChg chg="add mod">
          <ac:chgData name="Dona Kar" userId="df293a1c-b394-42ac-9875-de5602368004" providerId="ADAL" clId="{22B28799-2D24-448D-BA03-5E7C4206ED5B}" dt="2022-04-11T02:51:06.403" v="23348" actId="404"/>
          <ac:spMkLst>
            <pc:docMk/>
            <pc:sldMk cId="4119988941" sldId="1570"/>
            <ac:spMk id="3" creationId="{4B55CFFD-5910-4723-ACB5-1F5360A3504B}"/>
          </ac:spMkLst>
        </pc:spChg>
        <pc:spChg chg="add mod">
          <ac:chgData name="Dona Kar" userId="df293a1c-b394-42ac-9875-de5602368004" providerId="ADAL" clId="{22B28799-2D24-448D-BA03-5E7C4206ED5B}" dt="2022-04-11T02:38:17.479" v="23156" actId="403"/>
          <ac:spMkLst>
            <pc:docMk/>
            <pc:sldMk cId="4119988941" sldId="1570"/>
            <ac:spMk id="5" creationId="{BA7ED220-FE51-47F4-A800-329B26940031}"/>
          </ac:spMkLst>
        </pc:spChg>
        <pc:spChg chg="add mod">
          <ac:chgData name="Dona Kar" userId="df293a1c-b394-42ac-9875-de5602368004" providerId="ADAL" clId="{22B28799-2D24-448D-BA03-5E7C4206ED5B}" dt="2022-04-11T02:46:56.244" v="23314" actId="1037"/>
          <ac:spMkLst>
            <pc:docMk/>
            <pc:sldMk cId="4119988941" sldId="1570"/>
            <ac:spMk id="7" creationId="{CB11D0B2-BD42-485A-B151-5FFF00D7D8A3}"/>
          </ac:spMkLst>
        </pc:spChg>
        <pc:picChg chg="add mod">
          <ac:chgData name="Dona Kar" userId="df293a1c-b394-42ac-9875-de5602368004" providerId="ADAL" clId="{22B28799-2D24-448D-BA03-5E7C4206ED5B}" dt="2022-04-11T02:47:01.864" v="23316" actId="14100"/>
          <ac:picMkLst>
            <pc:docMk/>
            <pc:sldMk cId="4119988941" sldId="1570"/>
            <ac:picMk id="2050" creationId="{0810F375-9FFB-404A-9291-E47E5A474E94}"/>
          </ac:picMkLst>
        </pc:picChg>
        <pc:picChg chg="add mod">
          <ac:chgData name="Dona Kar" userId="df293a1c-b394-42ac-9875-de5602368004" providerId="ADAL" clId="{22B28799-2D24-448D-BA03-5E7C4206ED5B}" dt="2022-04-11T02:47:09.724" v="23321" actId="1037"/>
          <ac:picMkLst>
            <pc:docMk/>
            <pc:sldMk cId="4119988941" sldId="1570"/>
            <ac:picMk id="2052" creationId="{E1540183-1799-4890-AFDF-6779CE728AE1}"/>
          </ac:picMkLst>
        </pc:picChg>
        <pc:picChg chg="add mod">
          <ac:chgData name="Dona Kar" userId="df293a1c-b394-42ac-9875-de5602368004" providerId="ADAL" clId="{22B28799-2D24-448D-BA03-5E7C4206ED5B}" dt="2022-04-11T02:48:06.448" v="23328" actId="167"/>
          <ac:picMkLst>
            <pc:docMk/>
            <pc:sldMk cId="4119988941" sldId="1570"/>
            <ac:picMk id="2054" creationId="{F1F6A351-3BF8-430C-8F16-60EB40926DED}"/>
          </ac:picMkLst>
        </pc:picChg>
        <pc:picChg chg="add mod">
          <ac:chgData name="Dona Kar" userId="df293a1c-b394-42ac-9875-de5602368004" providerId="ADAL" clId="{22B28799-2D24-448D-BA03-5E7C4206ED5B}" dt="2022-04-11T02:50:09.237" v="23335" actId="1076"/>
          <ac:picMkLst>
            <pc:docMk/>
            <pc:sldMk cId="4119988941" sldId="1570"/>
            <ac:picMk id="2056" creationId="{6DD340CB-EFFC-4937-B684-E8377CF4B42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5:36:01.736" v="34140" actId="207"/>
        <pc:sldMkLst>
          <pc:docMk/>
          <pc:sldMk cId="4174403292" sldId="1571"/>
        </pc:sldMkLst>
        <pc:spChg chg="mod">
          <ac:chgData name="Dona Kar" userId="df293a1c-b394-42ac-9875-de5602368004" providerId="ADAL" clId="{22B28799-2D24-448D-BA03-5E7C4206ED5B}" dt="2022-04-11T03:02:40.696" v="23620" actId="255"/>
          <ac:spMkLst>
            <pc:docMk/>
            <pc:sldMk cId="4174403292" sldId="1571"/>
            <ac:spMk id="2" creationId="{FB01E6BE-6CE2-40F2-8CC9-FE4ED79D07FA}"/>
          </ac:spMkLst>
        </pc:spChg>
        <pc:spChg chg="mod">
          <ac:chgData name="Dona Kar" userId="df293a1c-b394-42ac-9875-de5602368004" providerId="ADAL" clId="{22B28799-2D24-448D-BA03-5E7C4206ED5B}" dt="2022-04-11T14:48:56.118" v="29064" actId="1076"/>
          <ac:spMkLst>
            <pc:docMk/>
            <pc:sldMk cId="4174403292" sldId="1571"/>
            <ac:spMk id="3" creationId="{4B55CFFD-5910-4723-ACB5-1F5360A3504B}"/>
          </ac:spMkLst>
        </pc:spChg>
        <pc:spChg chg="del">
          <ac:chgData name="Dona Kar" userId="df293a1c-b394-42ac-9875-de5602368004" providerId="ADAL" clId="{22B28799-2D24-448D-BA03-5E7C4206ED5B}" dt="2022-04-11T02:52:22.265" v="23398" actId="478"/>
          <ac:spMkLst>
            <pc:docMk/>
            <pc:sldMk cId="4174403292" sldId="1571"/>
            <ac:spMk id="5" creationId="{BA7ED220-FE51-47F4-A800-329B26940031}"/>
          </ac:spMkLst>
        </pc:spChg>
        <pc:spChg chg="mod">
          <ac:chgData name="Dona Kar" userId="df293a1c-b394-42ac-9875-de5602368004" providerId="ADAL" clId="{22B28799-2D24-448D-BA03-5E7C4206ED5B}" dt="2022-04-11T02:56:23.663" v="23575" actId="20577"/>
          <ac:spMkLst>
            <pc:docMk/>
            <pc:sldMk cId="4174403292" sldId="1571"/>
            <ac:spMk id="7" creationId="{CB11D0B2-BD42-485A-B151-5FFF00D7D8A3}"/>
          </ac:spMkLst>
        </pc:spChg>
        <pc:spChg chg="add del mod">
          <ac:chgData name="Dona Kar" userId="df293a1c-b394-42ac-9875-de5602368004" providerId="ADAL" clId="{22B28799-2D24-448D-BA03-5E7C4206ED5B}" dt="2022-04-12T05:36:01.736" v="34140" actId="207"/>
          <ac:spMkLst>
            <pc:docMk/>
            <pc:sldMk cId="4174403292" sldId="1571"/>
            <ac:spMk id="10" creationId="{C0BBC656-998C-4F27-8A82-11414E4D8E5E}"/>
          </ac:spMkLst>
        </pc:spChg>
        <pc:spChg chg="add mod">
          <ac:chgData name="Dona Kar" userId="df293a1c-b394-42ac-9875-de5602368004" providerId="ADAL" clId="{22B28799-2D24-448D-BA03-5E7C4206ED5B}" dt="2022-04-11T14:48:59.447" v="29066" actId="571"/>
          <ac:spMkLst>
            <pc:docMk/>
            <pc:sldMk cId="4174403292" sldId="1571"/>
            <ac:spMk id="11" creationId="{2B83DC44-401B-47DF-9EF8-24F59B587B52}"/>
          </ac:spMkLst>
        </pc:spChg>
        <pc:spChg chg="add mod">
          <ac:chgData name="Dona Kar" userId="df293a1c-b394-42ac-9875-de5602368004" providerId="ADAL" clId="{22B28799-2D24-448D-BA03-5E7C4206ED5B}" dt="2022-04-11T14:48:59.447" v="29066" actId="571"/>
          <ac:spMkLst>
            <pc:docMk/>
            <pc:sldMk cId="4174403292" sldId="1571"/>
            <ac:spMk id="12" creationId="{924880B2-62D8-4C11-89D9-B086C6C7B388}"/>
          </ac:spMkLst>
        </pc:spChg>
        <pc:picChg chg="add mod">
          <ac:chgData name="Dona Kar" userId="df293a1c-b394-42ac-9875-de5602368004" providerId="ADAL" clId="{22B28799-2D24-448D-BA03-5E7C4206ED5B}" dt="2022-04-11T03:00:52.333" v="23606" actId="1036"/>
          <ac:picMkLst>
            <pc:docMk/>
            <pc:sldMk cId="4174403292" sldId="1571"/>
            <ac:picMk id="6" creationId="{BCC03525-09B1-4839-98ED-76201DE272D0}"/>
          </ac:picMkLst>
        </pc:picChg>
        <pc:picChg chg="del">
          <ac:chgData name="Dona Kar" userId="df293a1c-b394-42ac-9875-de5602368004" providerId="ADAL" clId="{22B28799-2D24-448D-BA03-5E7C4206ED5B}" dt="2022-04-11T02:54:52.964" v="23485" actId="478"/>
          <ac:picMkLst>
            <pc:docMk/>
            <pc:sldMk cId="4174403292" sldId="1571"/>
            <ac:picMk id="2050" creationId="{0810F375-9FFB-404A-9291-E47E5A474E94}"/>
          </ac:picMkLst>
        </pc:picChg>
        <pc:picChg chg="del">
          <ac:chgData name="Dona Kar" userId="df293a1c-b394-42ac-9875-de5602368004" providerId="ADAL" clId="{22B28799-2D24-448D-BA03-5E7C4206ED5B}" dt="2022-04-11T02:54:56.420" v="23487" actId="478"/>
          <ac:picMkLst>
            <pc:docMk/>
            <pc:sldMk cId="4174403292" sldId="1571"/>
            <ac:picMk id="2052" creationId="{E1540183-1799-4890-AFDF-6779CE728AE1}"/>
          </ac:picMkLst>
        </pc:picChg>
        <pc:picChg chg="del">
          <ac:chgData name="Dona Kar" userId="df293a1c-b394-42ac-9875-de5602368004" providerId="ADAL" clId="{22B28799-2D24-448D-BA03-5E7C4206ED5B}" dt="2022-04-11T02:54:54.786" v="23486" actId="478"/>
          <ac:picMkLst>
            <pc:docMk/>
            <pc:sldMk cId="4174403292" sldId="1571"/>
            <ac:picMk id="2054" creationId="{F1F6A351-3BF8-430C-8F16-60EB40926DED}"/>
          </ac:picMkLst>
        </pc:picChg>
        <pc:picChg chg="del">
          <ac:chgData name="Dona Kar" userId="df293a1c-b394-42ac-9875-de5602368004" providerId="ADAL" clId="{22B28799-2D24-448D-BA03-5E7C4206ED5B}" dt="2022-04-11T02:54:58.318" v="23488" actId="478"/>
          <ac:picMkLst>
            <pc:docMk/>
            <pc:sldMk cId="4174403292" sldId="1571"/>
            <ac:picMk id="2056" creationId="{6DD340CB-EFFC-4937-B684-E8377CF4B42E}"/>
          </ac:picMkLst>
        </pc:picChg>
        <pc:picChg chg="add mod">
          <ac:chgData name="Dona Kar" userId="df293a1c-b394-42ac-9875-de5602368004" providerId="ADAL" clId="{22B28799-2D24-448D-BA03-5E7C4206ED5B}" dt="2022-04-11T02:57:40.401" v="23581" actId="1076"/>
          <ac:picMkLst>
            <pc:docMk/>
            <pc:sldMk cId="4174403292" sldId="1571"/>
            <ac:picMk id="3074" creationId="{6E1F0D7A-38D3-4E5E-B117-40EA28E268AE}"/>
          </ac:picMkLst>
        </pc:picChg>
        <pc:picChg chg="add mod">
          <ac:chgData name="Dona Kar" userId="df293a1c-b394-42ac-9875-de5602368004" providerId="ADAL" clId="{22B28799-2D24-448D-BA03-5E7C4206ED5B}" dt="2022-04-11T02:59:55.609" v="23593" actId="1076"/>
          <ac:picMkLst>
            <pc:docMk/>
            <pc:sldMk cId="4174403292" sldId="1571"/>
            <ac:picMk id="3076" creationId="{F2138398-8A49-482B-95F7-CA300A7A1399}"/>
          </ac:picMkLst>
        </pc:picChg>
        <pc:picChg chg="add mod">
          <ac:chgData name="Dona Kar" userId="df293a1c-b394-42ac-9875-de5602368004" providerId="ADAL" clId="{22B28799-2D24-448D-BA03-5E7C4206ED5B}" dt="2022-04-11T03:00:40.368" v="23599" actId="1076"/>
          <ac:picMkLst>
            <pc:docMk/>
            <pc:sldMk cId="4174403292" sldId="1571"/>
            <ac:picMk id="3078" creationId="{EB269610-2722-4D99-BC0A-2B6ABBF72660}"/>
          </ac:picMkLst>
        </pc:picChg>
        <pc:picChg chg="add mod">
          <ac:chgData name="Dona Kar" userId="df293a1c-b394-42ac-9875-de5602368004" providerId="ADAL" clId="{22B28799-2D24-448D-BA03-5E7C4206ED5B}" dt="2022-04-11T03:02:25.973" v="23616" actId="1076"/>
          <ac:picMkLst>
            <pc:docMk/>
            <pc:sldMk cId="4174403292" sldId="1571"/>
            <ac:picMk id="3080" creationId="{9B1D40BF-FD4D-411F-847A-8288C44261AF}"/>
          </ac:picMkLst>
        </pc:picChg>
      </pc:sldChg>
      <pc:sldChg chg="modSp add mod">
        <pc:chgData name="Dona Kar" userId="df293a1c-b394-42ac-9875-de5602368004" providerId="ADAL" clId="{22B28799-2D24-448D-BA03-5E7C4206ED5B}" dt="2022-04-11T03:04:03.827" v="23627"/>
        <pc:sldMkLst>
          <pc:docMk/>
          <pc:sldMk cId="3886705300" sldId="1572"/>
        </pc:sldMkLst>
        <pc:spChg chg="mod">
          <ac:chgData name="Dona Kar" userId="df293a1c-b394-42ac-9875-de5602368004" providerId="ADAL" clId="{22B28799-2D24-448D-BA03-5E7C4206ED5B}" dt="2022-04-11T03:04:03.827" v="23627"/>
          <ac:spMkLst>
            <pc:docMk/>
            <pc:sldMk cId="3886705300" sldId="1572"/>
            <ac:spMk id="2" creationId="{A04942B6-665B-405B-BC0E-D775FB2D3B64}"/>
          </ac:spMkLst>
        </pc:spChg>
      </pc:sldChg>
      <pc:sldChg chg="addSp delSp modSp add mod">
        <pc:chgData name="Dona Kar" userId="df293a1c-b394-42ac-9875-de5602368004" providerId="ADAL" clId="{22B28799-2D24-448D-BA03-5E7C4206ED5B}" dt="2022-04-11T04:23:28.152" v="23912" actId="20577"/>
        <pc:sldMkLst>
          <pc:docMk/>
          <pc:sldMk cId="1546678609" sldId="1573"/>
        </pc:sldMkLst>
        <pc:spChg chg="add mod">
          <ac:chgData name="Dona Kar" userId="df293a1c-b394-42ac-9875-de5602368004" providerId="ADAL" clId="{22B28799-2D24-448D-BA03-5E7C4206ED5B}" dt="2022-04-11T04:23:11.942" v="23887" actId="20577"/>
          <ac:spMkLst>
            <pc:docMk/>
            <pc:sldMk cId="1546678609" sldId="1573"/>
            <ac:spMk id="7" creationId="{073FC372-2FF6-45DC-B364-91BFE2B4D775}"/>
          </ac:spMkLst>
        </pc:spChg>
        <pc:spChg chg="mod">
          <ac:chgData name="Dona Kar" userId="df293a1c-b394-42ac-9875-de5602368004" providerId="ADAL" clId="{22B28799-2D24-448D-BA03-5E7C4206ED5B}" dt="2022-04-11T04:06:47.916" v="23692" actId="14100"/>
          <ac:spMkLst>
            <pc:docMk/>
            <pc:sldMk cId="1546678609" sldId="157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04:23:28.152" v="23912" actId="20577"/>
          <ac:spMkLst>
            <pc:docMk/>
            <pc:sldMk cId="1546678609" sldId="157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4:13:17.999" v="23868" actId="1076"/>
          <ac:spMkLst>
            <pc:docMk/>
            <pc:sldMk cId="1546678609" sldId="1573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1T03:49:37.737" v="23629" actId="478"/>
          <ac:picMkLst>
            <pc:docMk/>
            <pc:sldMk cId="1546678609" sldId="1573"/>
            <ac:picMk id="1026" creationId="{E512237C-E980-4E12-A6B9-65E08465BB84}"/>
          </ac:picMkLst>
        </pc:picChg>
        <pc:picChg chg="add mod">
          <ac:chgData name="Dona Kar" userId="df293a1c-b394-42ac-9875-de5602368004" providerId="ADAL" clId="{22B28799-2D24-448D-BA03-5E7C4206ED5B}" dt="2022-04-11T04:13:24.361" v="23871" actId="1076"/>
          <ac:picMkLst>
            <pc:docMk/>
            <pc:sldMk cId="1546678609" sldId="1573"/>
            <ac:picMk id="4098" creationId="{C9523327-281C-4DCE-9FD4-9DE5CDE380CD}"/>
          </ac:picMkLst>
        </pc:picChg>
      </pc:sldChg>
      <pc:sldChg chg="addSp modSp add mod">
        <pc:chgData name="Dona Kar" userId="df293a1c-b394-42ac-9875-de5602368004" providerId="ADAL" clId="{22B28799-2D24-448D-BA03-5E7C4206ED5B}" dt="2022-04-11T04:36:54.734" v="24020" actId="20577"/>
        <pc:sldMkLst>
          <pc:docMk/>
          <pc:sldMk cId="795233242" sldId="1574"/>
        </pc:sldMkLst>
        <pc:spChg chg="add mod">
          <ac:chgData name="Dona Kar" userId="df293a1c-b394-42ac-9875-de5602368004" providerId="ADAL" clId="{22B28799-2D24-448D-BA03-5E7C4206ED5B}" dt="2022-04-11T04:27:30.654" v="23932" actId="1036"/>
          <ac:spMkLst>
            <pc:docMk/>
            <pc:sldMk cId="795233242" sldId="1574"/>
            <ac:spMk id="2" creationId="{5F4D0A2A-1AF0-4371-8EA1-7B8193A579D2}"/>
          </ac:spMkLst>
        </pc:spChg>
        <pc:spChg chg="add mod">
          <ac:chgData name="Dona Kar" userId="df293a1c-b394-42ac-9875-de5602368004" providerId="ADAL" clId="{22B28799-2D24-448D-BA03-5E7C4206ED5B}" dt="2022-04-11T04:24:15.619" v="23924"/>
          <ac:spMkLst>
            <pc:docMk/>
            <pc:sldMk cId="795233242" sldId="1574"/>
            <ac:spMk id="8" creationId="{CA990907-63AD-4CFB-9382-96617E76E204}"/>
          </ac:spMkLst>
        </pc:spChg>
        <pc:spChg chg="add mod">
          <ac:chgData name="Dona Kar" userId="df293a1c-b394-42ac-9875-de5602368004" providerId="ADAL" clId="{22B28799-2D24-448D-BA03-5E7C4206ED5B}" dt="2022-04-11T04:34:57.521" v="24003" actId="1038"/>
          <ac:spMkLst>
            <pc:docMk/>
            <pc:sldMk cId="795233242" sldId="1574"/>
            <ac:spMk id="12" creationId="{72B3BDCD-CC69-47C0-A8D2-596D7ABE5534}"/>
          </ac:spMkLst>
        </pc:spChg>
        <pc:spChg chg="add mod">
          <ac:chgData name="Dona Kar" userId="df293a1c-b394-42ac-9875-de5602368004" providerId="ADAL" clId="{22B28799-2D24-448D-BA03-5E7C4206ED5B}" dt="2022-04-11T04:35:54.059" v="24010" actId="14100"/>
          <ac:spMkLst>
            <pc:docMk/>
            <pc:sldMk cId="795233242" sldId="1574"/>
            <ac:spMk id="16" creationId="{DBCE6668-2F37-4FBD-A20E-32BBF4C3228F}"/>
          </ac:spMkLst>
        </pc:spChg>
        <pc:spChg chg="add mod">
          <ac:chgData name="Dona Kar" userId="df293a1c-b394-42ac-9875-de5602368004" providerId="ADAL" clId="{22B28799-2D24-448D-BA03-5E7C4206ED5B}" dt="2022-04-11T04:32:54.990" v="23979" actId="1076"/>
          <ac:spMkLst>
            <pc:docMk/>
            <pc:sldMk cId="795233242" sldId="1574"/>
            <ac:spMk id="18" creationId="{8B3F8E57-F1D1-4066-A6EE-B5EE81C4B215}"/>
          </ac:spMkLst>
        </pc:spChg>
        <pc:spChg chg="mod">
          <ac:chgData name="Dona Kar" userId="df293a1c-b394-42ac-9875-de5602368004" providerId="ADAL" clId="{22B28799-2D24-448D-BA03-5E7C4206ED5B}" dt="2022-04-11T04:36:54.734" v="24020" actId="20577"/>
          <ac:spMkLst>
            <pc:docMk/>
            <pc:sldMk cId="795233242" sldId="1574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1T04:34:53.007" v="23999" actId="1076"/>
          <ac:picMkLst>
            <pc:docMk/>
            <pc:sldMk cId="795233242" sldId="1574"/>
            <ac:picMk id="14" creationId="{A6A0187C-4FBC-4C54-9EA6-B91302BB393E}"/>
          </ac:picMkLst>
        </pc:picChg>
        <pc:picChg chg="add mod">
          <ac:chgData name="Dona Kar" userId="df293a1c-b394-42ac-9875-de5602368004" providerId="ADAL" clId="{22B28799-2D24-448D-BA03-5E7C4206ED5B}" dt="2022-04-11T04:35:51.272" v="24009" actId="1076"/>
          <ac:picMkLst>
            <pc:docMk/>
            <pc:sldMk cId="795233242" sldId="1574"/>
            <ac:picMk id="17" creationId="{0F1361C5-EDE7-4D49-A023-7E8BAD382496}"/>
          </ac:picMkLst>
        </pc:picChg>
        <pc:picChg chg="add mod">
          <ac:chgData name="Dona Kar" userId="df293a1c-b394-42ac-9875-de5602368004" providerId="ADAL" clId="{22B28799-2D24-448D-BA03-5E7C4206ED5B}" dt="2022-04-11T04:36:44.149" v="24016" actId="14100"/>
          <ac:picMkLst>
            <pc:docMk/>
            <pc:sldMk cId="795233242" sldId="1574"/>
            <ac:picMk id="21" creationId="{854BC237-1596-4A9B-BDE4-02856F37C03A}"/>
          </ac:picMkLst>
        </pc:picChg>
        <pc:cxnChg chg="add mod">
          <ac:chgData name="Dona Kar" userId="df293a1c-b394-42ac-9875-de5602368004" providerId="ADAL" clId="{22B28799-2D24-448D-BA03-5E7C4206ED5B}" dt="2022-04-11T04:31:39.191" v="23950" actId="14100"/>
          <ac:cxnSpMkLst>
            <pc:docMk/>
            <pc:sldMk cId="795233242" sldId="1574"/>
            <ac:cxnSpMk id="9" creationId="{6322A358-2973-409F-9DB2-B0E5EFB126E0}"/>
          </ac:cxnSpMkLst>
        </pc:cxnChg>
        <pc:cxnChg chg="add mod">
          <ac:chgData name="Dona Kar" userId="df293a1c-b394-42ac-9875-de5602368004" providerId="ADAL" clId="{22B28799-2D24-448D-BA03-5E7C4206ED5B}" dt="2022-04-11T04:31:55.174" v="23959" actId="14100"/>
          <ac:cxnSpMkLst>
            <pc:docMk/>
            <pc:sldMk cId="795233242" sldId="1574"/>
            <ac:cxnSpMk id="10" creationId="{9161722C-E8B9-4D41-BFC7-AD5751BD769D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1T05:47:59.920" v="24229" actId="1076"/>
        <pc:sldMkLst>
          <pc:docMk/>
          <pc:sldMk cId="1731297732" sldId="1575"/>
        </pc:sldMkLst>
        <pc:spChg chg="del">
          <ac:chgData name="Dona Kar" userId="df293a1c-b394-42ac-9875-de5602368004" providerId="ADAL" clId="{22B28799-2D24-448D-BA03-5E7C4206ED5B}" dt="2022-04-11T05:14:45.919" v="24034" actId="478"/>
          <ac:spMkLst>
            <pc:docMk/>
            <pc:sldMk cId="1731297732" sldId="1575"/>
            <ac:spMk id="7" creationId="{073FC372-2FF6-45DC-B364-91BFE2B4D775}"/>
          </ac:spMkLst>
        </pc:spChg>
        <pc:spChg chg="del mod">
          <ac:chgData name="Dona Kar" userId="df293a1c-b394-42ac-9875-de5602368004" providerId="ADAL" clId="{22B28799-2D24-448D-BA03-5E7C4206ED5B}" dt="2022-04-11T05:23:39.057" v="24179" actId="478"/>
          <ac:spMkLst>
            <pc:docMk/>
            <pc:sldMk cId="1731297732" sldId="1575"/>
            <ac:spMk id="15" creationId="{505BE428-019D-4D33-9C8C-EB253BD06F10}"/>
          </ac:spMkLst>
        </pc:spChg>
        <pc:spChg chg="del mod">
          <ac:chgData name="Dona Kar" userId="df293a1c-b394-42ac-9875-de5602368004" providerId="ADAL" clId="{22B28799-2D24-448D-BA03-5E7C4206ED5B}" dt="2022-04-11T05:23:35.885" v="24178" actId="478"/>
          <ac:spMkLst>
            <pc:docMk/>
            <pc:sldMk cId="1731297732" sldId="1575"/>
            <ac:spMk id="16" creationId="{CC04A37F-6B0F-492C-8DC2-CBF5D3F4E39B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17" creationId="{B2D60369-88DD-4A99-980C-AF92268649CF}"/>
          </ac:spMkLst>
        </pc:spChg>
        <pc:spChg chg="mod">
          <ac:chgData name="Dona Kar" userId="df293a1c-b394-42ac-9875-de5602368004" providerId="ADAL" clId="{22B28799-2D24-448D-BA03-5E7C4206ED5B}" dt="2022-04-11T05:24:38.615" v="24190" actId="2711"/>
          <ac:spMkLst>
            <pc:docMk/>
            <pc:sldMk cId="1731297732" sldId="1575"/>
            <ac:spMk id="18" creationId="{E19FB159-47C6-4996-A253-656609F3FBDB}"/>
          </ac:spMkLst>
        </pc:spChg>
        <pc:spChg chg="mod">
          <ac:chgData name="Dona Kar" userId="df293a1c-b394-42ac-9875-de5602368004" providerId="ADAL" clId="{22B28799-2D24-448D-BA03-5E7C4206ED5B}" dt="2022-04-11T04:42:05.878" v="24024" actId="14100"/>
          <ac:spMkLst>
            <pc:docMk/>
            <pc:sldMk cId="1731297732" sldId="1575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20" creationId="{417E30DC-F2E5-488E-BD42-86676F6ADA52}"/>
          </ac:spMkLst>
        </pc:spChg>
        <pc:spChg chg="mod">
          <ac:chgData name="Dona Kar" userId="df293a1c-b394-42ac-9875-de5602368004" providerId="ADAL" clId="{22B28799-2D24-448D-BA03-5E7C4206ED5B}" dt="2022-04-11T05:24:34.259" v="24189" actId="2711"/>
          <ac:spMkLst>
            <pc:docMk/>
            <pc:sldMk cId="1731297732" sldId="1575"/>
            <ac:spMk id="21" creationId="{FB39A3BE-1AA6-476E-9F71-36690DD0E3AD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22" creationId="{C109DB19-34F8-4B3D-BC28-E5E4A3328CF5}"/>
          </ac:spMkLst>
        </pc:spChg>
        <pc:spChg chg="mod">
          <ac:chgData name="Dona Kar" userId="df293a1c-b394-42ac-9875-de5602368004" providerId="ADAL" clId="{22B28799-2D24-448D-BA03-5E7C4206ED5B}" dt="2022-04-11T05:24:29.436" v="24188" actId="2711"/>
          <ac:spMkLst>
            <pc:docMk/>
            <pc:sldMk cId="1731297732" sldId="1575"/>
            <ac:spMk id="23" creationId="{2C414BED-2651-457E-B8F1-7AB04682010E}"/>
          </ac:spMkLst>
        </pc:spChg>
        <pc:spChg chg="mod">
          <ac:chgData name="Dona Kar" userId="df293a1c-b394-42ac-9875-de5602368004" providerId="ADAL" clId="{22B28799-2D24-448D-BA03-5E7C4206ED5B}" dt="2022-04-11T05:22:56.860" v="24175" actId="20577"/>
          <ac:spMkLst>
            <pc:docMk/>
            <pc:sldMk cId="1731297732" sldId="157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25" creationId="{7D0977A3-6664-46AA-8795-143884B18184}"/>
          </ac:spMkLst>
        </pc:spChg>
        <pc:spChg chg="mod">
          <ac:chgData name="Dona Kar" userId="df293a1c-b394-42ac-9875-de5602368004" providerId="ADAL" clId="{22B28799-2D24-448D-BA03-5E7C4206ED5B}" dt="2022-04-11T05:24:24.926" v="24187" actId="2711"/>
          <ac:spMkLst>
            <pc:docMk/>
            <pc:sldMk cId="1731297732" sldId="1575"/>
            <ac:spMk id="26" creationId="{06F6DD77-1DEB-44AC-A040-D27AC8BF8EE2}"/>
          </ac:spMkLst>
        </pc:spChg>
        <pc:spChg chg="mod">
          <ac:chgData name="Dona Kar" userId="df293a1c-b394-42ac-9875-de5602368004" providerId="ADAL" clId="{22B28799-2D24-448D-BA03-5E7C4206ED5B}" dt="2022-04-11T05:21:59.152" v="24105" actId="20577"/>
          <ac:spMkLst>
            <pc:docMk/>
            <pc:sldMk cId="1731297732" sldId="1575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1T05:23:27.693" v="24176"/>
          <ac:spMkLst>
            <pc:docMk/>
            <pc:sldMk cId="1731297732" sldId="1575"/>
            <ac:spMk id="28" creationId="{DBEDF842-0787-4C88-98B3-66DB188CEE4E}"/>
          </ac:spMkLst>
        </pc:spChg>
        <pc:spChg chg="mod">
          <ac:chgData name="Dona Kar" userId="df293a1c-b394-42ac-9875-de5602368004" providerId="ADAL" clId="{22B28799-2D24-448D-BA03-5E7C4206ED5B}" dt="2022-04-11T05:24:15.387" v="24185" actId="2711"/>
          <ac:spMkLst>
            <pc:docMk/>
            <pc:sldMk cId="1731297732" sldId="1575"/>
            <ac:spMk id="29" creationId="{490A7F1C-C373-4711-8E92-B83688292F8D}"/>
          </ac:spMkLst>
        </pc:spChg>
        <pc:spChg chg="add mod">
          <ac:chgData name="Dona Kar" userId="df293a1c-b394-42ac-9875-de5602368004" providerId="ADAL" clId="{22B28799-2D24-448D-BA03-5E7C4206ED5B}" dt="2022-04-11T05:47:47.468" v="24225" actId="1076"/>
          <ac:spMkLst>
            <pc:docMk/>
            <pc:sldMk cId="1731297732" sldId="1575"/>
            <ac:spMk id="30" creationId="{9CFDBCD4-A965-4E8E-ACD7-9588890313FD}"/>
          </ac:spMkLst>
        </pc:spChg>
        <pc:spChg chg="add mod">
          <ac:chgData name="Dona Kar" userId="df293a1c-b394-42ac-9875-de5602368004" providerId="ADAL" clId="{22B28799-2D24-448D-BA03-5E7C4206ED5B}" dt="2022-04-11T05:23:31.277" v="24177" actId="1076"/>
          <ac:spMkLst>
            <pc:docMk/>
            <pc:sldMk cId="1731297732" sldId="1575"/>
            <ac:spMk id="31" creationId="{B881572C-5C8E-45A4-B5AC-0B0CB3D74A04}"/>
          </ac:spMkLst>
        </pc:spChg>
        <pc:spChg chg="add mod">
          <ac:chgData name="Dona Kar" userId="df293a1c-b394-42ac-9875-de5602368004" providerId="ADAL" clId="{22B28799-2D24-448D-BA03-5E7C4206ED5B}" dt="2022-04-11T05:47:51.440" v="24226" actId="1076"/>
          <ac:spMkLst>
            <pc:docMk/>
            <pc:sldMk cId="1731297732" sldId="1575"/>
            <ac:spMk id="33" creationId="{1F563A6B-F821-43CD-BA77-12EF53B7FD40}"/>
          </ac:spMkLst>
        </pc:spChg>
        <pc:spChg chg="add mod">
          <ac:chgData name="Dona Kar" userId="df293a1c-b394-42ac-9875-de5602368004" providerId="ADAL" clId="{22B28799-2D24-448D-BA03-5E7C4206ED5B}" dt="2022-04-11T05:23:59.010" v="24182" actId="1076"/>
          <ac:spMkLst>
            <pc:docMk/>
            <pc:sldMk cId="1731297732" sldId="1575"/>
            <ac:spMk id="34" creationId="{3353AC80-8987-4282-92DE-35CA3FB7790E}"/>
          </ac:spMkLst>
        </pc:spChg>
        <pc:spChg chg="add mod">
          <ac:chgData name="Dona Kar" userId="df293a1c-b394-42ac-9875-de5602368004" providerId="ADAL" clId="{22B28799-2D24-448D-BA03-5E7C4206ED5B}" dt="2022-04-11T05:25:18.438" v="24203" actId="1037"/>
          <ac:spMkLst>
            <pc:docMk/>
            <pc:sldMk cId="1731297732" sldId="1575"/>
            <ac:spMk id="35" creationId="{E03311AC-66C1-4DFB-97B9-4463C7B9D690}"/>
          </ac:spMkLst>
        </pc:spChg>
        <pc:grpChg chg="add mod">
          <ac:chgData name="Dona Kar" userId="df293a1c-b394-42ac-9875-de5602368004" providerId="ADAL" clId="{22B28799-2D24-448D-BA03-5E7C4206ED5B}" dt="2022-04-11T05:23:54.403" v="24181" actId="1076"/>
          <ac:grpSpMkLst>
            <pc:docMk/>
            <pc:sldMk cId="1731297732" sldId="1575"/>
            <ac:grpSpMk id="6" creationId="{5B325B0F-127F-47DE-9E8B-84933EA55125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9" creationId="{614AFE63-2869-4F39-9BFF-F098AFEBD569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10" creationId="{32FBA991-857B-42F6-9045-5E237DFD844A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11" creationId="{A4446FA8-7D35-4E8A-B489-239F37DBFAD9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12" creationId="{46DA1E6B-92CE-4263-914F-E70D47C0FA91}"/>
          </ac:grpSpMkLst>
        </pc:grpChg>
        <pc:grpChg chg="mod">
          <ac:chgData name="Dona Kar" userId="df293a1c-b394-42ac-9875-de5602368004" providerId="ADAL" clId="{22B28799-2D24-448D-BA03-5E7C4206ED5B}" dt="2022-04-11T05:23:27.693" v="24176"/>
          <ac:grpSpMkLst>
            <pc:docMk/>
            <pc:sldMk cId="1731297732" sldId="1575"/>
            <ac:grpSpMk id="13" creationId="{61136ADF-FF62-4D6E-8AE4-DA3F2D6F68F7}"/>
          </ac:grpSpMkLst>
        </pc:grpChg>
        <pc:grpChg chg="del mod">
          <ac:chgData name="Dona Kar" userId="df293a1c-b394-42ac-9875-de5602368004" providerId="ADAL" clId="{22B28799-2D24-448D-BA03-5E7C4206ED5B}" dt="2022-04-11T05:23:35.885" v="24178" actId="478"/>
          <ac:grpSpMkLst>
            <pc:docMk/>
            <pc:sldMk cId="1731297732" sldId="1575"/>
            <ac:grpSpMk id="14" creationId="{FCC5478C-8554-4498-9A46-1C94BD72D783}"/>
          </ac:grpSpMkLst>
        </pc:grpChg>
        <pc:picChg chg="add del mod">
          <ac:chgData name="Dona Kar" userId="df293a1c-b394-42ac-9875-de5602368004" providerId="ADAL" clId="{22B28799-2D24-448D-BA03-5E7C4206ED5B}" dt="2022-04-11T05:24:44.709" v="24191" actId="478"/>
          <ac:picMkLst>
            <pc:docMk/>
            <pc:sldMk cId="1731297732" sldId="1575"/>
            <ac:picMk id="32" creationId="{5DDBD500-5BD5-46C6-937B-BC2E336936F2}"/>
          </ac:picMkLst>
        </pc:picChg>
        <pc:picChg chg="add mod">
          <ac:chgData name="Dona Kar" userId="df293a1c-b394-42ac-9875-de5602368004" providerId="ADAL" clId="{22B28799-2D24-448D-BA03-5E7C4206ED5B}" dt="2022-04-11T05:47:59.920" v="24229" actId="1076"/>
          <ac:picMkLst>
            <pc:docMk/>
            <pc:sldMk cId="1731297732" sldId="1575"/>
            <ac:picMk id="36" creationId="{19977C42-B9A3-4078-BF5C-36813C4AB26F}"/>
          </ac:picMkLst>
        </pc:picChg>
        <pc:picChg chg="del">
          <ac:chgData name="Dona Kar" userId="df293a1c-b394-42ac-9875-de5602368004" providerId="ADAL" clId="{22B28799-2D24-448D-BA03-5E7C4206ED5B}" dt="2022-04-11T04:41:22.168" v="24022" actId="478"/>
          <ac:picMkLst>
            <pc:docMk/>
            <pc:sldMk cId="1731297732" sldId="1575"/>
            <ac:picMk id="4098" creationId="{C9523327-281C-4DCE-9FD4-9DE5CDE380CD}"/>
          </ac:picMkLst>
        </pc:picChg>
        <pc:cxnChg chg="mod">
          <ac:chgData name="Dona Kar" userId="df293a1c-b394-42ac-9875-de5602368004" providerId="ADAL" clId="{22B28799-2D24-448D-BA03-5E7C4206ED5B}" dt="2022-04-11T05:23:48.560" v="24180" actId="14100"/>
          <ac:cxnSpMkLst>
            <pc:docMk/>
            <pc:sldMk cId="1731297732" sldId="1575"/>
            <ac:cxnSpMk id="8" creationId="{84A51375-4D5C-432B-8008-654BEF5D9F98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1T06:03:16.547" v="24576" actId="20577"/>
        <pc:sldMkLst>
          <pc:docMk/>
          <pc:sldMk cId="2748148813" sldId="1576"/>
        </pc:sldMkLst>
        <pc:spChg chg="mod">
          <ac:chgData name="Dona Kar" userId="df293a1c-b394-42ac-9875-de5602368004" providerId="ADAL" clId="{22B28799-2D24-448D-BA03-5E7C4206ED5B}" dt="2022-04-11T06:03:16.547" v="24576" actId="20577"/>
          <ac:spMkLst>
            <pc:docMk/>
            <pc:sldMk cId="2748148813" sldId="1576"/>
            <ac:spMk id="33" creationId="{1F563A6B-F821-43CD-BA77-12EF53B7FD40}"/>
          </ac:spMkLst>
        </pc:spChg>
        <pc:spChg chg="mod">
          <ac:chgData name="Dona Kar" userId="df293a1c-b394-42ac-9875-de5602368004" providerId="ADAL" clId="{22B28799-2D24-448D-BA03-5E7C4206ED5B}" dt="2022-04-11T05:48:17.812" v="24273" actId="1037"/>
          <ac:spMkLst>
            <pc:docMk/>
            <pc:sldMk cId="2748148813" sldId="1576"/>
            <ac:spMk id="34" creationId="{3353AC80-8987-4282-92DE-35CA3FB7790E}"/>
          </ac:spMkLst>
        </pc:spChg>
        <pc:picChg chg="add mod">
          <ac:chgData name="Dona Kar" userId="df293a1c-b394-42ac-9875-de5602368004" providerId="ADAL" clId="{22B28799-2D24-448D-BA03-5E7C4206ED5B}" dt="2022-04-11T05:48:39.470" v="24281" actId="207"/>
          <ac:picMkLst>
            <pc:docMk/>
            <pc:sldMk cId="2748148813" sldId="1576"/>
            <ac:picMk id="32" creationId="{072B4279-C48C-47BB-AC08-E5FA309CF8D1}"/>
          </ac:picMkLst>
        </pc:picChg>
        <pc:picChg chg="del">
          <ac:chgData name="Dona Kar" userId="df293a1c-b394-42ac-9875-de5602368004" providerId="ADAL" clId="{22B28799-2D24-448D-BA03-5E7C4206ED5B}" dt="2022-04-11T05:48:20.891" v="24274" actId="478"/>
          <ac:picMkLst>
            <pc:docMk/>
            <pc:sldMk cId="2748148813" sldId="1576"/>
            <ac:picMk id="36" creationId="{19977C42-B9A3-4078-BF5C-36813C4AB26F}"/>
          </ac:picMkLst>
        </pc:picChg>
      </pc:sldChg>
      <pc:sldChg chg="add del">
        <pc:chgData name="Dona Kar" userId="df293a1c-b394-42ac-9875-de5602368004" providerId="ADAL" clId="{22B28799-2D24-448D-BA03-5E7C4206ED5B}" dt="2022-04-11T05:48:27.010" v="24276"/>
        <pc:sldMkLst>
          <pc:docMk/>
          <pc:sldMk cId="306066940" sldId="1577"/>
        </pc:sldMkLst>
      </pc:sldChg>
      <pc:sldChg chg="addSp delSp modSp add mod">
        <pc:chgData name="Dona Kar" userId="df293a1c-b394-42ac-9875-de5602368004" providerId="ADAL" clId="{22B28799-2D24-448D-BA03-5E7C4206ED5B}" dt="2022-04-11T05:51:10.302" v="24386" actId="14100"/>
        <pc:sldMkLst>
          <pc:docMk/>
          <pc:sldMk cId="1555493081" sldId="1577"/>
        </pc:sldMkLst>
        <pc:spChg chg="mod">
          <ac:chgData name="Dona Kar" userId="df293a1c-b394-42ac-9875-de5602368004" providerId="ADAL" clId="{22B28799-2D24-448D-BA03-5E7C4206ED5B}" dt="2022-04-11T05:51:10.302" v="24386" actId="14100"/>
          <ac:spMkLst>
            <pc:docMk/>
            <pc:sldMk cId="1555493081" sldId="1577"/>
            <ac:spMk id="33" creationId="{1F563A6B-F821-43CD-BA77-12EF53B7FD40}"/>
          </ac:spMkLst>
        </pc:spChg>
        <pc:spChg chg="mod">
          <ac:chgData name="Dona Kar" userId="df293a1c-b394-42ac-9875-de5602368004" providerId="ADAL" clId="{22B28799-2D24-448D-BA03-5E7C4206ED5B}" dt="2022-04-11T05:49:56.729" v="24358" actId="1038"/>
          <ac:spMkLst>
            <pc:docMk/>
            <pc:sldMk cId="1555493081" sldId="1577"/>
            <ac:spMk id="34" creationId="{3353AC80-8987-4282-92DE-35CA3FB7790E}"/>
          </ac:spMkLst>
        </pc:spChg>
        <pc:picChg chg="del">
          <ac:chgData name="Dona Kar" userId="df293a1c-b394-42ac-9875-de5602368004" providerId="ADAL" clId="{22B28799-2D24-448D-BA03-5E7C4206ED5B}" dt="2022-04-11T05:50:04.915" v="24359" actId="478"/>
          <ac:picMkLst>
            <pc:docMk/>
            <pc:sldMk cId="1555493081" sldId="1577"/>
            <ac:picMk id="32" creationId="{072B4279-C48C-47BB-AC08-E5FA309CF8D1}"/>
          </ac:picMkLst>
        </pc:picChg>
        <pc:picChg chg="add mod">
          <ac:chgData name="Dona Kar" userId="df293a1c-b394-42ac-9875-de5602368004" providerId="ADAL" clId="{22B28799-2D24-448D-BA03-5E7C4206ED5B}" dt="2022-04-11T05:50:15.398" v="24364" actId="207"/>
          <ac:picMkLst>
            <pc:docMk/>
            <pc:sldMk cId="1555493081" sldId="1577"/>
            <ac:picMk id="36" creationId="{1AB70FA2-2D3D-4707-A0A6-D5079878869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221686972" sldId="1578"/>
        </pc:sldMkLst>
        <pc:spChg chg="mod">
          <ac:chgData name="Dona Kar" userId="df293a1c-b394-42ac-9875-de5602368004" providerId="ADAL" clId="{22B28799-2D24-448D-BA03-5E7C4206ED5B}" dt="2022-04-11T06:02:40.431" v="24571" actId="20577"/>
          <ac:spMkLst>
            <pc:docMk/>
            <pc:sldMk cId="2221686972" sldId="1578"/>
            <ac:spMk id="33" creationId="{1F563A6B-F821-43CD-BA77-12EF53B7FD40}"/>
          </ac:spMkLst>
        </pc:spChg>
        <pc:spChg chg="mod">
          <ac:chgData name="Dona Kar" userId="df293a1c-b394-42ac-9875-de5602368004" providerId="ADAL" clId="{22B28799-2D24-448D-BA03-5E7C4206ED5B}" dt="2022-04-11T05:51:27.828" v="24427" actId="1038"/>
          <ac:spMkLst>
            <pc:docMk/>
            <pc:sldMk cId="2221686972" sldId="1578"/>
            <ac:spMk id="34" creationId="{3353AC80-8987-4282-92DE-35CA3FB7790E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221686972" sldId="1578"/>
            <ac:spMk id="37" creationId="{DE4A8321-36B2-4E4E-A1AF-21E283C4CA85}"/>
          </ac:spMkLst>
        </pc:spChg>
        <pc:picChg chg="add mod">
          <ac:chgData name="Dona Kar" userId="df293a1c-b394-42ac-9875-de5602368004" providerId="ADAL" clId="{22B28799-2D24-448D-BA03-5E7C4206ED5B}" dt="2022-04-11T05:52:02.986" v="24435" actId="1367"/>
          <ac:picMkLst>
            <pc:docMk/>
            <pc:sldMk cId="2221686972" sldId="1578"/>
            <ac:picMk id="32" creationId="{0FECE01E-F159-46CD-BF8C-E8C544DE8E59}"/>
          </ac:picMkLst>
        </pc:picChg>
        <pc:picChg chg="del">
          <ac:chgData name="Dona Kar" userId="df293a1c-b394-42ac-9875-de5602368004" providerId="ADAL" clId="{22B28799-2D24-448D-BA03-5E7C4206ED5B}" dt="2022-04-11T05:51:31.332" v="24428" actId="478"/>
          <ac:picMkLst>
            <pc:docMk/>
            <pc:sldMk cId="2221686972" sldId="1578"/>
            <ac:picMk id="36" creationId="{1AB70FA2-2D3D-4707-A0A6-D5079878869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6:02:29.665" v="24564" actId="20577"/>
        <pc:sldMkLst>
          <pc:docMk/>
          <pc:sldMk cId="3340817921" sldId="1579"/>
        </pc:sldMkLst>
        <pc:spChg chg="mod">
          <ac:chgData name="Dona Kar" userId="df293a1c-b394-42ac-9875-de5602368004" providerId="ADAL" clId="{22B28799-2D24-448D-BA03-5E7C4206ED5B}" dt="2022-04-11T06:02:29.665" v="24564" actId="20577"/>
          <ac:spMkLst>
            <pc:docMk/>
            <pc:sldMk cId="3340817921" sldId="1579"/>
            <ac:spMk id="33" creationId="{1F563A6B-F821-43CD-BA77-12EF53B7FD40}"/>
          </ac:spMkLst>
        </pc:spChg>
        <pc:spChg chg="mod">
          <ac:chgData name="Dona Kar" userId="df293a1c-b394-42ac-9875-de5602368004" providerId="ADAL" clId="{22B28799-2D24-448D-BA03-5E7C4206ED5B}" dt="2022-04-11T05:54:42.551" v="24518" actId="1038"/>
          <ac:spMkLst>
            <pc:docMk/>
            <pc:sldMk cId="3340817921" sldId="1579"/>
            <ac:spMk id="34" creationId="{3353AC80-8987-4282-92DE-35CA3FB7790E}"/>
          </ac:spMkLst>
        </pc:spChg>
        <pc:spChg chg="del">
          <ac:chgData name="Dona Kar" userId="df293a1c-b394-42ac-9875-de5602368004" providerId="ADAL" clId="{22B28799-2D24-448D-BA03-5E7C4206ED5B}" dt="2022-04-11T05:55:24.204" v="24542" actId="478"/>
          <ac:spMkLst>
            <pc:docMk/>
            <pc:sldMk cId="3340817921" sldId="1579"/>
            <ac:spMk id="37" creationId="{DE4A8321-36B2-4E4E-A1AF-21E283C4CA85}"/>
          </ac:spMkLst>
        </pc:spChg>
        <pc:picChg chg="del">
          <ac:chgData name="Dona Kar" userId="df293a1c-b394-42ac-9875-de5602368004" providerId="ADAL" clId="{22B28799-2D24-448D-BA03-5E7C4206ED5B}" dt="2022-04-11T05:55:00.341" v="24535" actId="478"/>
          <ac:picMkLst>
            <pc:docMk/>
            <pc:sldMk cId="3340817921" sldId="1579"/>
            <ac:picMk id="32" creationId="{0FECE01E-F159-46CD-BF8C-E8C544DE8E59}"/>
          </ac:picMkLst>
        </pc:picChg>
        <pc:picChg chg="add mod">
          <ac:chgData name="Dona Kar" userId="df293a1c-b394-42ac-9875-de5602368004" providerId="ADAL" clId="{22B28799-2D24-448D-BA03-5E7C4206ED5B}" dt="2022-04-11T05:55:09.851" v="24540" actId="207"/>
          <ac:picMkLst>
            <pc:docMk/>
            <pc:sldMk cId="3340817921" sldId="1579"/>
            <ac:picMk id="36" creationId="{8645CEAE-F16F-40E3-B8DC-A68DA1CFF11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9:30:04.541" v="25535" actId="20577"/>
        <pc:sldMkLst>
          <pc:docMk/>
          <pc:sldMk cId="4224659893" sldId="1580"/>
        </pc:sldMkLst>
        <pc:spChg chg="add mod ord">
          <ac:chgData name="Dona Kar" userId="df293a1c-b394-42ac-9875-de5602368004" providerId="ADAL" clId="{22B28799-2D24-448D-BA03-5E7C4206ED5B}" dt="2022-04-11T06:43:17.445" v="25068" actId="1076"/>
          <ac:spMkLst>
            <pc:docMk/>
            <pc:sldMk cId="4224659893" sldId="1580"/>
            <ac:spMk id="2" creationId="{72FB1DF2-E0BB-4B78-A444-593F9172304E}"/>
          </ac:spMkLst>
        </pc:spChg>
        <pc:spChg chg="mod">
          <ac:chgData name="Dona Kar" userId="df293a1c-b394-42ac-9875-de5602368004" providerId="ADAL" clId="{22B28799-2D24-448D-BA03-5E7C4206ED5B}" dt="2022-04-11T06:23:28.762" v="24669" actId="14100"/>
          <ac:spMkLst>
            <pc:docMk/>
            <pc:sldMk cId="4224659893" sldId="1580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09:30:04.541" v="25535" actId="20577"/>
          <ac:spMkLst>
            <pc:docMk/>
            <pc:sldMk cId="4224659893" sldId="158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6:43:20.698" v="25069" actId="1076"/>
          <ac:spMkLst>
            <pc:docMk/>
            <pc:sldMk cId="4224659893" sldId="1580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1T06:03:33.942" v="24578" actId="478"/>
          <ac:spMkLst>
            <pc:docMk/>
            <pc:sldMk cId="4224659893" sldId="1580"/>
            <ac:spMk id="30" creationId="{9CFDBCD4-A965-4E8E-ACD7-9588890313FD}"/>
          </ac:spMkLst>
        </pc:spChg>
        <pc:spChg chg="del">
          <ac:chgData name="Dona Kar" userId="df293a1c-b394-42ac-9875-de5602368004" providerId="ADAL" clId="{22B28799-2D24-448D-BA03-5E7C4206ED5B}" dt="2022-04-11T06:03:33.942" v="24578" actId="478"/>
          <ac:spMkLst>
            <pc:docMk/>
            <pc:sldMk cId="4224659893" sldId="1580"/>
            <ac:spMk id="31" creationId="{B881572C-5C8E-45A4-B5AC-0B0CB3D74A04}"/>
          </ac:spMkLst>
        </pc:spChg>
        <pc:spChg chg="add mod">
          <ac:chgData name="Dona Kar" userId="df293a1c-b394-42ac-9875-de5602368004" providerId="ADAL" clId="{22B28799-2D24-448D-BA03-5E7C4206ED5B}" dt="2022-04-11T06:44:59.600" v="25127" actId="14100"/>
          <ac:spMkLst>
            <pc:docMk/>
            <pc:sldMk cId="4224659893" sldId="1580"/>
            <ac:spMk id="32" creationId="{56FF76A5-92C6-4A1E-B1B4-CB32C19E02F7}"/>
          </ac:spMkLst>
        </pc:spChg>
        <pc:spChg chg="del">
          <ac:chgData name="Dona Kar" userId="df293a1c-b394-42ac-9875-de5602368004" providerId="ADAL" clId="{22B28799-2D24-448D-BA03-5E7C4206ED5B}" dt="2022-04-11T06:03:33.942" v="24578" actId="478"/>
          <ac:spMkLst>
            <pc:docMk/>
            <pc:sldMk cId="4224659893" sldId="1580"/>
            <ac:spMk id="33" creationId="{1F563A6B-F821-43CD-BA77-12EF53B7FD40}"/>
          </ac:spMkLst>
        </pc:spChg>
        <pc:spChg chg="del">
          <ac:chgData name="Dona Kar" userId="df293a1c-b394-42ac-9875-de5602368004" providerId="ADAL" clId="{22B28799-2D24-448D-BA03-5E7C4206ED5B}" dt="2022-04-11T06:03:33.942" v="24578" actId="478"/>
          <ac:spMkLst>
            <pc:docMk/>
            <pc:sldMk cId="4224659893" sldId="1580"/>
            <ac:spMk id="34" creationId="{3353AC80-8987-4282-92DE-35CA3FB7790E}"/>
          </ac:spMkLst>
        </pc:spChg>
        <pc:spChg chg="del mod">
          <ac:chgData name="Dona Kar" userId="df293a1c-b394-42ac-9875-de5602368004" providerId="ADAL" clId="{22B28799-2D24-448D-BA03-5E7C4206ED5B}" dt="2022-04-11T09:30:02.026" v="25534" actId="478"/>
          <ac:spMkLst>
            <pc:docMk/>
            <pc:sldMk cId="4224659893" sldId="1580"/>
            <ac:spMk id="35" creationId="{E03311AC-66C1-4DFB-97B9-4463C7B9D690}"/>
          </ac:spMkLst>
        </pc:spChg>
        <pc:grpChg chg="del">
          <ac:chgData name="Dona Kar" userId="df293a1c-b394-42ac-9875-de5602368004" providerId="ADAL" clId="{22B28799-2D24-448D-BA03-5E7C4206ED5B}" dt="2022-04-11T06:03:33.942" v="24578" actId="478"/>
          <ac:grpSpMkLst>
            <pc:docMk/>
            <pc:sldMk cId="4224659893" sldId="1580"/>
            <ac:grpSpMk id="6" creationId="{5B325B0F-127F-47DE-9E8B-84933EA55125}"/>
          </ac:grpSpMkLst>
        </pc:grpChg>
        <pc:picChg chg="del">
          <ac:chgData name="Dona Kar" userId="df293a1c-b394-42ac-9875-de5602368004" providerId="ADAL" clId="{22B28799-2D24-448D-BA03-5E7C4206ED5B}" dt="2022-04-11T06:03:33.942" v="24578" actId="478"/>
          <ac:picMkLst>
            <pc:docMk/>
            <pc:sldMk cId="4224659893" sldId="1580"/>
            <ac:picMk id="36" creationId="{19977C42-B9A3-4078-BF5C-36813C4AB26F}"/>
          </ac:picMkLst>
        </pc:picChg>
        <pc:picChg chg="add mod">
          <ac:chgData name="Dona Kar" userId="df293a1c-b394-42ac-9875-de5602368004" providerId="ADAL" clId="{22B28799-2D24-448D-BA03-5E7C4206ED5B}" dt="2022-04-11T06:42:48.534" v="25064" actId="208"/>
          <ac:picMkLst>
            <pc:docMk/>
            <pc:sldMk cId="4224659893" sldId="1580"/>
            <ac:picMk id="1026" creationId="{C77D718A-0C23-455E-84FC-423B1965BE6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9:44:22.665" v="26168" actId="1076"/>
        <pc:sldMkLst>
          <pc:docMk/>
          <pc:sldMk cId="2895740726" sldId="1581"/>
        </pc:sldMkLst>
        <pc:spChg chg="del mod">
          <ac:chgData name="Dona Kar" userId="df293a1c-b394-42ac-9875-de5602368004" providerId="ADAL" clId="{22B28799-2D24-448D-BA03-5E7C4206ED5B}" dt="2022-04-11T06:45:41.267" v="25169" actId="478"/>
          <ac:spMkLst>
            <pc:docMk/>
            <pc:sldMk cId="2895740726" sldId="1581"/>
            <ac:spMk id="2" creationId="{72FB1DF2-E0BB-4B78-A444-593F9172304E}"/>
          </ac:spMkLst>
        </pc:spChg>
        <pc:spChg chg="add mod">
          <ac:chgData name="Dona Kar" userId="df293a1c-b394-42ac-9875-de5602368004" providerId="ADAL" clId="{22B28799-2D24-448D-BA03-5E7C4206ED5B}" dt="2022-04-11T09:26:06.667" v="25486" actId="1076"/>
          <ac:spMkLst>
            <pc:docMk/>
            <pc:sldMk cId="2895740726" sldId="1581"/>
            <ac:spMk id="2" creationId="{96B98707-8BB0-46D9-9010-BC58B3C143F5}"/>
          </ac:spMkLst>
        </pc:spChg>
        <pc:spChg chg="add mod">
          <ac:chgData name="Dona Kar" userId="df293a1c-b394-42ac-9875-de5602368004" providerId="ADAL" clId="{22B28799-2D24-448D-BA03-5E7C4206ED5B}" dt="2022-04-11T09:26:23.775" v="25489" actId="196"/>
          <ac:spMkLst>
            <pc:docMk/>
            <pc:sldMk cId="2895740726" sldId="1581"/>
            <ac:spMk id="8" creationId="{96B98707-8BB0-46D9-9010-BC58B3C143F5}"/>
          </ac:spMkLst>
        </pc:spChg>
        <pc:spChg chg="add mod">
          <ac:chgData name="Dona Kar" userId="df293a1c-b394-42ac-9875-de5602368004" providerId="ADAL" clId="{22B28799-2D24-448D-BA03-5E7C4206ED5B}" dt="2022-04-11T09:26:47.930" v="25500" actId="1037"/>
          <ac:spMkLst>
            <pc:docMk/>
            <pc:sldMk cId="2895740726" sldId="1581"/>
            <ac:spMk id="10" creationId="{D747C6A3-98CA-442A-A70A-2BA08EB9685D}"/>
          </ac:spMkLst>
        </pc:spChg>
        <pc:spChg chg="mod">
          <ac:chgData name="Dona Kar" userId="df293a1c-b394-42ac-9875-de5602368004" providerId="ADAL" clId="{22B28799-2D24-448D-BA03-5E7C4206ED5B}" dt="2022-04-11T09:42:27.517" v="26148" actId="20577"/>
          <ac:spMkLst>
            <pc:docMk/>
            <pc:sldMk cId="2895740726" sldId="158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9:44:16.451" v="26165" actId="1076"/>
          <ac:spMkLst>
            <pc:docMk/>
            <pc:sldMk cId="2895740726" sldId="1581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1T06:45:39.766" v="25167" actId="478"/>
          <ac:spMkLst>
            <pc:docMk/>
            <pc:sldMk cId="2895740726" sldId="1581"/>
            <ac:spMk id="32" creationId="{56FF76A5-92C6-4A1E-B1B4-CB32C19E02F7}"/>
          </ac:spMkLst>
        </pc:spChg>
        <pc:spChg chg="del mod">
          <ac:chgData name="Dona Kar" userId="df293a1c-b394-42ac-9875-de5602368004" providerId="ADAL" clId="{22B28799-2D24-448D-BA03-5E7C4206ED5B}" dt="2022-04-11T09:29:58.666" v="25532" actId="478"/>
          <ac:spMkLst>
            <pc:docMk/>
            <pc:sldMk cId="2895740726" sldId="1581"/>
            <ac:spMk id="35" creationId="{E03311AC-66C1-4DFB-97B9-4463C7B9D690}"/>
          </ac:spMkLst>
        </pc:spChg>
        <pc:picChg chg="add mod">
          <ac:chgData name="Dona Kar" userId="df293a1c-b394-42ac-9875-de5602368004" providerId="ADAL" clId="{22B28799-2D24-448D-BA03-5E7C4206ED5B}" dt="2022-04-11T09:44:22.665" v="26168" actId="1076"/>
          <ac:picMkLst>
            <pc:docMk/>
            <pc:sldMk cId="2895740726" sldId="1581"/>
            <ac:picMk id="1026" creationId="{22096ADB-7F03-43AE-A43D-7CC4B4DBD389}"/>
          </ac:picMkLst>
        </pc:picChg>
        <pc:picChg chg="del">
          <ac:chgData name="Dona Kar" userId="df293a1c-b394-42ac-9875-de5602368004" providerId="ADAL" clId="{22B28799-2D24-448D-BA03-5E7C4206ED5B}" dt="2022-04-11T06:45:37.181" v="25166" actId="478"/>
          <ac:picMkLst>
            <pc:docMk/>
            <pc:sldMk cId="2895740726" sldId="1581"/>
            <ac:picMk id="1026" creationId="{C77D718A-0C23-455E-84FC-423B1965BE6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09:44:34.338" v="26172" actId="20577"/>
        <pc:sldMkLst>
          <pc:docMk/>
          <pc:sldMk cId="3631917278" sldId="1582"/>
        </pc:sldMkLst>
        <pc:spChg chg="mod">
          <ac:chgData name="Dona Kar" userId="df293a1c-b394-42ac-9875-de5602368004" providerId="ADAL" clId="{22B28799-2D24-448D-BA03-5E7C4206ED5B}" dt="2022-04-11T09:44:34.338" v="26172" actId="20577"/>
          <ac:spMkLst>
            <pc:docMk/>
            <pc:sldMk cId="3631917278" sldId="158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9:43:59.722" v="26160" actId="1076"/>
          <ac:spMkLst>
            <pc:docMk/>
            <pc:sldMk cId="3631917278" sldId="1582"/>
            <ac:spMk id="27" creationId="{EDA55F5A-5A2D-4BAF-A7E5-4EAF968D5AB2}"/>
          </ac:spMkLst>
        </pc:spChg>
        <pc:picChg chg="add del mod">
          <ac:chgData name="Dona Kar" userId="df293a1c-b394-42ac-9875-de5602368004" providerId="ADAL" clId="{22B28799-2D24-448D-BA03-5E7C4206ED5B}" dt="2022-04-11T09:43:24.307" v="26152" actId="21"/>
          <ac:picMkLst>
            <pc:docMk/>
            <pc:sldMk cId="3631917278" sldId="1582"/>
            <ac:picMk id="2050" creationId="{8746C857-6772-4C31-B063-2D1C14E5D421}"/>
          </ac:picMkLst>
        </pc:picChg>
        <pc:picChg chg="add mod">
          <ac:chgData name="Dona Kar" userId="df293a1c-b394-42ac-9875-de5602368004" providerId="ADAL" clId="{22B28799-2D24-448D-BA03-5E7C4206ED5B}" dt="2022-04-11T09:44:07.965" v="26163" actId="1076"/>
          <ac:picMkLst>
            <pc:docMk/>
            <pc:sldMk cId="3631917278" sldId="1582"/>
            <ac:picMk id="2052" creationId="{98C6C651-D0E6-4284-AE9D-31C5CCD9D648}"/>
          </ac:picMkLst>
        </pc:picChg>
      </pc:sldChg>
      <pc:sldChg chg="addSp modSp add mod">
        <pc:chgData name="Dona Kar" userId="df293a1c-b394-42ac-9875-de5602368004" providerId="ADAL" clId="{22B28799-2D24-448D-BA03-5E7C4206ED5B}" dt="2022-04-11T09:46:05.957" v="26182" actId="20577"/>
        <pc:sldMkLst>
          <pc:docMk/>
          <pc:sldMk cId="4162500884" sldId="1583"/>
        </pc:sldMkLst>
        <pc:spChg chg="mod">
          <ac:chgData name="Dona Kar" userId="df293a1c-b394-42ac-9875-de5602368004" providerId="ADAL" clId="{22B28799-2D24-448D-BA03-5E7C4206ED5B}" dt="2022-04-11T09:46:05.957" v="26182" actId="20577"/>
          <ac:spMkLst>
            <pc:docMk/>
            <pc:sldMk cId="4162500884" sldId="158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9:44:27.416" v="26169" actId="1076"/>
          <ac:spMkLst>
            <pc:docMk/>
            <pc:sldMk cId="4162500884" sldId="1583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1T09:45:57.740" v="26177" actId="1076"/>
          <ac:picMkLst>
            <pc:docMk/>
            <pc:sldMk cId="4162500884" sldId="1583"/>
            <ac:picMk id="3074" creationId="{934C705E-7227-4667-B795-3A1EC987EF1B}"/>
          </ac:picMkLst>
        </pc:picChg>
      </pc:sldChg>
      <pc:sldChg chg="addSp modSp add mod">
        <pc:chgData name="Dona Kar" userId="df293a1c-b394-42ac-9875-de5602368004" providerId="ADAL" clId="{22B28799-2D24-448D-BA03-5E7C4206ED5B}" dt="2022-04-11T10:21:17.873" v="26918" actId="1036"/>
        <pc:sldMkLst>
          <pc:docMk/>
          <pc:sldMk cId="2780437523" sldId="1584"/>
        </pc:sldMkLst>
        <pc:spChg chg="add mod">
          <ac:chgData name="Dona Kar" userId="df293a1c-b394-42ac-9875-de5602368004" providerId="ADAL" clId="{22B28799-2D24-448D-BA03-5E7C4206ED5B}" dt="2022-04-11T09:39:02.517" v="26122" actId="1076"/>
          <ac:spMkLst>
            <pc:docMk/>
            <pc:sldMk cId="2780437523" sldId="1584"/>
            <ac:spMk id="9" creationId="{903A7AFE-59B0-4186-8D51-4A19BD8975DD}"/>
          </ac:spMkLst>
        </pc:spChg>
        <pc:spChg chg="add mod">
          <ac:chgData name="Dona Kar" userId="df293a1c-b394-42ac-9875-de5602368004" providerId="ADAL" clId="{22B28799-2D24-448D-BA03-5E7C4206ED5B}" dt="2022-04-11T10:21:17.873" v="26918" actId="1036"/>
          <ac:spMkLst>
            <pc:docMk/>
            <pc:sldMk cId="2780437523" sldId="1584"/>
            <ac:spMk id="11" creationId="{EE395C5D-61D5-4E5B-BF38-90182BBA05E9}"/>
          </ac:spMkLst>
        </pc:spChg>
        <pc:spChg chg="mod">
          <ac:chgData name="Dona Kar" userId="df293a1c-b394-42ac-9875-de5602368004" providerId="ADAL" clId="{22B28799-2D24-448D-BA03-5E7C4206ED5B}" dt="2022-04-11T09:48:04.145" v="26216" actId="20577"/>
          <ac:spMkLst>
            <pc:docMk/>
            <pc:sldMk cId="2780437523" sldId="158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09:46:33.620" v="26184" actId="1076"/>
          <ac:spMkLst>
            <pc:docMk/>
            <pc:sldMk cId="2780437523" sldId="1584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1T09:47:51.194" v="26187" actId="14100"/>
          <ac:picMkLst>
            <pc:docMk/>
            <pc:sldMk cId="2780437523" sldId="1584"/>
            <ac:picMk id="4098" creationId="{B6F17834-CA87-4B59-BA1F-0C6895AB3146}"/>
          </ac:picMkLst>
        </pc:picChg>
      </pc:sldChg>
      <pc:sldChg chg="addSp modSp add mod">
        <pc:chgData name="Dona Kar" userId="df293a1c-b394-42ac-9875-de5602368004" providerId="ADAL" clId="{22B28799-2D24-448D-BA03-5E7C4206ED5B}" dt="2022-04-12T03:22:39.892" v="31621" actId="1076"/>
        <pc:sldMkLst>
          <pc:docMk/>
          <pc:sldMk cId="790998801" sldId="1585"/>
        </pc:sldMkLst>
        <pc:spChg chg="add mod">
          <ac:chgData name="Dona Kar" userId="df293a1c-b394-42ac-9875-de5602368004" providerId="ADAL" clId="{22B28799-2D24-448D-BA03-5E7C4206ED5B}" dt="2022-04-11T10:32:51.780" v="27160" actId="20577"/>
          <ac:spMkLst>
            <pc:docMk/>
            <pc:sldMk cId="790998801" sldId="1585"/>
            <ac:spMk id="3" creationId="{10C9CA4A-2851-4078-9D0A-22CA3889CC64}"/>
          </ac:spMkLst>
        </pc:spChg>
        <pc:spChg chg="add mod">
          <ac:chgData name="Dona Kar" userId="df293a1c-b394-42ac-9875-de5602368004" providerId="ADAL" clId="{22B28799-2D24-448D-BA03-5E7C4206ED5B}" dt="2022-04-11T09:48:24.002" v="26218"/>
          <ac:spMkLst>
            <pc:docMk/>
            <pc:sldMk cId="790998801" sldId="1585"/>
            <ac:spMk id="12" creationId="{2AB07FCB-A1DE-4BD9-B3C4-7F49A5389A54}"/>
          </ac:spMkLst>
        </pc:spChg>
        <pc:spChg chg="add mod">
          <ac:chgData name="Dona Kar" userId="df293a1c-b394-42ac-9875-de5602368004" providerId="ADAL" clId="{22B28799-2D24-448D-BA03-5E7C4206ED5B}" dt="2022-04-12T03:22:39.892" v="31621" actId="1076"/>
          <ac:spMkLst>
            <pc:docMk/>
            <pc:sldMk cId="790998801" sldId="1585"/>
            <ac:spMk id="13" creationId="{EE395C5D-61D5-4E5B-BF38-90182BBA05E9}"/>
          </ac:spMkLst>
        </pc:spChg>
        <pc:spChg chg="add mod">
          <ac:chgData name="Dona Kar" userId="df293a1c-b394-42ac-9875-de5602368004" providerId="ADAL" clId="{22B28799-2D24-448D-BA03-5E7C4206ED5B}" dt="2022-04-11T10:23:17.147" v="26973" actId="1076"/>
          <ac:spMkLst>
            <pc:docMk/>
            <pc:sldMk cId="790998801" sldId="1585"/>
            <ac:spMk id="14" creationId="{B601CC2F-F59E-483A-8801-878259AC9C43}"/>
          </ac:spMkLst>
        </pc:spChg>
        <pc:spChg chg="mod">
          <ac:chgData name="Dona Kar" userId="df293a1c-b394-42ac-9875-de5602368004" providerId="ADAL" clId="{22B28799-2D24-448D-BA03-5E7C4206ED5B}" dt="2022-04-11T09:49:14.494" v="26286" actId="20577"/>
          <ac:spMkLst>
            <pc:docMk/>
            <pc:sldMk cId="790998801" sldId="1585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416153370" sldId="1586"/>
        </pc:sldMkLst>
        <pc:spChg chg="mod">
          <ac:chgData name="Dona Kar" userId="df293a1c-b394-42ac-9875-de5602368004" providerId="ADAL" clId="{22B28799-2D24-448D-BA03-5E7C4206ED5B}" dt="2022-04-11T10:38:28.042" v="27520" actId="14100"/>
          <ac:spMkLst>
            <pc:docMk/>
            <pc:sldMk cId="2416153370" sldId="1586"/>
            <ac:spMk id="3" creationId="{10C9CA4A-2851-4078-9D0A-22CA3889CC64}"/>
          </ac:spMkLst>
        </pc:spChg>
        <pc:spChg chg="del mod">
          <ac:chgData name="Dona Kar" userId="df293a1c-b394-42ac-9875-de5602368004" providerId="ADAL" clId="{22B28799-2D24-448D-BA03-5E7C4206ED5B}" dt="2022-04-11T10:23:58.154" v="26976" actId="478"/>
          <ac:spMkLst>
            <pc:docMk/>
            <pc:sldMk cId="2416153370" sldId="1586"/>
            <ac:spMk id="13" creationId="{EE395C5D-61D5-4E5B-BF38-90182BBA05E9}"/>
          </ac:spMkLst>
        </pc:spChg>
        <pc:spChg chg="del mod">
          <ac:chgData name="Dona Kar" userId="df293a1c-b394-42ac-9875-de5602368004" providerId="ADAL" clId="{22B28799-2D24-448D-BA03-5E7C4206ED5B}" dt="2022-04-11T10:38:48.480" v="27525" actId="478"/>
          <ac:spMkLst>
            <pc:docMk/>
            <pc:sldMk cId="2416153370" sldId="1586"/>
            <ac:spMk id="14" creationId="{B601CC2F-F59E-483A-8801-878259AC9C43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416153370" sldId="1586"/>
            <ac:spMk id="18" creationId="{64A5D716-C054-4B0A-BD4C-119615D9C76A}"/>
          </ac:spMkLst>
        </pc:spChg>
        <pc:spChg chg="mod">
          <ac:chgData name="Dona Kar" userId="df293a1c-b394-42ac-9875-de5602368004" providerId="ADAL" clId="{22B28799-2D24-448D-BA03-5E7C4206ED5B}" dt="2022-04-11T10:40:11.808" v="27770" actId="20577"/>
          <ac:spMkLst>
            <pc:docMk/>
            <pc:sldMk cId="2416153370" sldId="1586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1T10:38:40.492" v="27523" actId="1076"/>
          <ac:picMkLst>
            <pc:docMk/>
            <pc:sldMk cId="2416153370" sldId="1586"/>
            <ac:picMk id="5" creationId="{04FA36F7-468D-4109-B17D-08D0F46D160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11:20:27.681" v="28644" actId="5793"/>
        <pc:sldMkLst>
          <pc:docMk/>
          <pc:sldMk cId="2106125898" sldId="1587"/>
        </pc:sldMkLst>
        <pc:spChg chg="del">
          <ac:chgData name="Dona Kar" userId="df293a1c-b394-42ac-9875-de5602368004" providerId="ADAL" clId="{22B28799-2D24-448D-BA03-5E7C4206ED5B}" dt="2022-04-11T10:42:00.369" v="27773" actId="478"/>
          <ac:spMkLst>
            <pc:docMk/>
            <pc:sldMk cId="2106125898" sldId="1587"/>
            <ac:spMk id="2" creationId="{72FB1DF2-E0BB-4B78-A444-593F9172304E}"/>
          </ac:spMkLst>
        </pc:spChg>
        <pc:spChg chg="add 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8" creationId="{DC76DF91-E09C-4CEA-AF66-AC52F7A70AB0}"/>
          </ac:spMkLst>
        </pc:spChg>
        <pc:spChg chg="add 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9" creationId="{AB56F751-4A90-4FF4-9A90-A0CFF05D43AC}"/>
          </ac:spMkLst>
        </pc:spChg>
        <pc:spChg chg="add 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10" creationId="{CFAC409F-BBB4-4970-8FEC-EB2E282D6908}"/>
          </ac:spMkLst>
        </pc:spChg>
        <pc:spChg chg="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12" creationId="{536A6950-FA5A-4A54-B448-FFB2151377B2}"/>
          </ac:spMkLst>
        </pc:spChg>
        <pc:spChg chg="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13" creationId="{E979D1DA-24E3-49B3-9EF7-A1AC51F84DCD}"/>
          </ac:spMkLst>
        </pc:spChg>
        <pc:spChg chg="mod">
          <ac:chgData name="Dona Kar" userId="df293a1c-b394-42ac-9875-de5602368004" providerId="ADAL" clId="{22B28799-2D24-448D-BA03-5E7C4206ED5B}" dt="2022-04-11T10:56:53.437" v="28055"/>
          <ac:spMkLst>
            <pc:docMk/>
            <pc:sldMk cId="2106125898" sldId="1587"/>
            <ac:spMk id="14" creationId="{7FD21965-F191-468A-B2CC-F87DC471BAC7}"/>
          </ac:spMkLst>
        </pc:spChg>
        <pc:spChg chg="mod">
          <ac:chgData name="Dona Kar" userId="df293a1c-b394-42ac-9875-de5602368004" providerId="ADAL" clId="{22B28799-2D24-448D-BA03-5E7C4206ED5B}" dt="2022-04-11T10:49:10.455" v="27775" actId="14100"/>
          <ac:spMkLst>
            <pc:docMk/>
            <pc:sldMk cId="2106125898" sldId="1587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11:20:27.681" v="28644" actId="5793"/>
          <ac:spMkLst>
            <pc:docMk/>
            <pc:sldMk cId="2106125898" sldId="158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0:56:17.045" v="28037" actId="20577"/>
          <ac:spMkLst>
            <pc:docMk/>
            <pc:sldMk cId="2106125898" sldId="1587"/>
            <ac:spMk id="27" creationId="{EDA55F5A-5A2D-4BAF-A7E5-4EAF968D5AB2}"/>
          </ac:spMkLst>
        </pc:spChg>
        <pc:spChg chg="del mod">
          <ac:chgData name="Dona Kar" userId="df293a1c-b394-42ac-9875-de5602368004" providerId="ADAL" clId="{22B28799-2D24-448D-BA03-5E7C4206ED5B}" dt="2022-04-11T10:56:19.915" v="28039" actId="478"/>
          <ac:spMkLst>
            <pc:docMk/>
            <pc:sldMk cId="2106125898" sldId="1587"/>
            <ac:spMk id="32" creationId="{56FF76A5-92C6-4A1E-B1B4-CB32C19E02F7}"/>
          </ac:spMkLst>
        </pc:spChg>
        <pc:grpChg chg="add mod">
          <ac:chgData name="Dona Kar" userId="df293a1c-b394-42ac-9875-de5602368004" providerId="ADAL" clId="{22B28799-2D24-448D-BA03-5E7C4206ED5B}" dt="2022-04-11T10:56:53.437" v="28055"/>
          <ac:grpSpMkLst>
            <pc:docMk/>
            <pc:sldMk cId="2106125898" sldId="1587"/>
            <ac:grpSpMk id="11" creationId="{B7BF64E0-9DC1-4C3B-B468-D61F7B731D28}"/>
          </ac:grpSpMkLst>
        </pc:grpChg>
        <pc:picChg chg="del">
          <ac:chgData name="Dona Kar" userId="df293a1c-b394-42ac-9875-de5602368004" providerId="ADAL" clId="{22B28799-2D24-448D-BA03-5E7C4206ED5B}" dt="2022-04-11T10:41:58.912" v="27772" actId="478"/>
          <ac:picMkLst>
            <pc:docMk/>
            <pc:sldMk cId="2106125898" sldId="1587"/>
            <ac:picMk id="1026" creationId="{C77D718A-0C23-455E-84FC-423B1965BE6C}"/>
          </ac:picMkLst>
        </pc:picChg>
      </pc:sldChg>
      <pc:sldChg chg="add del">
        <pc:chgData name="Dona Kar" userId="df293a1c-b394-42ac-9875-de5602368004" providerId="ADAL" clId="{22B28799-2D24-448D-BA03-5E7C4206ED5B}" dt="2022-04-11T10:56:57.753" v="28056" actId="47"/>
        <pc:sldMkLst>
          <pc:docMk/>
          <pc:sldMk cId="1813350228" sldId="1588"/>
        </pc:sldMkLst>
      </pc:sldChg>
      <pc:sldChg chg="add del">
        <pc:chgData name="Dona Kar" userId="df293a1c-b394-42ac-9875-de5602368004" providerId="ADAL" clId="{22B28799-2D24-448D-BA03-5E7C4206ED5B}" dt="2022-04-11T11:00:35.084" v="28095" actId="47"/>
        <pc:sldMkLst>
          <pc:docMk/>
          <pc:sldMk cId="4065738452" sldId="1589"/>
        </pc:sldMkLst>
      </pc:sldChg>
      <pc:sldChg chg="addSp modSp add mod">
        <pc:chgData name="Dona Kar" userId="df293a1c-b394-42ac-9875-de5602368004" providerId="ADAL" clId="{22B28799-2D24-448D-BA03-5E7C4206ED5B}" dt="2022-04-11T14:21:32.300" v="28805" actId="20577"/>
        <pc:sldMkLst>
          <pc:docMk/>
          <pc:sldMk cId="2821816251" sldId="1590"/>
        </pc:sldMkLst>
        <pc:spChg chg="add mod">
          <ac:chgData name="Dona Kar" userId="df293a1c-b394-42ac-9875-de5602368004" providerId="ADAL" clId="{22B28799-2D24-448D-BA03-5E7C4206ED5B}" dt="2022-04-11T10:57:06.140" v="28058"/>
          <ac:spMkLst>
            <pc:docMk/>
            <pc:sldMk cId="2821816251" sldId="1590"/>
            <ac:spMk id="15" creationId="{888EEE2E-0DDA-417D-A77F-517F4073AC5F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17" creationId="{363E195C-15CF-48CE-942D-D3E7B3ECD134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18" creationId="{87A987DB-24BA-46AD-B01B-94FB6345197F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21" creationId="{C0F68D18-F231-47EA-ACBC-8EE3817E057F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22" creationId="{AFBFF447-64F2-4292-83F8-5335DD86D407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23" creationId="{561A6C92-F03C-4B0C-8613-61A050B8FFBA}"/>
          </ac:spMkLst>
        </pc:spChg>
        <pc:spChg chg="mod">
          <ac:chgData name="Dona Kar" userId="df293a1c-b394-42ac-9875-de5602368004" providerId="ADAL" clId="{22B28799-2D24-448D-BA03-5E7C4206ED5B}" dt="2022-04-11T14:21:32.300" v="28805" actId="20577"/>
          <ac:spMkLst>
            <pc:docMk/>
            <pc:sldMk cId="2821816251" sldId="159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0:57:11.596" v="28059"/>
          <ac:spMkLst>
            <pc:docMk/>
            <pc:sldMk cId="2821816251" sldId="1590"/>
            <ac:spMk id="25" creationId="{2CC04F53-13FC-4F8E-B1E8-3DA6E2324199}"/>
          </ac:spMkLst>
        </pc:spChg>
        <pc:spChg chg="add mod">
          <ac:chgData name="Dona Kar" userId="df293a1c-b394-42ac-9875-de5602368004" providerId="ADAL" clId="{22B28799-2D24-448D-BA03-5E7C4206ED5B}" dt="2022-04-11T14:21:16.946" v="28794" actId="1076"/>
          <ac:spMkLst>
            <pc:docMk/>
            <pc:sldMk cId="2821816251" sldId="1590"/>
            <ac:spMk id="26" creationId="{6C25A879-1E91-44FA-AD22-5695BDF1D873}"/>
          </ac:spMkLst>
        </pc:spChg>
        <pc:grpChg chg="add mod">
          <ac:chgData name="Dona Kar" userId="df293a1c-b394-42ac-9875-de5602368004" providerId="ADAL" clId="{22B28799-2D24-448D-BA03-5E7C4206ED5B}" dt="2022-04-11T10:57:11.596" v="28059"/>
          <ac:grpSpMkLst>
            <pc:docMk/>
            <pc:sldMk cId="2821816251" sldId="1590"/>
            <ac:grpSpMk id="16" creationId="{BB52E574-672F-4D9E-8B32-829ADFAD340E}"/>
          </ac:grpSpMkLst>
        </pc:grpChg>
        <pc:grpChg chg="mod">
          <ac:chgData name="Dona Kar" userId="df293a1c-b394-42ac-9875-de5602368004" providerId="ADAL" clId="{22B28799-2D24-448D-BA03-5E7C4206ED5B}" dt="2022-04-11T10:57:11.596" v="28059"/>
          <ac:grpSpMkLst>
            <pc:docMk/>
            <pc:sldMk cId="2821816251" sldId="1590"/>
            <ac:grpSpMk id="20" creationId="{217CAC6D-E938-4D52-93F4-614C59F821A8}"/>
          </ac:grpSpMkLst>
        </pc:grpChg>
        <pc:picChg chg="add mod">
          <ac:chgData name="Dona Kar" userId="df293a1c-b394-42ac-9875-de5602368004" providerId="ADAL" clId="{22B28799-2D24-448D-BA03-5E7C4206ED5B}" dt="2022-04-11T14:21:23.795" v="28797" actId="1076"/>
          <ac:picMkLst>
            <pc:docMk/>
            <pc:sldMk cId="2821816251" sldId="1590"/>
            <ac:picMk id="1026" creationId="{AD6E3BA2-03C0-4E6B-A1DB-215F54713CC9}"/>
          </ac:picMkLst>
        </pc:picChg>
      </pc:sldChg>
      <pc:sldChg chg="addSp modSp add mod">
        <pc:chgData name="Dona Kar" userId="df293a1c-b394-42ac-9875-de5602368004" providerId="ADAL" clId="{22B28799-2D24-448D-BA03-5E7C4206ED5B}" dt="2022-04-11T14:23:46.583" v="28814" actId="20577"/>
        <pc:sldMkLst>
          <pc:docMk/>
          <pc:sldMk cId="3837004751" sldId="1591"/>
        </pc:sldMkLst>
        <pc:spChg chg="mod">
          <ac:chgData name="Dona Kar" userId="df293a1c-b394-42ac-9875-de5602368004" providerId="ADAL" clId="{22B28799-2D24-448D-BA03-5E7C4206ED5B}" dt="2022-04-11T14:23:46.583" v="28814" actId="20577"/>
          <ac:spMkLst>
            <pc:docMk/>
            <pc:sldMk cId="3837004751" sldId="159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4:23:38.074" v="28812" actId="1076"/>
          <ac:spMkLst>
            <pc:docMk/>
            <pc:sldMk cId="3837004751" sldId="1591"/>
            <ac:spMk id="26" creationId="{6C25A879-1E91-44FA-AD22-5695BDF1D873}"/>
          </ac:spMkLst>
        </pc:spChg>
        <pc:picChg chg="add mod">
          <ac:chgData name="Dona Kar" userId="df293a1c-b394-42ac-9875-de5602368004" providerId="ADAL" clId="{22B28799-2D24-448D-BA03-5E7C4206ED5B}" dt="2022-04-11T14:23:35.251" v="28811" actId="1076"/>
          <ac:picMkLst>
            <pc:docMk/>
            <pc:sldMk cId="3837004751" sldId="1591"/>
            <ac:picMk id="2050" creationId="{7182D438-EE19-451E-BAA3-00B524D2014C}"/>
          </ac:picMkLst>
        </pc:picChg>
      </pc:sldChg>
      <pc:sldChg chg="addSp modSp add mod">
        <pc:chgData name="Dona Kar" userId="df293a1c-b394-42ac-9875-de5602368004" providerId="ADAL" clId="{22B28799-2D24-448D-BA03-5E7C4206ED5B}" dt="2022-04-11T14:28:42.328" v="28908" actId="20577"/>
        <pc:sldMkLst>
          <pc:docMk/>
          <pc:sldMk cId="805639528" sldId="1592"/>
        </pc:sldMkLst>
        <pc:spChg chg="mod">
          <ac:chgData name="Dona Kar" userId="df293a1c-b394-42ac-9875-de5602368004" providerId="ADAL" clId="{22B28799-2D24-448D-BA03-5E7C4206ED5B}" dt="2022-04-11T14:28:42.328" v="28908" actId="20577"/>
          <ac:spMkLst>
            <pc:docMk/>
            <pc:sldMk cId="805639528" sldId="159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1:17:42.394" v="28340" actId="20577"/>
          <ac:spMkLst>
            <pc:docMk/>
            <pc:sldMk cId="805639528" sldId="1592"/>
            <ac:spMk id="26" creationId="{6C25A879-1E91-44FA-AD22-5695BDF1D873}"/>
          </ac:spMkLst>
        </pc:spChg>
        <pc:picChg chg="add mod">
          <ac:chgData name="Dona Kar" userId="df293a1c-b394-42ac-9875-de5602368004" providerId="ADAL" clId="{22B28799-2D24-448D-BA03-5E7C4206ED5B}" dt="2022-04-11T14:28:10.834" v="28819" actId="1076"/>
          <ac:picMkLst>
            <pc:docMk/>
            <pc:sldMk cId="805639528" sldId="1592"/>
            <ac:picMk id="3" creationId="{D127E17A-835A-495A-9416-A4859C4D8C66}"/>
          </ac:picMkLst>
        </pc:picChg>
      </pc:sldChg>
      <pc:sldChg chg="addSp modSp add mod">
        <pc:chgData name="Dona Kar" userId="df293a1c-b394-42ac-9875-de5602368004" providerId="ADAL" clId="{22B28799-2D24-448D-BA03-5E7C4206ED5B}" dt="2022-04-11T14:32:14.501" v="28959" actId="20577"/>
        <pc:sldMkLst>
          <pc:docMk/>
          <pc:sldMk cId="228767427" sldId="1593"/>
        </pc:sldMkLst>
        <pc:spChg chg="add mod">
          <ac:chgData name="Dona Kar" userId="df293a1c-b394-42ac-9875-de5602368004" providerId="ADAL" clId="{22B28799-2D24-448D-BA03-5E7C4206ED5B}" dt="2022-04-11T14:31:11.405" v="28913" actId="208"/>
          <ac:spMkLst>
            <pc:docMk/>
            <pc:sldMk cId="228767427" sldId="1593"/>
            <ac:spMk id="2" creationId="{B177C43F-0A35-4068-98DF-66CEE43A3E83}"/>
          </ac:spMkLst>
        </pc:spChg>
        <pc:spChg chg="mod">
          <ac:chgData name="Dona Kar" userId="df293a1c-b394-42ac-9875-de5602368004" providerId="ADAL" clId="{22B28799-2D24-448D-BA03-5E7C4206ED5B}" dt="2022-04-11T14:32:14.501" v="28959" actId="20577"/>
          <ac:spMkLst>
            <pc:docMk/>
            <pc:sldMk cId="228767427" sldId="159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1:18:45.641" v="28476" actId="1076"/>
          <ac:spMkLst>
            <pc:docMk/>
            <pc:sldMk cId="228767427" sldId="1593"/>
            <ac:spMk id="26" creationId="{6C25A879-1E91-44FA-AD22-5695BDF1D873}"/>
          </ac:spMkLst>
        </pc:spChg>
        <pc:spChg chg="mod">
          <ac:chgData name="Dona Kar" userId="df293a1c-b394-42ac-9875-de5602368004" providerId="ADAL" clId="{22B28799-2D24-448D-BA03-5E7C4206ED5B}" dt="2022-04-11T14:31:52.192" v="28919" actId="1076"/>
          <ac:spMkLst>
            <pc:docMk/>
            <pc:sldMk cId="228767427" sldId="1593"/>
            <ac:spMk id="31" creationId="{54AAA989-2093-4834-93BD-1D8F47E5D43D}"/>
          </ac:spMkLst>
        </pc:spChg>
        <pc:spChg chg="mod">
          <ac:chgData name="Dona Kar" userId="df293a1c-b394-42ac-9875-de5602368004" providerId="ADAL" clId="{22B28799-2D24-448D-BA03-5E7C4206ED5B}" dt="2022-04-11T14:31:52.192" v="28919" actId="1076"/>
          <ac:spMkLst>
            <pc:docMk/>
            <pc:sldMk cId="228767427" sldId="1593"/>
            <ac:spMk id="32" creationId="{4D067EF9-25B9-4308-A3E8-AFC82AF00DB7}"/>
          </ac:spMkLst>
        </pc:spChg>
        <pc:grpChg chg="mod">
          <ac:chgData name="Dona Kar" userId="df293a1c-b394-42ac-9875-de5602368004" providerId="ADAL" clId="{22B28799-2D24-448D-BA03-5E7C4206ED5B}" dt="2022-04-11T14:31:44.833" v="28918" actId="1076"/>
          <ac:grpSpMkLst>
            <pc:docMk/>
            <pc:sldMk cId="228767427" sldId="1593"/>
            <ac:grpSpMk id="16" creationId="{BB52E574-672F-4D9E-8B32-829ADFAD340E}"/>
          </ac:grpSpMkLst>
        </pc:grpChg>
        <pc:grpChg chg="add mod">
          <ac:chgData name="Dona Kar" userId="df293a1c-b394-42ac-9875-de5602368004" providerId="ADAL" clId="{22B28799-2D24-448D-BA03-5E7C4206ED5B}" dt="2022-04-11T14:31:52.192" v="28919" actId="1076"/>
          <ac:grpSpMkLst>
            <pc:docMk/>
            <pc:sldMk cId="228767427" sldId="1593"/>
            <ac:grpSpMk id="29" creationId="{E7352654-5149-4665-A985-212EB31BD487}"/>
          </ac:grpSpMkLst>
        </pc:grpChg>
        <pc:picChg chg="add mod">
          <ac:chgData name="Dona Kar" userId="df293a1c-b394-42ac-9875-de5602368004" providerId="ADAL" clId="{22B28799-2D24-448D-BA03-5E7C4206ED5B}" dt="2022-04-11T14:30:49.801" v="28909"/>
          <ac:picMkLst>
            <pc:docMk/>
            <pc:sldMk cId="228767427" sldId="1593"/>
            <ac:picMk id="28" creationId="{A8D8CCA8-5D40-449B-8064-1312E303EE14}"/>
          </ac:picMkLst>
        </pc:picChg>
        <pc:picChg chg="mod">
          <ac:chgData name="Dona Kar" userId="df293a1c-b394-42ac-9875-de5602368004" providerId="ADAL" clId="{22B28799-2D24-448D-BA03-5E7C4206ED5B}" dt="2022-04-11T14:31:52.192" v="28919" actId="1076"/>
          <ac:picMkLst>
            <pc:docMk/>
            <pc:sldMk cId="228767427" sldId="1593"/>
            <ac:picMk id="30" creationId="{E36FE61B-1F87-4489-8D6B-0A660AC1EBC5}"/>
          </ac:picMkLst>
        </pc:picChg>
        <pc:picChg chg="mod">
          <ac:chgData name="Dona Kar" userId="df293a1c-b394-42ac-9875-de5602368004" providerId="ADAL" clId="{22B28799-2D24-448D-BA03-5E7C4206ED5B}" dt="2022-04-11T14:31:52.192" v="28919" actId="1076"/>
          <ac:picMkLst>
            <pc:docMk/>
            <pc:sldMk cId="228767427" sldId="1593"/>
            <ac:picMk id="33" creationId="{957302EF-2A0C-43D9-B9F5-F45E39F0C6B2}"/>
          </ac:picMkLst>
        </pc:picChg>
      </pc:sldChg>
      <pc:sldChg chg="addSp modSp add mod">
        <pc:chgData name="Dona Kar" userId="df293a1c-b394-42ac-9875-de5602368004" providerId="ADAL" clId="{22B28799-2D24-448D-BA03-5E7C4206ED5B}" dt="2022-04-11T14:34:10.165" v="28968" actId="20577"/>
        <pc:sldMkLst>
          <pc:docMk/>
          <pc:sldMk cId="1615870166" sldId="1594"/>
        </pc:sldMkLst>
        <pc:spChg chg="mod">
          <ac:chgData name="Dona Kar" userId="df293a1c-b394-42ac-9875-de5602368004" providerId="ADAL" clId="{22B28799-2D24-448D-BA03-5E7C4206ED5B}" dt="2022-04-11T14:34:10.165" v="28968" actId="20577"/>
          <ac:spMkLst>
            <pc:docMk/>
            <pc:sldMk cId="1615870166" sldId="159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1:19:29.708" v="28580" actId="20577"/>
          <ac:spMkLst>
            <pc:docMk/>
            <pc:sldMk cId="1615870166" sldId="1594"/>
            <ac:spMk id="26" creationId="{6C25A879-1E91-44FA-AD22-5695BDF1D873}"/>
          </ac:spMkLst>
        </pc:spChg>
        <pc:spChg chg="add mod">
          <ac:chgData name="Dona Kar" userId="df293a1c-b394-42ac-9875-de5602368004" providerId="ADAL" clId="{22B28799-2D24-448D-BA03-5E7C4206ED5B}" dt="2022-04-11T14:32:29.096" v="28960"/>
          <ac:spMkLst>
            <pc:docMk/>
            <pc:sldMk cId="1615870166" sldId="1594"/>
            <ac:spMk id="29" creationId="{B5C83C90-0EC2-40CF-AFFF-8D497F4A0023}"/>
          </ac:spMkLst>
        </pc:spChg>
        <pc:spChg chg="mod">
          <ac:chgData name="Dona Kar" userId="df293a1c-b394-42ac-9875-de5602368004" providerId="ADAL" clId="{22B28799-2D24-448D-BA03-5E7C4206ED5B}" dt="2022-04-11T14:32:29.096" v="28960"/>
          <ac:spMkLst>
            <pc:docMk/>
            <pc:sldMk cId="1615870166" sldId="1594"/>
            <ac:spMk id="32" creationId="{58994B37-1D07-4285-A4BC-8DCEF35BAB03}"/>
          </ac:spMkLst>
        </pc:spChg>
        <pc:spChg chg="mod">
          <ac:chgData name="Dona Kar" userId="df293a1c-b394-42ac-9875-de5602368004" providerId="ADAL" clId="{22B28799-2D24-448D-BA03-5E7C4206ED5B}" dt="2022-04-11T14:32:29.096" v="28960"/>
          <ac:spMkLst>
            <pc:docMk/>
            <pc:sldMk cId="1615870166" sldId="1594"/>
            <ac:spMk id="33" creationId="{6A37BE8E-A610-44A9-9949-0457C2B5B005}"/>
          </ac:spMkLst>
        </pc:spChg>
        <pc:spChg chg="add mod">
          <ac:chgData name="Dona Kar" userId="df293a1c-b394-42ac-9875-de5602368004" providerId="ADAL" clId="{22B28799-2D24-448D-BA03-5E7C4206ED5B}" dt="2022-04-11T14:32:50.320" v="28962" actId="1076"/>
          <ac:spMkLst>
            <pc:docMk/>
            <pc:sldMk cId="1615870166" sldId="1594"/>
            <ac:spMk id="35" creationId="{E82C39A0-0C25-4ABE-9EAB-6F101CED9A14}"/>
          </ac:spMkLst>
        </pc:spChg>
        <pc:grpChg chg="add mod">
          <ac:chgData name="Dona Kar" userId="df293a1c-b394-42ac-9875-de5602368004" providerId="ADAL" clId="{22B28799-2D24-448D-BA03-5E7C4206ED5B}" dt="2022-04-11T14:32:29.096" v="28960"/>
          <ac:grpSpMkLst>
            <pc:docMk/>
            <pc:sldMk cId="1615870166" sldId="1594"/>
            <ac:grpSpMk id="30" creationId="{2BBD6F68-AF2B-4C64-BCC4-B2A1F140ED98}"/>
          </ac:grpSpMkLst>
        </pc:grpChg>
        <pc:picChg chg="add mod">
          <ac:chgData name="Dona Kar" userId="df293a1c-b394-42ac-9875-de5602368004" providerId="ADAL" clId="{22B28799-2D24-448D-BA03-5E7C4206ED5B}" dt="2022-04-11T14:32:29.096" v="28960"/>
          <ac:picMkLst>
            <pc:docMk/>
            <pc:sldMk cId="1615870166" sldId="1594"/>
            <ac:picMk id="28" creationId="{160E6F17-4312-47FF-8530-E2E32DEFFDC9}"/>
          </ac:picMkLst>
        </pc:picChg>
        <pc:picChg chg="mod">
          <ac:chgData name="Dona Kar" userId="df293a1c-b394-42ac-9875-de5602368004" providerId="ADAL" clId="{22B28799-2D24-448D-BA03-5E7C4206ED5B}" dt="2022-04-11T14:32:29.096" v="28960"/>
          <ac:picMkLst>
            <pc:docMk/>
            <pc:sldMk cId="1615870166" sldId="1594"/>
            <ac:picMk id="31" creationId="{470C50F7-1E85-4467-A29A-303D5C849FB1}"/>
          </ac:picMkLst>
        </pc:picChg>
        <pc:picChg chg="mod">
          <ac:chgData name="Dona Kar" userId="df293a1c-b394-42ac-9875-de5602368004" providerId="ADAL" clId="{22B28799-2D24-448D-BA03-5E7C4206ED5B}" dt="2022-04-11T14:32:29.096" v="28960"/>
          <ac:picMkLst>
            <pc:docMk/>
            <pc:sldMk cId="1615870166" sldId="1594"/>
            <ac:picMk id="34" creationId="{8E964660-358E-4B26-A57E-B6E6210C24D0}"/>
          </ac:picMkLst>
        </pc:picChg>
        <pc:picChg chg="add mod">
          <ac:chgData name="Dona Kar" userId="df293a1c-b394-42ac-9875-de5602368004" providerId="ADAL" clId="{22B28799-2D24-448D-BA03-5E7C4206ED5B}" dt="2022-04-11T14:33:58.754" v="28966" actId="14100"/>
          <ac:picMkLst>
            <pc:docMk/>
            <pc:sldMk cId="1615870166" sldId="1594"/>
            <ac:picMk id="3074" creationId="{E19E74A9-354C-45F2-8FBF-1F6BC452381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419861069" sldId="1595"/>
        </pc:sldMkLst>
        <pc:spChg chg="mod">
          <ac:chgData name="Dona Kar" userId="df293a1c-b394-42ac-9875-de5602368004" providerId="ADAL" clId="{22B28799-2D24-448D-BA03-5E7C4206ED5B}" dt="2022-04-11T14:47:45.083" v="29062" actId="1076"/>
          <ac:spMkLst>
            <pc:docMk/>
            <pc:sldMk cId="3419861069" sldId="159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4:41:06.933" v="29056" actId="1076"/>
          <ac:spMkLst>
            <pc:docMk/>
            <pc:sldMk cId="3419861069" sldId="1595"/>
            <ac:spMk id="26" creationId="{6C25A879-1E91-44FA-AD22-5695BDF1D873}"/>
          </ac:spMkLst>
        </pc:spChg>
        <pc:spChg chg="add del mod">
          <ac:chgData name="Dona Kar" userId="df293a1c-b394-42ac-9875-de5602368004" providerId="ADAL" clId="{22B28799-2D24-448D-BA03-5E7C4206ED5B}" dt="2022-04-11T14:40:31.479" v="29026" actId="478"/>
          <ac:spMkLst>
            <pc:docMk/>
            <pc:sldMk cId="3419861069" sldId="1595"/>
            <ac:spMk id="28" creationId="{42FDA0C1-B700-4E25-9778-5713F7F755DC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419861069" sldId="1595"/>
            <ac:spMk id="29" creationId="{7A8353BB-1D6A-43C8-BCAC-DE7177EAF19C}"/>
          </ac:spMkLst>
        </pc:spChg>
        <pc:picChg chg="add mod">
          <ac:chgData name="Dona Kar" userId="df293a1c-b394-42ac-9875-de5602368004" providerId="ADAL" clId="{22B28799-2D24-448D-BA03-5E7C4206ED5B}" dt="2022-04-11T14:41:08.512" v="29057" actId="1076"/>
          <ac:picMkLst>
            <pc:docMk/>
            <pc:sldMk cId="3419861069" sldId="1595"/>
            <ac:picMk id="4098" creationId="{2A6F4C4A-188D-406A-B913-2AD9C8510B83}"/>
          </ac:picMkLst>
        </pc:picChg>
      </pc:sldChg>
      <pc:sldChg chg="add del">
        <pc:chgData name="Dona Kar" userId="df293a1c-b394-42ac-9875-de5602368004" providerId="ADAL" clId="{22B28799-2D24-448D-BA03-5E7C4206ED5B}" dt="2022-04-11T14:47:36.634" v="29059" actId="47"/>
        <pc:sldMkLst>
          <pc:docMk/>
          <pc:sldMk cId="173651713" sldId="1596"/>
        </pc:sldMkLst>
      </pc:sldChg>
      <pc:sldChg chg="modSp add del mod">
        <pc:chgData name="Dona Kar" userId="df293a1c-b394-42ac-9875-de5602368004" providerId="ADAL" clId="{22B28799-2D24-448D-BA03-5E7C4206ED5B}" dt="2022-04-11T14:40:06.351" v="29019" actId="47"/>
        <pc:sldMkLst>
          <pc:docMk/>
          <pc:sldMk cId="253617490" sldId="1596"/>
        </pc:sldMkLst>
        <pc:spChg chg="mod">
          <ac:chgData name="Dona Kar" userId="df293a1c-b394-42ac-9875-de5602368004" providerId="ADAL" clId="{22B28799-2D24-448D-BA03-5E7C4206ED5B}" dt="2022-04-11T14:39:36.210" v="29007" actId="20577"/>
          <ac:spMkLst>
            <pc:docMk/>
            <pc:sldMk cId="253617490" sldId="1596"/>
            <ac:spMk id="24" creationId="{F658F508-7FF4-4B5F-BB0A-3D1F02427888}"/>
          </ac:spMkLst>
        </pc:spChg>
      </pc:sldChg>
      <pc:sldChg chg="addSp delSp modSp new mod">
        <pc:chgData name="Dona Kar" userId="df293a1c-b394-42ac-9875-de5602368004" providerId="ADAL" clId="{22B28799-2D24-448D-BA03-5E7C4206ED5B}" dt="2022-04-12T03:52:42.652" v="32002"/>
        <pc:sldMkLst>
          <pc:docMk/>
          <pc:sldMk cId="2187113019" sldId="1596"/>
        </pc:sldMkLst>
        <pc:spChg chg="add mod">
          <ac:chgData name="Dona Kar" userId="df293a1c-b394-42ac-9875-de5602368004" providerId="ADAL" clId="{22B28799-2D24-448D-BA03-5E7C4206ED5B}" dt="2022-04-11T15:09:39.635" v="29577" actId="20577"/>
          <ac:spMkLst>
            <pc:docMk/>
            <pc:sldMk cId="2187113019" sldId="1596"/>
            <ac:spMk id="2" creationId="{EA06229A-8F56-4D57-9991-B030010D0B35}"/>
          </ac:spMkLst>
        </pc:spChg>
        <pc:spChg chg="add mod">
          <ac:chgData name="Dona Kar" userId="df293a1c-b394-42ac-9875-de5602368004" providerId="ADAL" clId="{22B28799-2D24-448D-BA03-5E7C4206ED5B}" dt="2022-04-11T15:09:42.695" v="29578" actId="1076"/>
          <ac:spMkLst>
            <pc:docMk/>
            <pc:sldMk cId="2187113019" sldId="1596"/>
            <ac:spMk id="3" creationId="{5E4D1745-DF1A-4427-905F-3579472C8EE3}"/>
          </ac:spMkLst>
        </pc:spChg>
        <pc:spChg chg="add mod">
          <ac:chgData name="Dona Kar" userId="df293a1c-b394-42ac-9875-de5602368004" providerId="ADAL" clId="{22B28799-2D24-448D-BA03-5E7C4206ED5B}" dt="2022-04-11T15:02:51.394" v="29374" actId="404"/>
          <ac:spMkLst>
            <pc:docMk/>
            <pc:sldMk cId="2187113019" sldId="1596"/>
            <ac:spMk id="5" creationId="{85C132B3-DB17-4EC1-A5E6-E86EC90AA048}"/>
          </ac:spMkLst>
        </pc:spChg>
        <pc:spChg chg="add mod">
          <ac:chgData name="Dona Kar" userId="df293a1c-b394-42ac-9875-de5602368004" providerId="ADAL" clId="{22B28799-2D24-448D-BA03-5E7C4206ED5B}" dt="2022-04-11T15:08:26.878" v="29514" actId="20577"/>
          <ac:spMkLst>
            <pc:docMk/>
            <pc:sldMk cId="2187113019" sldId="1596"/>
            <ac:spMk id="7" creationId="{B0E274F8-F5FD-4A39-A723-0E5D6817617E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10" creationId="{6D503941-DAF7-429B-B0DB-F2A6F01D6E80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23" creationId="{FC6C4763-DA77-40CA-97FB-4578F99F0676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36" creationId="{0FED5461-1F7D-43DE-868F-8768F9A89137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57" creationId="{27396FA7-73A1-4595-8B1D-509747E3D5DF}"/>
          </ac:spMkLst>
        </pc:spChg>
        <pc:spChg chg="mod">
          <ac:chgData name="Dona Kar" userId="df293a1c-b394-42ac-9875-de5602368004" providerId="ADAL" clId="{22B28799-2D24-448D-BA03-5E7C4206ED5B}" dt="2022-04-11T15:08:34.567" v="29525" actId="1035"/>
          <ac:spMkLst>
            <pc:docMk/>
            <pc:sldMk cId="2187113019" sldId="1596"/>
            <ac:spMk id="58" creationId="{6A02A1E1-A7C9-47A7-A21D-D031AFED51AE}"/>
          </ac:spMkLst>
        </pc:spChg>
        <pc:spChg chg="add mod">
          <ac:chgData name="Dona Kar" userId="df293a1c-b394-42ac-9875-de5602368004" providerId="ADAL" clId="{22B28799-2D24-448D-BA03-5E7C4206ED5B}" dt="2022-04-11T15:07:40.883" v="29469" actId="20577"/>
          <ac:spMkLst>
            <pc:docMk/>
            <pc:sldMk cId="2187113019" sldId="1596"/>
            <ac:spMk id="62" creationId="{D828091F-E7B1-4905-81B8-DFEF5CB119B1}"/>
          </ac:spMkLst>
        </pc:spChg>
        <pc:spChg chg="add mod">
          <ac:chgData name="Dona Kar" userId="df293a1c-b394-42ac-9875-de5602368004" providerId="ADAL" clId="{22B28799-2D24-448D-BA03-5E7C4206ED5B}" dt="2022-04-11T15:07:45.401" v="29470" actId="20577"/>
          <ac:spMkLst>
            <pc:docMk/>
            <pc:sldMk cId="2187113019" sldId="1596"/>
            <ac:spMk id="64" creationId="{2A131EBD-980B-4973-BB8F-77E8DB90F682}"/>
          </ac:spMkLst>
        </pc:spChg>
        <pc:spChg chg="add mod">
          <ac:chgData name="Dona Kar" userId="df293a1c-b394-42ac-9875-de5602368004" providerId="ADAL" clId="{22B28799-2D24-448D-BA03-5E7C4206ED5B}" dt="2022-04-11T15:07:50.836" v="29472" actId="5793"/>
          <ac:spMkLst>
            <pc:docMk/>
            <pc:sldMk cId="2187113019" sldId="1596"/>
            <ac:spMk id="66" creationId="{8E252C94-AC9C-4C73-8ACD-010D7CA21836}"/>
          </ac:spMkLst>
        </pc:spChg>
        <pc:grpChg chg="add 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8" creationId="{7549D1F5-87A3-4B85-9288-BF015DDCCAB0}"/>
          </ac:grpSpMkLst>
        </pc:grpChg>
        <pc:grpChg chg="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9" creationId="{DC940ECB-3D4F-4CDB-8942-8BA9A6222210}"/>
          </ac:grpSpMkLst>
        </pc:grpChg>
        <pc:grpChg chg="add 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22" creationId="{7BE3BE1F-9571-4309-AEEE-5ABEDDBC3A19}"/>
          </ac:grpSpMkLst>
        </pc:grpChg>
        <pc:grpChg chg="add 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35" creationId="{71C0624E-AFE6-452F-8ABD-1E8DDDF7B2EB}"/>
          </ac:grpSpMkLst>
        </pc:grpChg>
        <pc:grpChg chg="add mod">
          <ac:chgData name="Dona Kar" userId="df293a1c-b394-42ac-9875-de5602368004" providerId="ADAL" clId="{22B28799-2D24-448D-BA03-5E7C4206ED5B}" dt="2022-04-11T15:08:34.567" v="29525" actId="1035"/>
          <ac:grpSpMkLst>
            <pc:docMk/>
            <pc:sldMk cId="2187113019" sldId="1596"/>
            <ac:grpSpMk id="55" creationId="{5CB385B0-91D3-4E75-96A5-10DA48106B20}"/>
          </ac:grpSpMkLst>
        </pc:grpChg>
        <pc:graphicFrameChg chg="add mod modGraphic">
          <ac:chgData name="Dona Kar" userId="df293a1c-b394-42ac-9875-de5602368004" providerId="ADAL" clId="{22B28799-2D24-448D-BA03-5E7C4206ED5B}" dt="2022-04-12T03:52:42.652" v="32002"/>
          <ac:graphicFrameMkLst>
            <pc:docMk/>
            <pc:sldMk cId="2187113019" sldId="1596"/>
            <ac:graphicFrameMk id="60" creationId="{66A2A349-2FB6-4535-A50E-D8623BBEA7BE}"/>
          </ac:graphicFrameMkLst>
        </pc:graphicFrame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1" creationId="{7AC1E6A8-3BCA-49CF-A39E-FDE3478F3DC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2" creationId="{53836757-8B51-4805-9288-9161B781A38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3" creationId="{D01C7C17-618D-443B-B4A2-688CE0C5A886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4" creationId="{FED93114-9FC8-4F93-BC27-935E9BA8AF1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5" creationId="{5EFEB824-B9EF-469B-AC1B-D96D9A86DD9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6" creationId="{BC01F3CE-3D68-4CDC-B33A-C379FE7288B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7" creationId="{3C415542-AC86-444B-99AC-086534BBE8A1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8" creationId="{A98D2DEF-3548-464C-A7DA-53C3B494C85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19" creationId="{E791AC6F-8ABD-4B01-A87B-D545D44F3F0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0" creationId="{85C36B33-E773-4F9A-8358-C79C14F0E74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1" creationId="{E8D09542-764E-4546-861B-1041CDFCED6C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4" creationId="{45277C7A-B83D-40C8-8BBD-A1D56713435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5" creationId="{3CD18B22-97F1-4597-9203-A62E71021A1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6" creationId="{8BF224B5-496F-476A-8176-FA06F09D0968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7" creationId="{90F83215-2A1C-420E-8844-24C4A907ECC7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8" creationId="{7D47908A-7ADB-4247-B126-B88B19FD95BD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29" creationId="{D6ECC006-F37F-4F06-A691-637C24CCB65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0" creationId="{D94B92A5-76D2-48AA-89D7-BCC75051CFC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1" creationId="{7708F659-78D2-4477-BCF4-51DB413593B7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2" creationId="{D3E051F3-F7E5-4EAB-B59B-A6A8D7A40C36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3" creationId="{19CEBDC9-E6B5-48A2-B66B-C9AEAD7EB7B8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4" creationId="{6371174B-68CD-4DC7-8E57-0F7E2F06814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7" creationId="{91EF9044-7CE0-4EE6-A188-8AF95F34E084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8" creationId="{BD257D8A-061A-4F0F-AA18-420B07B80487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39" creationId="{BF765C2A-F454-4A2C-BB63-5039287FFA09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0" creationId="{2925253B-ECC5-43D3-9C05-544B25B633B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1" creationId="{75204FFD-4C0F-4E5A-952B-408E27E22B7B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2" creationId="{1B2AD515-2A27-409E-BDB7-4022B07FE3B3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3" creationId="{7CCC2B82-456D-4FC5-B5C7-F7A8A40F790E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4" creationId="{3657E192-7092-4706-ADDB-DCE2763BB175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5" creationId="{B08F9B1F-E636-496D-A974-360FC0802ABD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6" creationId="{177EFE3C-4B1A-47CF-9F54-3735171D6B52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7" creationId="{8EACB84E-CFFE-43FB-8E39-E13F7694DD9F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8" creationId="{806CD426-1105-45E0-8DF8-DA0E75D41C46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49" creationId="{78F078CD-B148-4172-B96A-6A5CFFF24D70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50" creationId="{529677C3-6BC6-43F6-B786-3639A2B1D167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51" creationId="{9DB6427C-5BD5-4842-A37A-929FBFD08DFD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56" creationId="{59087B60-E044-4B22-9C67-B0E4BEB43AB1}"/>
          </ac:picMkLst>
        </pc:picChg>
        <pc:picChg chg="mod">
          <ac:chgData name="Dona Kar" userId="df293a1c-b394-42ac-9875-de5602368004" providerId="ADAL" clId="{22B28799-2D24-448D-BA03-5E7C4206ED5B}" dt="2022-04-11T15:08:34.567" v="29525" actId="1035"/>
          <ac:picMkLst>
            <pc:docMk/>
            <pc:sldMk cId="2187113019" sldId="1596"/>
            <ac:picMk id="59" creationId="{E65B1D1D-A1A2-4D95-BE36-EA90334BB30E}"/>
          </ac:picMkLst>
        </pc:picChg>
        <pc:picChg chg="add del mod">
          <ac:chgData name="Dona Kar" userId="df293a1c-b394-42ac-9875-de5602368004" providerId="ADAL" clId="{22B28799-2D24-448D-BA03-5E7C4206ED5B}" dt="2022-04-11T15:08:24.268" v="29513" actId="478"/>
          <ac:picMkLst>
            <pc:docMk/>
            <pc:sldMk cId="2187113019" sldId="1596"/>
            <ac:picMk id="83" creationId="{84E2C397-CEAE-4FA7-B26C-0768C41068DC}"/>
          </ac:picMkLst>
        </pc:picChg>
        <pc:cxnChg chg="add del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53" creationId="{AA52CD69-A8D3-4B49-82DA-4DC052125A5D}"/>
          </ac:cxnSpMkLst>
        </pc:cxnChg>
        <pc:cxnChg chg="add del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54" creationId="{0AF37DFA-419F-4449-9D88-8DA77D1F4BD1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68" creationId="{374298E9-AD60-4FDD-856A-F2A5BACFFD15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0" creationId="{5AF74234-2C27-426B-8088-80547DAB35DB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2" creationId="{F4B3D68A-B501-4CE4-B391-BE1F1D6B97B4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5" creationId="{FB985976-CB3E-4820-AF19-9CE1BD3241F3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7" creationId="{2693C1A7-4C07-4216-B570-7C2AA5F0B447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79" creationId="{3FC92636-1622-4881-B2E6-239CEFB7E431}"/>
          </ac:cxnSpMkLst>
        </pc:cxnChg>
        <pc:cxnChg chg="add mod">
          <ac:chgData name="Dona Kar" userId="df293a1c-b394-42ac-9875-de5602368004" providerId="ADAL" clId="{22B28799-2D24-448D-BA03-5E7C4206ED5B}" dt="2022-04-11T15:08:34.567" v="29525" actId="1035"/>
          <ac:cxnSpMkLst>
            <pc:docMk/>
            <pc:sldMk cId="2187113019" sldId="1596"/>
            <ac:cxnSpMk id="81" creationId="{49C9248D-4348-4356-99B2-D8D399029F6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898285413" sldId="1597"/>
        </pc:sldMkLst>
        <pc:spChg chg="del">
          <ac:chgData name="Dona Kar" userId="df293a1c-b394-42ac-9875-de5602368004" providerId="ADAL" clId="{22B28799-2D24-448D-BA03-5E7C4206ED5B}" dt="2022-04-11T15:26:27.136" v="29582" actId="478"/>
          <ac:spMkLst>
            <pc:docMk/>
            <pc:sldMk cId="3898285413" sldId="1597"/>
            <ac:spMk id="8" creationId="{DC76DF91-E09C-4CEA-AF66-AC52F7A70AB0}"/>
          </ac:spMkLst>
        </pc:spChg>
        <pc:spChg chg="del">
          <ac:chgData name="Dona Kar" userId="df293a1c-b394-42ac-9875-de5602368004" providerId="ADAL" clId="{22B28799-2D24-448D-BA03-5E7C4206ED5B}" dt="2022-04-11T15:26:27.136" v="29582" actId="478"/>
          <ac:spMkLst>
            <pc:docMk/>
            <pc:sldMk cId="3898285413" sldId="1597"/>
            <ac:spMk id="9" creationId="{AB56F751-4A90-4FF4-9A90-A0CFF05D43AC}"/>
          </ac:spMkLst>
        </pc:spChg>
        <pc:spChg chg="del">
          <ac:chgData name="Dona Kar" userId="df293a1c-b394-42ac-9875-de5602368004" providerId="ADAL" clId="{22B28799-2D24-448D-BA03-5E7C4206ED5B}" dt="2022-04-11T15:26:27.136" v="29582" actId="478"/>
          <ac:spMkLst>
            <pc:docMk/>
            <pc:sldMk cId="3898285413" sldId="1597"/>
            <ac:spMk id="10" creationId="{CFAC409F-BBB4-4970-8FEC-EB2E282D6908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898285413" sldId="1597"/>
            <ac:spMk id="15" creationId="{FA9B0126-91DA-43CA-B9A2-15FE24D6F73C}"/>
          </ac:spMkLst>
        </pc:spChg>
        <pc:spChg chg="mod">
          <ac:chgData name="Dona Kar" userId="df293a1c-b394-42ac-9875-de5602368004" providerId="ADAL" clId="{22B28799-2D24-448D-BA03-5E7C4206ED5B}" dt="2022-04-11T15:10:19.610" v="29581" actId="14100"/>
          <ac:spMkLst>
            <pc:docMk/>
            <pc:sldMk cId="3898285413" sldId="1597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1T15:32:44.064" v="29803" actId="20577"/>
          <ac:spMkLst>
            <pc:docMk/>
            <pc:sldMk cId="3898285413" sldId="159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1T15:32:25.455" v="29794" actId="1076"/>
          <ac:spMkLst>
            <pc:docMk/>
            <pc:sldMk cId="3898285413" sldId="1597"/>
            <ac:spMk id="27" creationId="{EDA55F5A-5A2D-4BAF-A7E5-4EAF968D5AB2}"/>
          </ac:spMkLst>
        </pc:spChg>
        <pc:grpChg chg="del">
          <ac:chgData name="Dona Kar" userId="df293a1c-b394-42ac-9875-de5602368004" providerId="ADAL" clId="{22B28799-2D24-448D-BA03-5E7C4206ED5B}" dt="2022-04-11T15:26:27.136" v="29582" actId="478"/>
          <ac:grpSpMkLst>
            <pc:docMk/>
            <pc:sldMk cId="3898285413" sldId="1597"/>
            <ac:grpSpMk id="11" creationId="{B7BF64E0-9DC1-4C3B-B468-D61F7B731D28}"/>
          </ac:grpSpMkLst>
        </pc:grpChg>
        <pc:picChg chg="add mod">
          <ac:chgData name="Dona Kar" userId="df293a1c-b394-42ac-9875-de5602368004" providerId="ADAL" clId="{22B28799-2D24-448D-BA03-5E7C4206ED5B}" dt="2022-04-11T15:32:22.161" v="29793" actId="1076"/>
          <ac:picMkLst>
            <pc:docMk/>
            <pc:sldMk cId="3898285413" sldId="1597"/>
            <ac:picMk id="5122" creationId="{0F5596B4-4B85-4DEA-A236-1BA45553594D}"/>
          </ac:picMkLst>
        </pc:picChg>
      </pc:sldChg>
      <pc:sldChg chg="modSp add del mod">
        <pc:chgData name="Dona Kar" userId="df293a1c-b394-42ac-9875-de5602368004" providerId="ADAL" clId="{22B28799-2D24-448D-BA03-5E7C4206ED5B}" dt="2022-04-11T15:34:38.385" v="29804" actId="47"/>
        <pc:sldMkLst>
          <pc:docMk/>
          <pc:sldMk cId="1410128330" sldId="1598"/>
        </pc:sldMkLst>
        <pc:spChg chg="mod">
          <ac:chgData name="Dona Kar" userId="df293a1c-b394-42ac-9875-de5602368004" providerId="ADAL" clId="{22B28799-2D24-448D-BA03-5E7C4206ED5B}" dt="2022-04-11T15:30:53.519" v="29749" actId="1076"/>
          <ac:spMkLst>
            <pc:docMk/>
            <pc:sldMk cId="1410128330" sldId="1598"/>
            <ac:spMk id="29" creationId="{BCE0B11F-7D63-46B1-92D2-E5CE3DA607B3}"/>
          </ac:spMkLst>
        </pc:spChg>
      </pc:sldChg>
      <pc:sldChg chg="modSp add del mod">
        <pc:chgData name="Dona Kar" userId="df293a1c-b394-42ac-9875-de5602368004" providerId="ADAL" clId="{22B28799-2D24-448D-BA03-5E7C4206ED5B}" dt="2022-04-11T15:48:57.939" v="30153" actId="47"/>
        <pc:sldMkLst>
          <pc:docMk/>
          <pc:sldMk cId="4255486115" sldId="1599"/>
        </pc:sldMkLst>
        <pc:spChg chg="mod">
          <ac:chgData name="Dona Kar" userId="df293a1c-b394-42ac-9875-de5602368004" providerId="ADAL" clId="{22B28799-2D24-448D-BA03-5E7C4206ED5B}" dt="2022-04-11T15:35:00.872" v="29835" actId="20577"/>
          <ac:spMkLst>
            <pc:docMk/>
            <pc:sldMk cId="4255486115" sldId="1599"/>
            <ac:spMk id="3" creationId="{1C3957E5-F55B-4AAE-8639-61014A63A172}"/>
          </ac:spMkLst>
        </pc:spChg>
        <pc:spChg chg="mod">
          <ac:chgData name="Dona Kar" userId="df293a1c-b394-42ac-9875-de5602368004" providerId="ADAL" clId="{22B28799-2D24-448D-BA03-5E7C4206ED5B}" dt="2022-04-11T15:35:39.244" v="29868" actId="1036"/>
          <ac:spMkLst>
            <pc:docMk/>
            <pc:sldMk cId="4255486115" sldId="1599"/>
            <ac:spMk id="4" creationId="{3A2D312D-4F5F-4BAB-88F8-B2F384540FE9}"/>
          </ac:spMkLst>
        </pc:spChg>
        <pc:picChg chg="mod">
          <ac:chgData name="Dona Kar" userId="df293a1c-b394-42ac-9875-de5602368004" providerId="ADAL" clId="{22B28799-2D24-448D-BA03-5E7C4206ED5B}" dt="2022-04-11T15:38:05.215" v="29897" actId="1076"/>
          <ac:picMkLst>
            <pc:docMk/>
            <pc:sldMk cId="4255486115" sldId="1599"/>
            <ac:picMk id="6" creationId="{8DC5A302-229A-4EFF-9C7D-8E5421036A5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5:32:56.094" v="34011" actId="1076"/>
        <pc:sldMkLst>
          <pc:docMk/>
          <pc:sldMk cId="1679903169" sldId="1600"/>
        </pc:sldMkLst>
        <pc:spChg chg="mod">
          <ac:chgData name="Dona Kar" userId="df293a1c-b394-42ac-9875-de5602368004" providerId="ADAL" clId="{22B28799-2D24-448D-BA03-5E7C4206ED5B}" dt="2022-04-12T05:32:56.094" v="34011" actId="1076"/>
          <ac:spMkLst>
            <pc:docMk/>
            <pc:sldMk cId="1679903169" sldId="1600"/>
            <ac:spMk id="2" creationId="{9B447EB5-576B-41FF-8D7F-E7754EBC2FA1}"/>
          </ac:spMkLst>
        </pc:spChg>
        <pc:spChg chg="mod">
          <ac:chgData name="Dona Kar" userId="df293a1c-b394-42ac-9875-de5602368004" providerId="ADAL" clId="{22B28799-2D24-448D-BA03-5E7C4206ED5B}" dt="2022-04-11T15:39:52.246" v="29941" actId="20577"/>
          <ac:spMkLst>
            <pc:docMk/>
            <pc:sldMk cId="1679903169" sldId="1600"/>
            <ac:spMk id="3" creationId="{1C3957E5-F55B-4AAE-8639-61014A63A172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7" creationId="{D152188C-C87D-44DB-B725-5F86167ADF8F}"/>
          </ac:spMkLst>
        </pc:spChg>
        <pc:spChg chg="add mod">
          <ac:chgData name="Dona Kar" userId="df293a1c-b394-42ac-9875-de5602368004" providerId="ADAL" clId="{22B28799-2D24-448D-BA03-5E7C4206ED5B}" dt="2022-04-11T15:36:11.258" v="29872" actId="13822"/>
          <ac:spMkLst>
            <pc:docMk/>
            <pc:sldMk cId="1679903169" sldId="1600"/>
            <ac:spMk id="11" creationId="{3D60730E-3AF5-4B47-AC7F-879021EEBF78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2" creationId="{332DE20B-8DB9-4CC8-AC98-B11466AB0524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3" creationId="{AD2B3DA7-8239-4BBF-AA3D-6C3BDF05BE52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4" creationId="{AD51B1C8-C9E1-4D4E-94F4-0DD4CB44B0E2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5" creationId="{595ABFD3-E944-4C03-A26F-4F634631EF2B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6" creationId="{0B0C880F-42F1-44F4-81F2-025E8403F6EC}"/>
          </ac:spMkLst>
        </pc:spChg>
        <pc:spChg chg="del">
          <ac:chgData name="Dona Kar" userId="df293a1c-b394-42ac-9875-de5602368004" providerId="ADAL" clId="{22B28799-2D24-448D-BA03-5E7C4206ED5B}" dt="2022-04-11T15:35:58.192" v="29870" actId="478"/>
          <ac:spMkLst>
            <pc:docMk/>
            <pc:sldMk cId="1679903169" sldId="1600"/>
            <ac:spMk id="17" creationId="{277AB53B-C431-44FF-9EDA-712EA0C7D60B}"/>
          </ac:spMkLst>
        </pc:spChg>
        <pc:spChg chg="add mod">
          <ac:chgData name="Dona Kar" userId="df293a1c-b394-42ac-9875-de5602368004" providerId="ADAL" clId="{22B28799-2D24-448D-BA03-5E7C4206ED5B}" dt="2022-04-11T15:36:28.869" v="29877" actId="1076"/>
          <ac:spMkLst>
            <pc:docMk/>
            <pc:sldMk cId="1679903169" sldId="1600"/>
            <ac:spMk id="18" creationId="{BA51A791-07ED-4C49-A8C0-100685AE84D9}"/>
          </ac:spMkLst>
        </pc:spChg>
        <pc:spChg chg="add mod">
          <ac:chgData name="Dona Kar" userId="df293a1c-b394-42ac-9875-de5602368004" providerId="ADAL" clId="{22B28799-2D24-448D-BA03-5E7C4206ED5B}" dt="2022-04-11T15:36:24.258" v="29876" actId="1076"/>
          <ac:spMkLst>
            <pc:docMk/>
            <pc:sldMk cId="1679903169" sldId="1600"/>
            <ac:spMk id="19" creationId="{AD2E03AB-95DB-4A89-A185-3FD5E097ADD8}"/>
          </ac:spMkLst>
        </pc:spChg>
        <pc:spChg chg="add mod">
          <ac:chgData name="Dona Kar" userId="df293a1c-b394-42ac-9875-de5602368004" providerId="ADAL" clId="{22B28799-2D24-448D-BA03-5E7C4206ED5B}" dt="2022-04-11T15:48:09.046" v="30140" actId="1038"/>
          <ac:spMkLst>
            <pc:docMk/>
            <pc:sldMk cId="1679903169" sldId="1600"/>
            <ac:spMk id="20" creationId="{1CF102AB-F97F-4081-8048-8CB35F0402F1}"/>
          </ac:spMkLst>
        </pc:spChg>
        <pc:spChg chg="add mod">
          <ac:chgData name="Dona Kar" userId="df293a1c-b394-42ac-9875-de5602368004" providerId="ADAL" clId="{22B28799-2D24-448D-BA03-5E7C4206ED5B}" dt="2022-04-11T15:38:33.320" v="29906" actId="14100"/>
          <ac:spMkLst>
            <pc:docMk/>
            <pc:sldMk cId="1679903169" sldId="1600"/>
            <ac:spMk id="29" creationId="{2F38A8F4-7136-4313-B377-6B7BF015D3BD}"/>
          </ac:spMkLst>
        </pc:spChg>
        <pc:spChg chg="add mod">
          <ac:chgData name="Dona Kar" userId="df293a1c-b394-42ac-9875-de5602368004" providerId="ADAL" clId="{22B28799-2D24-448D-BA03-5E7C4206ED5B}" dt="2022-04-11T15:40:58.967" v="29963" actId="20577"/>
          <ac:spMkLst>
            <pc:docMk/>
            <pc:sldMk cId="1679903169" sldId="1600"/>
            <ac:spMk id="31" creationId="{25C9E9AB-D6B7-4752-88E5-98E4F5656EC1}"/>
          </ac:spMkLst>
        </pc:spChg>
        <pc:spChg chg="add mod">
          <ac:chgData name="Dona Kar" userId="df293a1c-b394-42ac-9875-de5602368004" providerId="ADAL" clId="{22B28799-2D24-448D-BA03-5E7C4206ED5B}" dt="2022-04-11T15:41:10.761" v="29973" actId="20577"/>
          <ac:spMkLst>
            <pc:docMk/>
            <pc:sldMk cId="1679903169" sldId="1600"/>
            <ac:spMk id="32" creationId="{21F686EF-BDF2-4B83-AF73-245FDB6BB56D}"/>
          </ac:spMkLst>
        </pc:spChg>
        <pc:spChg chg="add mod">
          <ac:chgData name="Dona Kar" userId="df293a1c-b394-42ac-9875-de5602368004" providerId="ADAL" clId="{22B28799-2D24-448D-BA03-5E7C4206ED5B}" dt="2022-04-11T15:42:07.601" v="30005" actId="20577"/>
          <ac:spMkLst>
            <pc:docMk/>
            <pc:sldMk cId="1679903169" sldId="1600"/>
            <ac:spMk id="33" creationId="{FAABA745-276E-4232-B421-2DD6C8CDD66B}"/>
          </ac:spMkLst>
        </pc:spChg>
        <pc:spChg chg="add mod">
          <ac:chgData name="Dona Kar" userId="df293a1c-b394-42ac-9875-de5602368004" providerId="ADAL" clId="{22B28799-2D24-448D-BA03-5E7C4206ED5B}" dt="2022-04-11T15:48:16.932" v="30144" actId="1035"/>
          <ac:spMkLst>
            <pc:docMk/>
            <pc:sldMk cId="1679903169" sldId="1600"/>
            <ac:spMk id="34" creationId="{C2EF2800-3E50-4931-B83C-DA3E529BF05E}"/>
          </ac:spMkLst>
        </pc:spChg>
        <pc:spChg chg="add mod">
          <ac:chgData name="Dona Kar" userId="df293a1c-b394-42ac-9875-de5602368004" providerId="ADAL" clId="{22B28799-2D24-448D-BA03-5E7C4206ED5B}" dt="2022-04-11T15:48:24.877" v="30146" actId="1076"/>
          <ac:spMkLst>
            <pc:docMk/>
            <pc:sldMk cId="1679903169" sldId="1600"/>
            <ac:spMk id="35" creationId="{A8603BA1-5933-4585-BF9A-24EF665D7B23}"/>
          </ac:spMkLst>
        </pc:sp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5" creationId="{F5B4E551-30A8-4827-805C-53CAB962037C}"/>
          </ac:picMkLst>
        </pc:pic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6" creationId="{8DC5A302-229A-4EFF-9C7D-8E5421036A5C}"/>
          </ac:picMkLst>
        </pc:pic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8" creationId="{155C04CA-9D57-43D4-8A55-E4F71A045B00}"/>
          </ac:picMkLst>
        </pc:pic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9" creationId="{4AC4996B-6251-47AB-ABA4-C04E6C55E809}"/>
          </ac:picMkLst>
        </pc:picChg>
        <pc:picChg chg="del">
          <ac:chgData name="Dona Kar" userId="df293a1c-b394-42ac-9875-de5602368004" providerId="ADAL" clId="{22B28799-2D24-448D-BA03-5E7C4206ED5B}" dt="2022-04-11T15:35:58.192" v="29870" actId="478"/>
          <ac:picMkLst>
            <pc:docMk/>
            <pc:sldMk cId="1679903169" sldId="1600"/>
            <ac:picMk id="10" creationId="{3F763641-95B3-4950-B595-C2109C64E26A}"/>
          </ac:picMkLst>
        </pc:picChg>
        <pc:picChg chg="add mod">
          <ac:chgData name="Dona Kar" userId="df293a1c-b394-42ac-9875-de5602368004" providerId="ADAL" clId="{22B28799-2D24-448D-BA03-5E7C4206ED5B}" dt="2022-04-11T15:37:40.194" v="29893" actId="1076"/>
          <ac:picMkLst>
            <pc:docMk/>
            <pc:sldMk cId="1679903169" sldId="1600"/>
            <ac:picMk id="22" creationId="{2ADA67CF-CEF8-4597-B62A-762666CA0119}"/>
          </ac:picMkLst>
        </pc:picChg>
        <pc:picChg chg="add mod">
          <ac:chgData name="Dona Kar" userId="df293a1c-b394-42ac-9875-de5602368004" providerId="ADAL" clId="{22B28799-2D24-448D-BA03-5E7C4206ED5B}" dt="2022-04-11T15:37:33.779" v="29892" actId="1076"/>
          <ac:picMkLst>
            <pc:docMk/>
            <pc:sldMk cId="1679903169" sldId="1600"/>
            <ac:picMk id="24" creationId="{58D6DA1B-42D6-4F90-9255-F3409EF28F9A}"/>
          </ac:picMkLst>
        </pc:picChg>
        <pc:picChg chg="add mod">
          <ac:chgData name="Dona Kar" userId="df293a1c-b394-42ac-9875-de5602368004" providerId="ADAL" clId="{22B28799-2D24-448D-BA03-5E7C4206ED5B}" dt="2022-04-11T15:37:27.488" v="29891" actId="1036"/>
          <ac:picMkLst>
            <pc:docMk/>
            <pc:sldMk cId="1679903169" sldId="1600"/>
            <ac:picMk id="26" creationId="{D8F27A72-1A89-4D74-A3F6-B8B1E8F7C530}"/>
          </ac:picMkLst>
        </pc:picChg>
        <pc:picChg chg="add mod">
          <ac:chgData name="Dona Kar" userId="df293a1c-b394-42ac-9875-de5602368004" providerId="ADAL" clId="{22B28799-2D24-448D-BA03-5E7C4206ED5B}" dt="2022-04-11T15:38:02.331" v="29896" actId="1076"/>
          <ac:picMkLst>
            <pc:docMk/>
            <pc:sldMk cId="1679903169" sldId="1600"/>
            <ac:picMk id="27" creationId="{580BF235-0AA2-4F05-A0E1-0B1A077354D5}"/>
          </ac:picMkLst>
        </pc:picChg>
        <pc:picChg chg="add mod">
          <ac:chgData name="Dona Kar" userId="df293a1c-b394-42ac-9875-de5602368004" providerId="ADAL" clId="{22B28799-2D24-448D-BA03-5E7C4206ED5B}" dt="2022-04-11T15:38:16.218" v="29902" actId="1035"/>
          <ac:picMkLst>
            <pc:docMk/>
            <pc:sldMk cId="1679903169" sldId="1600"/>
            <ac:picMk id="28" creationId="{10DFBAB7-7B52-497D-B5EC-E74C2999DA6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1T15:48:49.337" v="30152" actId="1076"/>
        <pc:sldMkLst>
          <pc:docMk/>
          <pc:sldMk cId="1355394986" sldId="1601"/>
        </pc:sldMkLst>
        <pc:spChg chg="mod">
          <ac:chgData name="Dona Kar" userId="df293a1c-b394-42ac-9875-de5602368004" providerId="ADAL" clId="{22B28799-2D24-448D-BA03-5E7C4206ED5B}" dt="2022-04-11T15:47:44.031" v="30133" actId="20577"/>
          <ac:spMkLst>
            <pc:docMk/>
            <pc:sldMk cId="1355394986" sldId="1601"/>
            <ac:spMk id="2" creationId="{9B447EB5-576B-41FF-8D7F-E7754EBC2FA1}"/>
          </ac:spMkLst>
        </pc:spChg>
        <pc:spChg chg="mod">
          <ac:chgData name="Dona Kar" userId="df293a1c-b394-42ac-9875-de5602368004" providerId="ADAL" clId="{22B28799-2D24-448D-BA03-5E7C4206ED5B}" dt="2022-04-11T15:47:49.176" v="30134" actId="20577"/>
          <ac:spMkLst>
            <pc:docMk/>
            <pc:sldMk cId="1355394986" sldId="1601"/>
            <ac:spMk id="3" creationId="{1C3957E5-F55B-4AAE-8639-61014A63A172}"/>
          </ac:spMkLst>
        </pc:spChg>
        <pc:spChg chg="del mod">
          <ac:chgData name="Dona Kar" userId="df293a1c-b394-42ac-9875-de5602368004" providerId="ADAL" clId="{22B28799-2D24-448D-BA03-5E7C4206ED5B}" dt="2022-04-11T15:42:22.238" v="30008" actId="478"/>
          <ac:spMkLst>
            <pc:docMk/>
            <pc:sldMk cId="1355394986" sldId="1601"/>
            <ac:spMk id="4" creationId="{3A2D312D-4F5F-4BAB-88F8-B2F384540FE9}"/>
          </ac:spMkLst>
        </pc:spChg>
        <pc:spChg chg="mod">
          <ac:chgData name="Dona Kar" userId="df293a1c-b394-42ac-9875-de5602368004" providerId="ADAL" clId="{22B28799-2D24-448D-BA03-5E7C4206ED5B}" dt="2022-04-11T15:42:33.754" v="30027" actId="1035"/>
          <ac:spMkLst>
            <pc:docMk/>
            <pc:sldMk cId="1355394986" sldId="1601"/>
            <ac:spMk id="11" creationId="{3D60730E-3AF5-4B47-AC7F-879021EEBF78}"/>
          </ac:spMkLst>
        </pc:spChg>
        <pc:spChg chg="mod">
          <ac:chgData name="Dona Kar" userId="df293a1c-b394-42ac-9875-de5602368004" providerId="ADAL" clId="{22B28799-2D24-448D-BA03-5E7C4206ED5B}" dt="2022-04-11T15:42:33.754" v="30027" actId="1035"/>
          <ac:spMkLst>
            <pc:docMk/>
            <pc:sldMk cId="1355394986" sldId="1601"/>
            <ac:spMk id="18" creationId="{BA51A791-07ED-4C49-A8C0-100685AE84D9}"/>
          </ac:spMkLst>
        </pc:spChg>
        <pc:spChg chg="mod">
          <ac:chgData name="Dona Kar" userId="df293a1c-b394-42ac-9875-de5602368004" providerId="ADAL" clId="{22B28799-2D24-448D-BA03-5E7C4206ED5B}" dt="2022-04-11T15:42:33.754" v="30027" actId="1035"/>
          <ac:spMkLst>
            <pc:docMk/>
            <pc:sldMk cId="1355394986" sldId="1601"/>
            <ac:spMk id="19" creationId="{AD2E03AB-95DB-4A89-A185-3FD5E097ADD8}"/>
          </ac:spMkLst>
        </pc:spChg>
        <pc:spChg chg="del">
          <ac:chgData name="Dona Kar" userId="df293a1c-b394-42ac-9875-de5602368004" providerId="ADAL" clId="{22B28799-2D24-448D-BA03-5E7C4206ED5B}" dt="2022-04-11T15:42:24.893" v="30009" actId="478"/>
          <ac:spMkLst>
            <pc:docMk/>
            <pc:sldMk cId="1355394986" sldId="1601"/>
            <ac:spMk id="20" creationId="{1CF102AB-F97F-4081-8048-8CB35F0402F1}"/>
          </ac:spMkLst>
        </pc:spChg>
        <pc:spChg chg="del mod">
          <ac:chgData name="Dona Kar" userId="df293a1c-b394-42ac-9875-de5602368004" providerId="ADAL" clId="{22B28799-2D24-448D-BA03-5E7C4206ED5B}" dt="2022-04-11T15:43:41.177" v="30050" actId="478"/>
          <ac:spMkLst>
            <pc:docMk/>
            <pc:sldMk cId="1355394986" sldId="1601"/>
            <ac:spMk id="29" creationId="{2F38A8F4-7136-4313-B377-6B7BF015D3BD}"/>
          </ac:spMkLst>
        </pc:spChg>
        <pc:spChg chg="add mod">
          <ac:chgData name="Dona Kar" userId="df293a1c-b394-42ac-9875-de5602368004" providerId="ADAL" clId="{22B28799-2D24-448D-BA03-5E7C4206ED5B}" dt="2022-04-11T15:48:36.128" v="30148" actId="1076"/>
          <ac:spMkLst>
            <pc:docMk/>
            <pc:sldMk cId="1355394986" sldId="1601"/>
            <ac:spMk id="30" creationId="{1A69E344-1815-4E0E-B61E-6507CCF5BAAE}"/>
          </ac:spMkLst>
        </pc:spChg>
        <pc:spChg chg="mod">
          <ac:chgData name="Dona Kar" userId="df293a1c-b394-42ac-9875-de5602368004" providerId="ADAL" clId="{22B28799-2D24-448D-BA03-5E7C4206ED5B}" dt="2022-04-11T15:46:28.576" v="30115" actId="20577"/>
          <ac:spMkLst>
            <pc:docMk/>
            <pc:sldMk cId="1355394986" sldId="1601"/>
            <ac:spMk id="31" creationId="{25C9E9AB-D6B7-4752-88E5-98E4F5656EC1}"/>
          </ac:spMkLst>
        </pc:spChg>
        <pc:spChg chg="mod">
          <ac:chgData name="Dona Kar" userId="df293a1c-b394-42ac-9875-de5602368004" providerId="ADAL" clId="{22B28799-2D24-448D-BA03-5E7C4206ED5B}" dt="2022-04-11T15:47:00.314" v="30125" actId="20577"/>
          <ac:spMkLst>
            <pc:docMk/>
            <pc:sldMk cId="1355394986" sldId="1601"/>
            <ac:spMk id="32" creationId="{21F686EF-BDF2-4B83-AF73-245FDB6BB56D}"/>
          </ac:spMkLst>
        </pc:spChg>
        <pc:spChg chg="mod">
          <ac:chgData name="Dona Kar" userId="df293a1c-b394-42ac-9875-de5602368004" providerId="ADAL" clId="{22B28799-2D24-448D-BA03-5E7C4206ED5B}" dt="2022-04-11T15:47:39.652" v="30132" actId="20577"/>
          <ac:spMkLst>
            <pc:docMk/>
            <pc:sldMk cId="1355394986" sldId="1601"/>
            <ac:spMk id="33" creationId="{FAABA745-276E-4232-B421-2DD6C8CDD66B}"/>
          </ac:spMkLst>
        </pc:spChg>
        <pc:spChg chg="add mod">
          <ac:chgData name="Dona Kar" userId="df293a1c-b394-42ac-9875-de5602368004" providerId="ADAL" clId="{22B28799-2D24-448D-BA03-5E7C4206ED5B}" dt="2022-04-11T15:48:42.702" v="30150" actId="1076"/>
          <ac:spMkLst>
            <pc:docMk/>
            <pc:sldMk cId="1355394986" sldId="1601"/>
            <ac:spMk id="34" creationId="{687EE071-11FD-45DA-8AA7-C782326481F2}"/>
          </ac:spMkLst>
        </pc:spChg>
        <pc:spChg chg="add mod">
          <ac:chgData name="Dona Kar" userId="df293a1c-b394-42ac-9875-de5602368004" providerId="ADAL" clId="{22B28799-2D24-448D-BA03-5E7C4206ED5B}" dt="2022-04-11T15:48:49.337" v="30152" actId="1076"/>
          <ac:spMkLst>
            <pc:docMk/>
            <pc:sldMk cId="1355394986" sldId="1601"/>
            <ac:spMk id="35" creationId="{4611DAE9-CC8A-4FF4-A7BD-B49359C58C55}"/>
          </ac:spMkLst>
        </pc:spChg>
        <pc:picChg chg="add mod">
          <ac:chgData name="Dona Kar" userId="df293a1c-b394-42ac-9875-de5602368004" providerId="ADAL" clId="{22B28799-2D24-448D-BA03-5E7C4206ED5B}" dt="2022-04-11T15:45:38.517" v="30080" actId="1076"/>
          <ac:picMkLst>
            <pc:docMk/>
            <pc:sldMk cId="1355394986" sldId="1601"/>
            <ac:picMk id="6" creationId="{B051DA14-1137-46DA-B078-55D4970C085F}"/>
          </ac:picMkLst>
        </pc:picChg>
        <pc:picChg chg="add mod">
          <ac:chgData name="Dona Kar" userId="df293a1c-b394-42ac-9875-de5602368004" providerId="ADAL" clId="{22B28799-2D24-448D-BA03-5E7C4206ED5B}" dt="2022-04-11T15:45:31.332" v="30077" actId="1076"/>
          <ac:picMkLst>
            <pc:docMk/>
            <pc:sldMk cId="1355394986" sldId="1601"/>
            <ac:picMk id="8" creationId="{EF37618E-DE4C-4D06-A096-8A171154E884}"/>
          </ac:picMkLst>
        </pc:picChg>
        <pc:picChg chg="add mod">
          <ac:chgData name="Dona Kar" userId="df293a1c-b394-42ac-9875-de5602368004" providerId="ADAL" clId="{22B28799-2D24-448D-BA03-5E7C4206ED5B}" dt="2022-04-11T15:45:21.246" v="30073" actId="1076"/>
          <ac:picMkLst>
            <pc:docMk/>
            <pc:sldMk cId="1355394986" sldId="1601"/>
            <ac:picMk id="10" creationId="{AB81F397-EE7C-4455-953C-2357EDC8478E}"/>
          </ac:picMkLst>
        </pc:picChg>
        <pc:picChg chg="add mod">
          <ac:chgData name="Dona Kar" userId="df293a1c-b394-42ac-9875-de5602368004" providerId="ADAL" clId="{22B28799-2D24-448D-BA03-5E7C4206ED5B}" dt="2022-04-11T15:43:49.540" v="30059" actId="1036"/>
          <ac:picMkLst>
            <pc:docMk/>
            <pc:sldMk cId="1355394986" sldId="1601"/>
            <ac:picMk id="21" creationId="{32DBAF0A-2697-4B04-A002-53B9C53362CB}"/>
          </ac:picMkLst>
        </pc:picChg>
        <pc:picChg chg="del mod">
          <ac:chgData name="Dona Kar" userId="df293a1c-b394-42ac-9875-de5602368004" providerId="ADAL" clId="{22B28799-2D24-448D-BA03-5E7C4206ED5B}" dt="2022-04-11T15:42:57.353" v="30029" actId="478"/>
          <ac:picMkLst>
            <pc:docMk/>
            <pc:sldMk cId="1355394986" sldId="1601"/>
            <ac:picMk id="22" creationId="{2ADA67CF-CEF8-4597-B62A-762666CA0119}"/>
          </ac:picMkLst>
        </pc:picChg>
        <pc:picChg chg="add mod">
          <ac:chgData name="Dona Kar" userId="df293a1c-b394-42ac-9875-de5602368004" providerId="ADAL" clId="{22B28799-2D24-448D-BA03-5E7C4206ED5B}" dt="2022-04-11T15:44:18.549" v="30062" actId="1076"/>
          <ac:picMkLst>
            <pc:docMk/>
            <pc:sldMk cId="1355394986" sldId="1601"/>
            <ac:picMk id="23" creationId="{95925644-55E6-4E90-94F5-3F06B54D7446}"/>
          </ac:picMkLst>
        </pc:picChg>
        <pc:picChg chg="del mod">
          <ac:chgData name="Dona Kar" userId="df293a1c-b394-42ac-9875-de5602368004" providerId="ADAL" clId="{22B28799-2D24-448D-BA03-5E7C4206ED5B}" dt="2022-04-11T15:42:59.245" v="30030" actId="478"/>
          <ac:picMkLst>
            <pc:docMk/>
            <pc:sldMk cId="1355394986" sldId="1601"/>
            <ac:picMk id="24" creationId="{58D6DA1B-42D6-4F90-9255-F3409EF28F9A}"/>
          </ac:picMkLst>
        </pc:picChg>
        <pc:picChg chg="add mod">
          <ac:chgData name="Dona Kar" userId="df293a1c-b394-42ac-9875-de5602368004" providerId="ADAL" clId="{22B28799-2D24-448D-BA03-5E7C4206ED5B}" dt="2022-04-11T15:44:50.028" v="30069" actId="1076"/>
          <ac:picMkLst>
            <pc:docMk/>
            <pc:sldMk cId="1355394986" sldId="1601"/>
            <ac:picMk id="25" creationId="{58133B26-64EA-4BD5-8F01-298F7B035B52}"/>
          </ac:picMkLst>
        </pc:picChg>
        <pc:picChg chg="del mod">
          <ac:chgData name="Dona Kar" userId="df293a1c-b394-42ac-9875-de5602368004" providerId="ADAL" clId="{22B28799-2D24-448D-BA03-5E7C4206ED5B}" dt="2022-04-11T15:42:55.426" v="30028" actId="478"/>
          <ac:picMkLst>
            <pc:docMk/>
            <pc:sldMk cId="1355394986" sldId="1601"/>
            <ac:picMk id="26" creationId="{D8F27A72-1A89-4D74-A3F6-B8B1E8F7C530}"/>
          </ac:picMkLst>
        </pc:picChg>
        <pc:picChg chg="del mod">
          <ac:chgData name="Dona Kar" userId="df293a1c-b394-42ac-9875-de5602368004" providerId="ADAL" clId="{22B28799-2D24-448D-BA03-5E7C4206ED5B}" dt="2022-04-11T15:43:21.976" v="30048" actId="478"/>
          <ac:picMkLst>
            <pc:docMk/>
            <pc:sldMk cId="1355394986" sldId="1601"/>
            <ac:picMk id="27" creationId="{580BF235-0AA2-4F05-A0E1-0B1A077354D5}"/>
          </ac:picMkLst>
        </pc:picChg>
        <pc:picChg chg="del mod">
          <ac:chgData name="Dona Kar" userId="df293a1c-b394-42ac-9875-de5602368004" providerId="ADAL" clId="{22B28799-2D24-448D-BA03-5E7C4206ED5B}" dt="2022-04-11T15:43:24.179" v="30049" actId="478"/>
          <ac:picMkLst>
            <pc:docMk/>
            <pc:sldMk cId="1355394986" sldId="1601"/>
            <ac:picMk id="28" creationId="{10DFBAB7-7B52-497D-B5EC-E74C2999DA6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2:33:43.540" v="30368" actId="5793"/>
        <pc:sldMkLst>
          <pc:docMk/>
          <pc:sldMk cId="1789793106" sldId="1602"/>
        </pc:sldMkLst>
        <pc:spChg chg="add 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7" creationId="{0C835A7B-DDDF-4B01-A8B4-B4FAACFC5166}"/>
          </ac:spMkLst>
        </pc:spChg>
        <pc:spChg chg="add 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8" creationId="{06D223AF-B14B-4791-9D6E-4D514EDFFBAE}"/>
          </ac:spMkLst>
        </pc:spChg>
        <pc:spChg chg="add 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9" creationId="{F342175E-A604-4EFF-B44A-3B5B0B1E4238}"/>
          </ac:spMkLst>
        </pc:spChg>
        <pc:spChg chg="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11" creationId="{B006E738-2295-4043-8505-8888D2294BDD}"/>
          </ac:spMkLst>
        </pc:spChg>
        <pc:spChg chg="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12" creationId="{18C3C489-45CC-4ADA-8A01-792779474029}"/>
          </ac:spMkLst>
        </pc:spChg>
        <pc:spChg chg="mod">
          <ac:chgData name="Dona Kar" userId="df293a1c-b394-42ac-9875-de5602368004" providerId="ADAL" clId="{22B28799-2D24-448D-BA03-5E7C4206ED5B}" dt="2022-04-12T02:33:31.184" v="30342"/>
          <ac:spMkLst>
            <pc:docMk/>
            <pc:sldMk cId="1789793106" sldId="1602"/>
            <ac:spMk id="13" creationId="{32EE2225-C482-4080-ACA4-8B237B581E1C}"/>
          </ac:spMkLst>
        </pc:spChg>
        <pc:spChg chg="del">
          <ac:chgData name="Dona Kar" userId="df293a1c-b394-42ac-9875-de5602368004" providerId="ADAL" clId="{22B28799-2D24-448D-BA03-5E7C4206ED5B}" dt="2022-04-12T02:28:07.662" v="30340" actId="478"/>
          <ac:spMkLst>
            <pc:docMk/>
            <pc:sldMk cId="1789793106" sldId="1602"/>
            <ac:spMk id="15" creationId="{FA9B0126-91DA-43CA-B9A2-15FE24D6F73C}"/>
          </ac:spMkLst>
        </pc:spChg>
        <pc:spChg chg="mod">
          <ac:chgData name="Dona Kar" userId="df293a1c-b394-42ac-9875-de5602368004" providerId="ADAL" clId="{22B28799-2D24-448D-BA03-5E7C4206ED5B}" dt="2022-04-12T02:24:58.889" v="30157" actId="14100"/>
          <ac:spMkLst>
            <pc:docMk/>
            <pc:sldMk cId="1789793106" sldId="1602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2T02:33:43.540" v="30368" actId="5793"/>
          <ac:spMkLst>
            <pc:docMk/>
            <pc:sldMk cId="1789793106" sldId="160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2:27:55.051" v="30339" actId="1036"/>
          <ac:spMkLst>
            <pc:docMk/>
            <pc:sldMk cId="1789793106" sldId="1602"/>
            <ac:spMk id="27" creationId="{EDA55F5A-5A2D-4BAF-A7E5-4EAF968D5AB2}"/>
          </ac:spMkLst>
        </pc:spChg>
        <pc:grpChg chg="add mod">
          <ac:chgData name="Dona Kar" userId="df293a1c-b394-42ac-9875-de5602368004" providerId="ADAL" clId="{22B28799-2D24-448D-BA03-5E7C4206ED5B}" dt="2022-04-12T02:33:31.184" v="30342"/>
          <ac:grpSpMkLst>
            <pc:docMk/>
            <pc:sldMk cId="1789793106" sldId="1602"/>
            <ac:grpSpMk id="10" creationId="{7097A90E-90C3-4C1C-AD49-467EE6E6B4BE}"/>
          </ac:grpSpMkLst>
        </pc:grpChg>
        <pc:picChg chg="del">
          <ac:chgData name="Dona Kar" userId="df293a1c-b394-42ac-9875-de5602368004" providerId="ADAL" clId="{22B28799-2D24-448D-BA03-5E7C4206ED5B}" dt="2022-04-12T02:24:43.918" v="30155" actId="478"/>
          <ac:picMkLst>
            <pc:docMk/>
            <pc:sldMk cId="1789793106" sldId="1602"/>
            <ac:picMk id="5122" creationId="{0F5596B4-4B85-4DEA-A236-1BA45553594D}"/>
          </ac:picMkLst>
        </pc:picChg>
      </pc:sldChg>
      <pc:sldChg chg="add del">
        <pc:chgData name="Dona Kar" userId="df293a1c-b394-42ac-9875-de5602368004" providerId="ADAL" clId="{22B28799-2D24-448D-BA03-5E7C4206ED5B}" dt="2022-04-12T02:33:48.964" v="30369" actId="47"/>
        <pc:sldMkLst>
          <pc:docMk/>
          <pc:sldMk cId="3797984921" sldId="1603"/>
        </pc:sldMkLst>
      </pc:sldChg>
      <pc:sldChg chg="add del">
        <pc:chgData name="Dona Kar" userId="df293a1c-b394-42ac-9875-de5602368004" providerId="ADAL" clId="{22B28799-2D24-448D-BA03-5E7C4206ED5B}" dt="2022-04-12T02:34:10.791" v="30372" actId="47"/>
        <pc:sldMkLst>
          <pc:docMk/>
          <pc:sldMk cId="3812379910" sldId="1604"/>
        </pc:sldMkLst>
      </pc:sldChg>
      <pc:sldChg chg="addSp modSp add mod">
        <pc:chgData name="Dona Kar" userId="df293a1c-b394-42ac-9875-de5602368004" providerId="ADAL" clId="{22B28799-2D24-448D-BA03-5E7C4206ED5B}" dt="2022-04-12T03:25:17.914" v="31716" actId="20577"/>
        <pc:sldMkLst>
          <pc:docMk/>
          <pc:sldMk cId="43483509" sldId="1605"/>
        </pc:sldMkLst>
        <pc:spChg chg="add 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14" creationId="{C23BD656-E3C6-4B42-AE14-39F1B52F3282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16" creationId="{D995651D-F787-4CF7-A446-B62983F617F3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17" creationId="{A029545D-0511-46A4-AA48-3EC1AB2DF054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20" creationId="{36510F31-8A01-4DF3-99E7-099B05E72418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21" creationId="{B38B5FBF-25D9-49FD-A31C-FA44CDBBD5D3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22" creationId="{CE6918A5-E685-4B1A-A0B7-D2022B34C4B2}"/>
          </ac:spMkLst>
        </pc:spChg>
        <pc:spChg chg="mod">
          <ac:chgData name="Dona Kar" userId="df293a1c-b394-42ac-9875-de5602368004" providerId="ADAL" clId="{22B28799-2D24-448D-BA03-5E7C4206ED5B}" dt="2022-04-12T02:34:00.677" v="30371"/>
          <ac:spMkLst>
            <pc:docMk/>
            <pc:sldMk cId="43483509" sldId="1605"/>
            <ac:spMk id="23" creationId="{7F6FE59E-F1B3-4459-AF9A-408D0C4C8C00}"/>
          </ac:spMkLst>
        </pc:spChg>
        <pc:spChg chg="mod">
          <ac:chgData name="Dona Kar" userId="df293a1c-b394-42ac-9875-de5602368004" providerId="ADAL" clId="{22B28799-2D24-448D-BA03-5E7C4206ED5B}" dt="2022-04-12T03:25:17.914" v="31716" actId="20577"/>
          <ac:spMkLst>
            <pc:docMk/>
            <pc:sldMk cId="43483509" sldId="160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3:25:12.069" v="31714" actId="1076"/>
          <ac:spMkLst>
            <pc:docMk/>
            <pc:sldMk cId="43483509" sldId="1605"/>
            <ac:spMk id="25" creationId="{D406A08F-F866-4B8A-9C37-C72479367655}"/>
          </ac:spMkLst>
        </pc:spChg>
        <pc:grpChg chg="add mod">
          <ac:chgData name="Dona Kar" userId="df293a1c-b394-42ac-9875-de5602368004" providerId="ADAL" clId="{22B28799-2D24-448D-BA03-5E7C4206ED5B}" dt="2022-04-12T02:34:00.677" v="30371"/>
          <ac:grpSpMkLst>
            <pc:docMk/>
            <pc:sldMk cId="43483509" sldId="1605"/>
            <ac:grpSpMk id="15" creationId="{ACE80C43-5F8E-4A8C-B236-E84FE9229743}"/>
          </ac:grpSpMkLst>
        </pc:grpChg>
        <pc:grpChg chg="mod">
          <ac:chgData name="Dona Kar" userId="df293a1c-b394-42ac-9875-de5602368004" providerId="ADAL" clId="{22B28799-2D24-448D-BA03-5E7C4206ED5B}" dt="2022-04-12T02:34:00.677" v="30371"/>
          <ac:grpSpMkLst>
            <pc:docMk/>
            <pc:sldMk cId="43483509" sldId="1605"/>
            <ac:grpSpMk id="18" creationId="{9D59FB58-9B18-4098-BA8F-709925289FA6}"/>
          </ac:grpSpMkLst>
        </pc:grpChg>
        <pc:picChg chg="add mod">
          <ac:chgData name="Dona Kar" userId="df293a1c-b394-42ac-9875-de5602368004" providerId="ADAL" clId="{22B28799-2D24-448D-BA03-5E7C4206ED5B}" dt="2022-04-12T03:25:09.251" v="31713" actId="1076"/>
          <ac:picMkLst>
            <pc:docMk/>
            <pc:sldMk cId="43483509" sldId="1605"/>
            <ac:picMk id="2050" creationId="{30126466-9A86-4E54-A592-45BA48802A92}"/>
          </ac:picMkLst>
        </pc:picChg>
      </pc:sldChg>
      <pc:sldChg chg="addSp modSp add mod">
        <pc:chgData name="Dona Kar" userId="df293a1c-b394-42ac-9875-de5602368004" providerId="ADAL" clId="{22B28799-2D24-448D-BA03-5E7C4206ED5B}" dt="2022-04-12T03:26:32.254" v="31725" actId="20577"/>
        <pc:sldMkLst>
          <pc:docMk/>
          <pc:sldMk cId="1177238199" sldId="1606"/>
        </pc:sldMkLst>
        <pc:spChg chg="mod">
          <ac:chgData name="Dona Kar" userId="df293a1c-b394-42ac-9875-de5602368004" providerId="ADAL" clId="{22B28799-2D24-448D-BA03-5E7C4206ED5B}" dt="2022-04-12T03:26:32.254" v="31725" actId="20577"/>
          <ac:spMkLst>
            <pc:docMk/>
            <pc:sldMk cId="1177238199" sldId="160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26:24.375" v="31722" actId="1076"/>
          <ac:spMkLst>
            <pc:docMk/>
            <pc:sldMk cId="1177238199" sldId="1606"/>
            <ac:spMk id="25" creationId="{D406A08F-F866-4B8A-9C37-C72479367655}"/>
          </ac:spMkLst>
        </pc:spChg>
        <pc:picChg chg="add mod">
          <ac:chgData name="Dona Kar" userId="df293a1c-b394-42ac-9875-de5602368004" providerId="ADAL" clId="{22B28799-2D24-448D-BA03-5E7C4206ED5B}" dt="2022-04-12T03:26:16.061" v="31720" actId="14100"/>
          <ac:picMkLst>
            <pc:docMk/>
            <pc:sldMk cId="1177238199" sldId="1606"/>
            <ac:picMk id="14338" creationId="{2BBA1C5D-6668-4415-A9B1-392627BA869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2:54:04.090" v="30685" actId="20577"/>
        <pc:sldMkLst>
          <pc:docMk/>
          <pc:sldMk cId="2728485323" sldId="1607"/>
        </pc:sldMkLst>
        <pc:spChg chg="add mod">
          <ac:chgData name="Dona Kar" userId="df293a1c-b394-42ac-9875-de5602368004" providerId="ADAL" clId="{22B28799-2D24-448D-BA03-5E7C4206ED5B}" dt="2022-04-12T02:48:18.291" v="30567" actId="14100"/>
          <ac:spMkLst>
            <pc:docMk/>
            <pc:sldMk cId="2728485323" sldId="1607"/>
            <ac:spMk id="5" creationId="{D34FE0AB-DA79-4278-BED7-591E19390E23}"/>
          </ac:spMkLst>
        </pc:spChg>
        <pc:spChg chg="mod">
          <ac:chgData name="Dona Kar" userId="df293a1c-b394-42ac-9875-de5602368004" providerId="ADAL" clId="{22B28799-2D24-448D-BA03-5E7C4206ED5B}" dt="2022-04-12T02:54:04.090" v="30685" actId="20577"/>
          <ac:spMkLst>
            <pc:docMk/>
            <pc:sldMk cId="2728485323" sldId="1607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02:43:08.400" v="30542" actId="478"/>
          <ac:spMkLst>
            <pc:docMk/>
            <pc:sldMk cId="2728485323" sldId="1607"/>
            <ac:spMk id="25" creationId="{D406A08F-F866-4B8A-9C37-C72479367655}"/>
          </ac:spMkLst>
        </pc:spChg>
        <pc:spChg chg="add del mod">
          <ac:chgData name="Dona Kar" userId="df293a1c-b394-42ac-9875-de5602368004" providerId="ADAL" clId="{22B28799-2D24-448D-BA03-5E7C4206ED5B}" dt="2022-04-12T02:47:01.340" v="30549" actId="21"/>
          <ac:spMkLst>
            <pc:docMk/>
            <pc:sldMk cId="2728485323" sldId="1607"/>
            <ac:spMk id="26" creationId="{E636C33B-41E2-4196-A3FA-C1C379170F81}"/>
          </ac:spMkLst>
        </pc:spChg>
        <pc:spChg chg="add mod">
          <ac:chgData name="Dona Kar" userId="df293a1c-b394-42ac-9875-de5602368004" providerId="ADAL" clId="{22B28799-2D24-448D-BA03-5E7C4206ED5B}" dt="2022-04-12T02:48:21.694" v="30568" actId="1076"/>
          <ac:spMkLst>
            <pc:docMk/>
            <pc:sldMk cId="2728485323" sldId="1607"/>
            <ac:spMk id="28" creationId="{16FF21BB-11ED-47AB-8E3C-76376B35A8E7}"/>
          </ac:spMkLst>
        </pc:spChg>
        <pc:spChg chg="add del mod">
          <ac:chgData name="Dona Kar" userId="df293a1c-b394-42ac-9875-de5602368004" providerId="ADAL" clId="{22B28799-2D24-448D-BA03-5E7C4206ED5B}" dt="2022-04-12T02:50:34.861" v="30594" actId="478"/>
          <ac:spMkLst>
            <pc:docMk/>
            <pc:sldMk cId="2728485323" sldId="1607"/>
            <ac:spMk id="29" creationId="{6449BD89-8003-4F00-9FB2-AC4BF4DB47E2}"/>
          </ac:spMkLst>
        </pc:spChg>
        <pc:spChg chg="add del mod">
          <ac:chgData name="Dona Kar" userId="df293a1c-b394-42ac-9875-de5602368004" providerId="ADAL" clId="{22B28799-2D24-448D-BA03-5E7C4206ED5B}" dt="2022-04-12T02:50:36.928" v="30595" actId="478"/>
          <ac:spMkLst>
            <pc:docMk/>
            <pc:sldMk cId="2728485323" sldId="1607"/>
            <ac:spMk id="31" creationId="{E1E722E0-2DB7-430B-9CD8-845956B38508}"/>
          </ac:spMkLst>
        </pc:spChg>
        <pc:spChg chg="add del mod">
          <ac:chgData name="Dona Kar" userId="df293a1c-b394-42ac-9875-de5602368004" providerId="ADAL" clId="{22B28799-2D24-448D-BA03-5E7C4206ED5B}" dt="2022-04-12T02:50:38.770" v="30596" actId="478"/>
          <ac:spMkLst>
            <pc:docMk/>
            <pc:sldMk cId="2728485323" sldId="1607"/>
            <ac:spMk id="32" creationId="{B2203803-AE51-4E17-9D23-8533382BB575}"/>
          </ac:spMkLst>
        </pc:spChg>
        <pc:picChg chg="add mod">
          <ac:chgData name="Dona Kar" userId="df293a1c-b394-42ac-9875-de5602368004" providerId="ADAL" clId="{22B28799-2D24-448D-BA03-5E7C4206ED5B}" dt="2022-04-12T02:47:09.581" v="30551" actId="1076"/>
          <ac:picMkLst>
            <pc:docMk/>
            <pc:sldMk cId="2728485323" sldId="1607"/>
            <ac:picMk id="4" creationId="{D57EE2A3-AB6C-42DF-9D4C-C37A208846AD}"/>
          </ac:picMkLst>
        </pc:picChg>
        <pc:picChg chg="add del">
          <ac:chgData name="Dona Kar" userId="df293a1c-b394-42ac-9875-de5602368004" providerId="ADAL" clId="{22B28799-2D24-448D-BA03-5E7C4206ED5B}" dt="2022-04-12T02:45:12.280" v="30544" actId="21"/>
          <ac:picMkLst>
            <pc:docMk/>
            <pc:sldMk cId="2728485323" sldId="1607"/>
            <ac:picMk id="1026" creationId="{9F58FE04-E8D4-4710-AA9C-F254E203C90C}"/>
          </ac:picMkLst>
        </pc:picChg>
      </pc:sldChg>
      <pc:sldChg chg="delSp modSp add mod">
        <pc:chgData name="Dona Kar" userId="df293a1c-b394-42ac-9875-de5602368004" providerId="ADAL" clId="{22B28799-2D24-448D-BA03-5E7C4206ED5B}" dt="2022-04-12T03:27:09.426" v="31731" actId="20577"/>
        <pc:sldMkLst>
          <pc:docMk/>
          <pc:sldMk cId="3742227484" sldId="1608"/>
        </pc:sldMkLst>
        <pc:spChg chg="mod">
          <ac:chgData name="Dona Kar" userId="df293a1c-b394-42ac-9875-de5602368004" providerId="ADAL" clId="{22B28799-2D24-448D-BA03-5E7C4206ED5B}" dt="2022-04-12T03:26:48.417" v="31726"/>
          <ac:spMkLst>
            <pc:docMk/>
            <pc:sldMk cId="3742227484" sldId="160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27:09.426" v="31731" actId="20577"/>
          <ac:spMkLst>
            <pc:docMk/>
            <pc:sldMk cId="3742227484" sldId="1608"/>
            <ac:spMk id="31" creationId="{E1E722E0-2DB7-430B-9CD8-845956B38508}"/>
          </ac:spMkLst>
        </pc:spChg>
        <pc:spChg chg="del">
          <ac:chgData name="Dona Kar" userId="df293a1c-b394-42ac-9875-de5602368004" providerId="ADAL" clId="{22B28799-2D24-448D-BA03-5E7C4206ED5B}" dt="2022-04-12T02:50:42.338" v="30597" actId="478"/>
          <ac:spMkLst>
            <pc:docMk/>
            <pc:sldMk cId="3742227484" sldId="1608"/>
            <ac:spMk id="32" creationId="{B2203803-AE51-4E17-9D23-8533382BB575}"/>
          </ac:spMkLst>
        </pc:spChg>
      </pc:sldChg>
      <pc:sldChg chg="addSp modSp add mod">
        <pc:chgData name="Dona Kar" userId="df293a1c-b394-42ac-9875-de5602368004" providerId="ADAL" clId="{22B28799-2D24-448D-BA03-5E7C4206ED5B}" dt="2022-04-12T03:27:15.305" v="31733" actId="20577"/>
        <pc:sldMkLst>
          <pc:docMk/>
          <pc:sldMk cId="1622407738" sldId="1609"/>
        </pc:sldMkLst>
        <pc:spChg chg="mod">
          <ac:chgData name="Dona Kar" userId="df293a1c-b394-42ac-9875-de5602368004" providerId="ADAL" clId="{22B28799-2D24-448D-BA03-5E7C4206ED5B}" dt="2022-04-12T03:26:51.518" v="31727"/>
          <ac:spMkLst>
            <pc:docMk/>
            <pc:sldMk cId="1622407738" sldId="160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2:51:28.323" v="30608" actId="14100"/>
          <ac:spMkLst>
            <pc:docMk/>
            <pc:sldMk cId="1622407738" sldId="1609"/>
            <ac:spMk id="30" creationId="{B75D8704-2A5B-49D1-BEBD-30A453369B58}"/>
          </ac:spMkLst>
        </pc:spChg>
        <pc:spChg chg="mod">
          <ac:chgData name="Dona Kar" userId="df293a1c-b394-42ac-9875-de5602368004" providerId="ADAL" clId="{22B28799-2D24-448D-BA03-5E7C4206ED5B}" dt="2022-04-12T03:27:15.305" v="31733" actId="20577"/>
          <ac:spMkLst>
            <pc:docMk/>
            <pc:sldMk cId="1622407738" sldId="1609"/>
            <ac:spMk id="31" creationId="{E1E722E0-2DB7-430B-9CD8-845956B38508}"/>
          </ac:spMkLst>
        </pc:spChg>
      </pc:sldChg>
      <pc:sldChg chg="addSp modSp add mod">
        <pc:chgData name="Dona Kar" userId="df293a1c-b394-42ac-9875-de5602368004" providerId="ADAL" clId="{22B28799-2D24-448D-BA03-5E7C4206ED5B}" dt="2022-04-12T03:27:22.270" v="31735" actId="20577"/>
        <pc:sldMkLst>
          <pc:docMk/>
          <pc:sldMk cId="1984481334" sldId="1610"/>
        </pc:sldMkLst>
        <pc:spChg chg="mod">
          <ac:chgData name="Dona Kar" userId="df293a1c-b394-42ac-9875-de5602368004" providerId="ADAL" clId="{22B28799-2D24-448D-BA03-5E7C4206ED5B}" dt="2022-04-12T03:26:54.819" v="31728"/>
          <ac:spMkLst>
            <pc:docMk/>
            <pc:sldMk cId="1984481334" sldId="161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27:22.270" v="31735" actId="20577"/>
          <ac:spMkLst>
            <pc:docMk/>
            <pc:sldMk cId="1984481334" sldId="1610"/>
            <ac:spMk id="31" creationId="{E1E722E0-2DB7-430B-9CD8-845956B38508}"/>
          </ac:spMkLst>
        </pc:spChg>
        <pc:spChg chg="add mod">
          <ac:chgData name="Dona Kar" userId="df293a1c-b394-42ac-9875-de5602368004" providerId="ADAL" clId="{22B28799-2D24-448D-BA03-5E7C4206ED5B}" dt="2022-04-12T02:51:46.019" v="30612" actId="14100"/>
          <ac:spMkLst>
            <pc:docMk/>
            <pc:sldMk cId="1984481334" sldId="1610"/>
            <ac:spMk id="33" creationId="{24431A8A-D32A-4B18-89E6-94C237B6B089}"/>
          </ac:spMkLst>
        </pc:spChg>
        <pc:spChg chg="add mod">
          <ac:chgData name="Dona Kar" userId="df293a1c-b394-42ac-9875-de5602368004" providerId="ADAL" clId="{22B28799-2D24-448D-BA03-5E7C4206ED5B}" dt="2022-04-12T02:52:34.968" v="30624" actId="1076"/>
          <ac:spMkLst>
            <pc:docMk/>
            <pc:sldMk cId="1984481334" sldId="1610"/>
            <ac:spMk id="34" creationId="{94D45AB9-483A-4E25-9C05-845AC70143F5}"/>
          </ac:spMkLst>
        </pc:spChg>
      </pc:sldChg>
      <pc:sldChg chg="addSp modSp add mod">
        <pc:chgData name="Dona Kar" userId="df293a1c-b394-42ac-9875-de5602368004" providerId="ADAL" clId="{22B28799-2D24-448D-BA03-5E7C4206ED5B}" dt="2022-04-12T03:27:31.137" v="31737" actId="20577"/>
        <pc:sldMkLst>
          <pc:docMk/>
          <pc:sldMk cId="2188540020" sldId="1611"/>
        </pc:sldMkLst>
        <pc:spChg chg="mod">
          <ac:chgData name="Dona Kar" userId="df293a1c-b394-42ac-9875-de5602368004" providerId="ADAL" clId="{22B28799-2D24-448D-BA03-5E7C4206ED5B}" dt="2022-04-12T03:26:58.488" v="31729"/>
          <ac:spMkLst>
            <pc:docMk/>
            <pc:sldMk cId="2188540020" sldId="161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27:31.137" v="31737" actId="20577"/>
          <ac:spMkLst>
            <pc:docMk/>
            <pc:sldMk cId="2188540020" sldId="1611"/>
            <ac:spMk id="31" creationId="{E1E722E0-2DB7-430B-9CD8-845956B38508}"/>
          </ac:spMkLst>
        </pc:spChg>
        <pc:spChg chg="add mod">
          <ac:chgData name="Dona Kar" userId="df293a1c-b394-42ac-9875-de5602368004" providerId="ADAL" clId="{22B28799-2D24-448D-BA03-5E7C4206ED5B}" dt="2022-04-12T02:52:56.389" v="30628" actId="14100"/>
          <ac:spMkLst>
            <pc:docMk/>
            <pc:sldMk cId="2188540020" sldId="1611"/>
            <ac:spMk id="35" creationId="{3DD62970-ED5A-4524-9595-43A3146E84CA}"/>
          </ac:spMkLst>
        </pc:spChg>
        <pc:spChg chg="add mod">
          <ac:chgData name="Dona Kar" userId="df293a1c-b394-42ac-9875-de5602368004" providerId="ADAL" clId="{22B28799-2D24-448D-BA03-5E7C4206ED5B}" dt="2022-04-12T02:53:29.942" v="30638" actId="1076"/>
          <ac:spMkLst>
            <pc:docMk/>
            <pc:sldMk cId="2188540020" sldId="1611"/>
            <ac:spMk id="36" creationId="{44C3ACEF-1D9E-4FDA-84F1-11A822B840F1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3:34:18.111" v="31832" actId="20577"/>
        <pc:sldMkLst>
          <pc:docMk/>
          <pc:sldMk cId="2833650390" sldId="1612"/>
        </pc:sldMkLst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5" creationId="{D34FE0AB-DA79-4278-BED7-591E19390E23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8" creationId="{06D223AF-B14B-4791-9D6E-4D514EDFFBAE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9" creationId="{F342175E-A604-4EFF-B44A-3B5B0B1E4238}"/>
          </ac:spMkLst>
        </pc:spChg>
        <pc:spChg chg="mod">
          <ac:chgData name="Dona Kar" userId="df293a1c-b394-42ac-9875-de5602368004" providerId="ADAL" clId="{22B28799-2D24-448D-BA03-5E7C4206ED5B}" dt="2022-04-12T03:34:18.111" v="31832" actId="20577"/>
          <ac:spMkLst>
            <pc:docMk/>
            <pc:sldMk cId="2833650390" sldId="1612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28" creationId="{16FF21BB-11ED-47AB-8E3C-76376B35A8E7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29" creationId="{6449BD89-8003-4F00-9FB2-AC4BF4DB47E2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0" creationId="{B75D8704-2A5B-49D1-BEBD-30A453369B58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1" creationId="{E1E722E0-2DB7-430B-9CD8-845956B38508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2" creationId="{B2203803-AE51-4E17-9D23-8533382BB575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3" creationId="{24431A8A-D32A-4B18-89E6-94C237B6B089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4" creationId="{94D45AB9-483A-4E25-9C05-845AC70143F5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5" creationId="{3DD62970-ED5A-4524-9595-43A3146E84CA}"/>
          </ac:spMkLst>
        </pc:spChg>
        <pc:spChg chg="del">
          <ac:chgData name="Dona Kar" userId="df293a1c-b394-42ac-9875-de5602368004" providerId="ADAL" clId="{22B28799-2D24-448D-BA03-5E7C4206ED5B}" dt="2022-04-12T02:54:21.832" v="30687" actId="478"/>
          <ac:spMkLst>
            <pc:docMk/>
            <pc:sldMk cId="2833650390" sldId="1612"/>
            <ac:spMk id="36" creationId="{44C3ACEF-1D9E-4FDA-84F1-11A822B840F1}"/>
          </ac:spMkLst>
        </pc:spChg>
        <pc:spChg chg="add mod">
          <ac:chgData name="Dona Kar" userId="df293a1c-b394-42ac-9875-de5602368004" providerId="ADAL" clId="{22B28799-2D24-448D-BA03-5E7C4206ED5B}" dt="2022-04-12T02:55:34.493" v="30803" actId="5793"/>
          <ac:spMkLst>
            <pc:docMk/>
            <pc:sldMk cId="2833650390" sldId="1612"/>
            <ac:spMk id="37" creationId="{4684F51B-C022-4293-A672-34BA5F263C98}"/>
          </ac:spMkLst>
        </pc:spChg>
        <pc:spChg chg="add mod">
          <ac:chgData name="Dona Kar" userId="df293a1c-b394-42ac-9875-de5602368004" providerId="ADAL" clId="{22B28799-2D24-448D-BA03-5E7C4206ED5B}" dt="2022-04-12T02:57:16.764" v="30879" actId="1076"/>
          <ac:spMkLst>
            <pc:docMk/>
            <pc:sldMk cId="2833650390" sldId="1612"/>
            <ac:spMk id="38" creationId="{887AD943-784A-40B1-B6E0-C177EBD2CE85}"/>
          </ac:spMkLst>
        </pc:spChg>
        <pc:spChg chg="add mod">
          <ac:chgData name="Dona Kar" userId="df293a1c-b394-42ac-9875-de5602368004" providerId="ADAL" clId="{22B28799-2D24-448D-BA03-5E7C4206ED5B}" dt="2022-04-12T02:57:19.682" v="30880" actId="1076"/>
          <ac:spMkLst>
            <pc:docMk/>
            <pc:sldMk cId="2833650390" sldId="1612"/>
            <ac:spMk id="39" creationId="{66C1EA69-66AC-43BB-99C6-22461B58B0A4}"/>
          </ac:spMkLst>
        </pc:spChg>
        <pc:spChg chg="add mod">
          <ac:chgData name="Dona Kar" userId="df293a1c-b394-42ac-9875-de5602368004" providerId="ADAL" clId="{22B28799-2D24-448D-BA03-5E7C4206ED5B}" dt="2022-04-12T02:57:27.376" v="30881" actId="1076"/>
          <ac:spMkLst>
            <pc:docMk/>
            <pc:sldMk cId="2833650390" sldId="1612"/>
            <ac:spMk id="40" creationId="{E79F8C01-10DB-4219-A641-A57ACC7DF56B}"/>
          </ac:spMkLst>
        </pc:spChg>
        <pc:spChg chg="add mod">
          <ac:chgData name="Dona Kar" userId="df293a1c-b394-42ac-9875-de5602368004" providerId="ADAL" clId="{22B28799-2D24-448D-BA03-5E7C4206ED5B}" dt="2022-04-12T02:57:32.169" v="30882" actId="1076"/>
          <ac:spMkLst>
            <pc:docMk/>
            <pc:sldMk cId="2833650390" sldId="1612"/>
            <ac:spMk id="41" creationId="{7A49097B-162F-4FA6-AC88-71995B0579E1}"/>
          </ac:spMkLst>
        </pc:spChg>
        <pc:picChg chg="del">
          <ac:chgData name="Dona Kar" userId="df293a1c-b394-42ac-9875-de5602368004" providerId="ADAL" clId="{22B28799-2D24-448D-BA03-5E7C4206ED5B}" dt="2022-04-12T02:54:21.832" v="30687" actId="478"/>
          <ac:picMkLst>
            <pc:docMk/>
            <pc:sldMk cId="2833650390" sldId="1612"/>
            <ac:picMk id="4" creationId="{D57EE2A3-AB6C-42DF-9D4C-C37A208846AD}"/>
          </ac:picMkLst>
        </pc:picChg>
        <pc:picChg chg="add mod">
          <ac:chgData name="Dona Kar" userId="df293a1c-b394-42ac-9875-de5602368004" providerId="ADAL" clId="{22B28799-2D24-448D-BA03-5E7C4206ED5B}" dt="2022-04-12T03:30:32.582" v="31752" actId="1076"/>
          <ac:picMkLst>
            <pc:docMk/>
            <pc:sldMk cId="2833650390" sldId="1612"/>
            <ac:picMk id="6" creationId="{583D8801-B5B0-4291-82F5-031764681F45}"/>
          </ac:picMkLst>
        </pc:picChg>
        <pc:picChg chg="add mod">
          <ac:chgData name="Dona Kar" userId="df293a1c-b394-42ac-9875-de5602368004" providerId="ADAL" clId="{22B28799-2D24-448D-BA03-5E7C4206ED5B}" dt="2022-04-12T03:29:55.951" v="31747" actId="1076"/>
          <ac:picMkLst>
            <pc:docMk/>
            <pc:sldMk cId="2833650390" sldId="1612"/>
            <ac:picMk id="26" creationId="{D472EDCE-0079-4063-92C6-09A4C2B8E756}"/>
          </ac:picMkLst>
        </pc:picChg>
        <pc:picChg chg="add mod">
          <ac:chgData name="Dona Kar" userId="df293a1c-b394-42ac-9875-de5602368004" providerId="ADAL" clId="{22B28799-2D24-448D-BA03-5E7C4206ED5B}" dt="2022-04-12T03:30:15.352" v="31749" actId="1076"/>
          <ac:picMkLst>
            <pc:docMk/>
            <pc:sldMk cId="2833650390" sldId="1612"/>
            <ac:picMk id="42" creationId="{5575AB11-E09D-4449-909A-E62935E19B92}"/>
          </ac:picMkLst>
        </pc:picChg>
        <pc:picChg chg="add mod">
          <ac:chgData name="Dona Kar" userId="df293a1c-b394-42ac-9875-de5602368004" providerId="ADAL" clId="{22B28799-2D24-448D-BA03-5E7C4206ED5B}" dt="2022-04-12T03:30:26.994" v="31751" actId="1076"/>
          <ac:picMkLst>
            <pc:docMk/>
            <pc:sldMk cId="2833650390" sldId="1612"/>
            <ac:picMk id="43" creationId="{96062FA3-B570-42A7-8BE6-08E4E5190AF0}"/>
          </ac:picMkLst>
        </pc:picChg>
        <pc:picChg chg="add mod">
          <ac:chgData name="Dona Kar" userId="df293a1c-b394-42ac-9875-de5602368004" providerId="ADAL" clId="{22B28799-2D24-448D-BA03-5E7C4206ED5B}" dt="2022-04-12T03:31:27.272" v="31761" actId="1076"/>
          <ac:picMkLst>
            <pc:docMk/>
            <pc:sldMk cId="2833650390" sldId="1612"/>
            <ac:picMk id="45" creationId="{D800E3EF-B1B0-4155-8339-64CD3220BD3C}"/>
          </ac:picMkLst>
        </pc:picChg>
        <pc:picChg chg="add mod">
          <ac:chgData name="Dona Kar" userId="df293a1c-b394-42ac-9875-de5602368004" providerId="ADAL" clId="{22B28799-2D24-448D-BA03-5E7C4206ED5B}" dt="2022-04-12T03:33:24.984" v="31824" actId="1076"/>
          <ac:picMkLst>
            <pc:docMk/>
            <pc:sldMk cId="2833650390" sldId="1612"/>
            <ac:picMk id="47" creationId="{2BE96CD9-88E4-48EB-A414-5C2C9E4CC5B0}"/>
          </ac:picMkLst>
        </pc:picChg>
        <pc:picChg chg="add mod">
          <ac:chgData name="Dona Kar" userId="df293a1c-b394-42ac-9875-de5602368004" providerId="ADAL" clId="{22B28799-2D24-448D-BA03-5E7C4206ED5B}" dt="2022-04-12T03:34:12.159" v="31830" actId="14100"/>
          <ac:picMkLst>
            <pc:docMk/>
            <pc:sldMk cId="2833650390" sldId="1612"/>
            <ac:picMk id="49" creationId="{FF2BD784-8555-4A6B-B6EA-6E3BE9DAC83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3:36:23.751" v="31858" actId="20577"/>
        <pc:sldMkLst>
          <pc:docMk/>
          <pc:sldMk cId="2143296100" sldId="1613"/>
        </pc:sldMkLst>
        <pc:spChg chg="mod">
          <ac:chgData name="Dona Kar" userId="df293a1c-b394-42ac-9875-de5602368004" providerId="ADAL" clId="{22B28799-2D24-448D-BA03-5E7C4206ED5B}" dt="2022-04-12T03:36:23.751" v="31858" actId="20577"/>
          <ac:spMkLst>
            <pc:docMk/>
            <pc:sldMk cId="2143296100" sldId="1613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3:36:13.369" v="31855" actId="1076"/>
          <ac:spMkLst>
            <pc:docMk/>
            <pc:sldMk cId="2143296100" sldId="1613"/>
            <ac:spMk id="25" creationId="{EACF05EC-99F9-4131-8346-9C1F155ACB47}"/>
          </ac:spMkLst>
        </pc:spChg>
        <pc:spChg chg="add del mod">
          <ac:chgData name="Dona Kar" userId="df293a1c-b394-42ac-9875-de5602368004" providerId="ADAL" clId="{22B28799-2D24-448D-BA03-5E7C4206ED5B}" dt="2022-04-12T03:35:27.742" v="31837" actId="21"/>
          <ac:spMkLst>
            <pc:docMk/>
            <pc:sldMk cId="2143296100" sldId="1613"/>
            <ac:spMk id="37" creationId="{4684F51B-C022-4293-A672-34BA5F263C98}"/>
          </ac:spMkLst>
        </pc:spChg>
        <pc:spChg chg="del">
          <ac:chgData name="Dona Kar" userId="df293a1c-b394-42ac-9875-de5602368004" providerId="ADAL" clId="{22B28799-2D24-448D-BA03-5E7C4206ED5B}" dt="2022-04-12T03:00:53.162" v="30884" actId="478"/>
          <ac:spMkLst>
            <pc:docMk/>
            <pc:sldMk cId="2143296100" sldId="1613"/>
            <ac:spMk id="38" creationId="{887AD943-784A-40B1-B6E0-C177EBD2CE85}"/>
          </ac:spMkLst>
        </pc:spChg>
        <pc:spChg chg="del">
          <ac:chgData name="Dona Kar" userId="df293a1c-b394-42ac-9875-de5602368004" providerId="ADAL" clId="{22B28799-2D24-448D-BA03-5E7C4206ED5B}" dt="2022-04-12T03:00:53.162" v="30884" actId="478"/>
          <ac:spMkLst>
            <pc:docMk/>
            <pc:sldMk cId="2143296100" sldId="1613"/>
            <ac:spMk id="39" creationId="{66C1EA69-66AC-43BB-99C6-22461B58B0A4}"/>
          </ac:spMkLst>
        </pc:spChg>
        <pc:spChg chg="del">
          <ac:chgData name="Dona Kar" userId="df293a1c-b394-42ac-9875-de5602368004" providerId="ADAL" clId="{22B28799-2D24-448D-BA03-5E7C4206ED5B}" dt="2022-04-12T03:00:53.162" v="30884" actId="478"/>
          <ac:spMkLst>
            <pc:docMk/>
            <pc:sldMk cId="2143296100" sldId="1613"/>
            <ac:spMk id="40" creationId="{E79F8C01-10DB-4219-A641-A57ACC7DF56B}"/>
          </ac:spMkLst>
        </pc:spChg>
        <pc:spChg chg="del">
          <ac:chgData name="Dona Kar" userId="df293a1c-b394-42ac-9875-de5602368004" providerId="ADAL" clId="{22B28799-2D24-448D-BA03-5E7C4206ED5B}" dt="2022-04-12T03:00:53.162" v="30884" actId="478"/>
          <ac:spMkLst>
            <pc:docMk/>
            <pc:sldMk cId="2143296100" sldId="1613"/>
            <ac:spMk id="41" creationId="{7A49097B-162F-4FA6-AC88-71995B0579E1}"/>
          </ac:spMkLst>
        </pc:spChg>
        <pc:picChg chg="add mod">
          <ac:chgData name="Dona Kar" userId="df293a1c-b394-42ac-9875-de5602368004" providerId="ADAL" clId="{22B28799-2D24-448D-BA03-5E7C4206ED5B}" dt="2022-04-12T03:35:42.016" v="31843" actId="14100"/>
          <ac:picMkLst>
            <pc:docMk/>
            <pc:sldMk cId="2143296100" sldId="1613"/>
            <ac:picMk id="8194" creationId="{69D71929-9CB2-472B-AD63-F2CD74DA25D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3:38:29.469" v="31949"/>
        <pc:sldMkLst>
          <pc:docMk/>
          <pc:sldMk cId="3616007031" sldId="1614"/>
        </pc:sldMkLst>
        <pc:spChg chg="mod">
          <ac:chgData name="Dona Kar" userId="df293a1c-b394-42ac-9875-de5602368004" providerId="ADAL" clId="{22B28799-2D24-448D-BA03-5E7C4206ED5B}" dt="2022-04-12T03:37:34.143" v="31944" actId="20577"/>
          <ac:spMkLst>
            <pc:docMk/>
            <pc:sldMk cId="3616007031" sldId="1614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12T03:08:34.439" v="31272" actId="478"/>
          <ac:spMkLst>
            <pc:docMk/>
            <pc:sldMk cId="3616007031" sldId="1614"/>
            <ac:spMk id="25" creationId="{3B048443-9A7B-4A25-B47C-72435E28A09C}"/>
          </ac:spMkLst>
        </pc:spChg>
        <pc:spChg chg="add mod">
          <ac:chgData name="Dona Kar" userId="df293a1c-b394-42ac-9875-de5602368004" providerId="ADAL" clId="{22B28799-2D24-448D-BA03-5E7C4206ED5B}" dt="2022-04-12T03:08:40.126" v="31274" actId="20577"/>
          <ac:spMkLst>
            <pc:docMk/>
            <pc:sldMk cId="3616007031" sldId="1614"/>
            <ac:spMk id="26" creationId="{9E5FE77B-C1AD-49B1-86C9-FBA4519B12E0}"/>
          </ac:spMkLst>
        </pc:spChg>
        <pc:spChg chg="add del">
          <ac:chgData name="Dona Kar" userId="df293a1c-b394-42ac-9875-de5602368004" providerId="ADAL" clId="{22B28799-2D24-448D-BA03-5E7C4206ED5B}" dt="2022-04-12T03:36:58.030" v="31860" actId="22"/>
          <ac:spMkLst>
            <pc:docMk/>
            <pc:sldMk cId="3616007031" sldId="1614"/>
            <ac:spMk id="28" creationId="{EECA1FDC-418A-49E4-933F-1D5E38F30E92}"/>
          </ac:spMkLst>
        </pc:spChg>
        <pc:spChg chg="add mod">
          <ac:chgData name="Dona Kar" userId="df293a1c-b394-42ac-9875-de5602368004" providerId="ADAL" clId="{22B28799-2D24-448D-BA03-5E7C4206ED5B}" dt="2022-04-12T03:38:29.469" v="31949"/>
          <ac:spMkLst>
            <pc:docMk/>
            <pc:sldMk cId="3616007031" sldId="1614"/>
            <ac:spMk id="29" creationId="{1E483570-6AC1-4AAF-9CB6-746783BD5043}"/>
          </ac:spMkLst>
        </pc:spChg>
        <pc:spChg chg="del mod">
          <ac:chgData name="Dona Kar" userId="df293a1c-b394-42ac-9875-de5602368004" providerId="ADAL" clId="{22B28799-2D24-448D-BA03-5E7C4206ED5B}" dt="2022-04-12T03:38:28.840" v="31948" actId="478"/>
          <ac:spMkLst>
            <pc:docMk/>
            <pc:sldMk cId="3616007031" sldId="1614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37:08.379" v="31863" actId="1076"/>
          <ac:picMkLst>
            <pc:docMk/>
            <pc:sldMk cId="3616007031" sldId="1614"/>
            <ac:picMk id="7170" creationId="{ED33CC66-8ED7-4A95-823E-124697D64CDA}"/>
          </ac:picMkLst>
        </pc:picChg>
      </pc:sldChg>
      <pc:sldChg chg="addSp modSp add del mod">
        <pc:chgData name="Dona Kar" userId="df293a1c-b394-42ac-9875-de5602368004" providerId="ADAL" clId="{22B28799-2D24-448D-BA03-5E7C4206ED5B}" dt="2022-04-12T03:06:34.186" v="31158" actId="47"/>
        <pc:sldMkLst>
          <pc:docMk/>
          <pc:sldMk cId="2182687610" sldId="1615"/>
        </pc:sldMkLst>
        <pc:spChg chg="add mod">
          <ac:chgData name="Dona Kar" userId="df293a1c-b394-42ac-9875-de5602368004" providerId="ADAL" clId="{22B28799-2D24-448D-BA03-5E7C4206ED5B}" dt="2022-04-12T03:03:58.160" v="31049" actId="20577"/>
          <ac:spMkLst>
            <pc:docMk/>
            <pc:sldMk cId="2182687610" sldId="1615"/>
            <ac:spMk id="25" creationId="{E89108C6-B07D-4018-A508-31EAB0BD7D13}"/>
          </ac:spMkLst>
        </pc:spChg>
        <pc:spChg chg="mod">
          <ac:chgData name="Dona Kar" userId="df293a1c-b394-42ac-9875-de5602368004" providerId="ADAL" clId="{22B28799-2D24-448D-BA03-5E7C4206ED5B}" dt="2022-04-12T03:03:19.413" v="31030" actId="313"/>
          <ac:spMkLst>
            <pc:docMk/>
            <pc:sldMk cId="2182687610" sldId="1615"/>
            <ac:spMk id="37" creationId="{4684F51B-C022-4293-A672-34BA5F263C98}"/>
          </ac:spMkLst>
        </pc:spChg>
      </pc:sldChg>
      <pc:sldChg chg="addSp modSp add mod">
        <pc:chgData name="Dona Kar" userId="df293a1c-b394-42ac-9875-de5602368004" providerId="ADAL" clId="{22B28799-2D24-448D-BA03-5E7C4206ED5B}" dt="2022-04-12T03:38:50.154" v="31954" actId="20577"/>
        <pc:sldMkLst>
          <pc:docMk/>
          <pc:sldMk cId="3474905016" sldId="1615"/>
        </pc:sldMkLst>
        <pc:spChg chg="mod">
          <ac:chgData name="Dona Kar" userId="df293a1c-b394-42ac-9875-de5602368004" providerId="ADAL" clId="{22B28799-2D24-448D-BA03-5E7C4206ED5B}" dt="2022-04-12T03:38:50.154" v="31954" actId="20577"/>
          <ac:spMkLst>
            <pc:docMk/>
            <pc:sldMk cId="3474905016" sldId="161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08:28.097" v="31271" actId="14100"/>
          <ac:spMkLst>
            <pc:docMk/>
            <pc:sldMk cId="3474905016" sldId="1615"/>
            <ac:spMk id="25" creationId="{3B048443-9A7B-4A25-B47C-72435E28A09C}"/>
          </ac:spMkLst>
        </pc:spChg>
        <pc:spChg chg="mod">
          <ac:chgData name="Dona Kar" userId="df293a1c-b394-42ac-9875-de5602368004" providerId="ADAL" clId="{22B28799-2D24-448D-BA03-5E7C4206ED5B}" dt="2022-04-12T03:38:21.338" v="31947" actId="14100"/>
          <ac:spMkLst>
            <pc:docMk/>
            <pc:sldMk cId="3474905016" sldId="1615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38:17.485" v="31946" actId="1076"/>
          <ac:picMkLst>
            <pc:docMk/>
            <pc:sldMk cId="3474905016" sldId="1615"/>
            <ac:picMk id="6146" creationId="{CC5B2B5A-C6E8-4F82-A525-B038A96E308A}"/>
          </ac:picMkLst>
        </pc:picChg>
      </pc:sldChg>
      <pc:sldChg chg="modSp add del mod">
        <pc:chgData name="Dona Kar" userId="df293a1c-b394-42ac-9875-de5602368004" providerId="ADAL" clId="{22B28799-2D24-448D-BA03-5E7C4206ED5B}" dt="2022-04-12T03:06:18.039" v="31152" actId="47"/>
        <pc:sldMkLst>
          <pc:docMk/>
          <pc:sldMk cId="2086277255" sldId="1616"/>
        </pc:sldMkLst>
        <pc:spChg chg="mod">
          <ac:chgData name="Dona Kar" userId="df293a1c-b394-42ac-9875-de5602368004" providerId="ADAL" clId="{22B28799-2D24-448D-BA03-5E7C4206ED5B}" dt="2022-04-12T03:04:55.131" v="31149" actId="1076"/>
          <ac:spMkLst>
            <pc:docMk/>
            <pc:sldMk cId="2086277255" sldId="1616"/>
            <ac:spMk id="25" creationId="{E89108C6-B07D-4018-A508-31EAB0BD7D13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3:39:24.453" v="31959" actId="20577"/>
        <pc:sldMkLst>
          <pc:docMk/>
          <pc:sldMk cId="2718422215" sldId="1616"/>
        </pc:sldMkLst>
        <pc:spChg chg="mod">
          <ac:chgData name="Dona Kar" userId="df293a1c-b394-42ac-9875-de5602368004" providerId="ADAL" clId="{22B28799-2D24-448D-BA03-5E7C4206ED5B}" dt="2022-04-12T03:39:24.453" v="31959" actId="20577"/>
          <ac:spMkLst>
            <pc:docMk/>
            <pc:sldMk cId="2718422215" sldId="1616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2T03:08:46.986" v="31275" actId="478"/>
          <ac:spMkLst>
            <pc:docMk/>
            <pc:sldMk cId="2718422215" sldId="1616"/>
            <ac:spMk id="25" creationId="{3B048443-9A7B-4A25-B47C-72435E28A09C}"/>
          </ac:spMkLst>
        </pc:spChg>
        <pc:spChg chg="add mod">
          <ac:chgData name="Dona Kar" userId="df293a1c-b394-42ac-9875-de5602368004" providerId="ADAL" clId="{22B28799-2D24-448D-BA03-5E7C4206ED5B}" dt="2022-04-12T03:08:55.652" v="31292" actId="20577"/>
          <ac:spMkLst>
            <pc:docMk/>
            <pc:sldMk cId="2718422215" sldId="1616"/>
            <ac:spMk id="26" creationId="{B9897E18-E162-43CA-801C-B624D8D3C481}"/>
          </ac:spMkLst>
        </pc:spChg>
        <pc:spChg chg="add mod">
          <ac:chgData name="Dona Kar" userId="df293a1c-b394-42ac-9875-de5602368004" providerId="ADAL" clId="{22B28799-2D24-448D-BA03-5E7C4206ED5B}" dt="2022-04-12T03:38:40.057" v="31951"/>
          <ac:spMkLst>
            <pc:docMk/>
            <pc:sldMk cId="2718422215" sldId="1616"/>
            <ac:spMk id="28" creationId="{B872F140-E390-4872-A1EB-9BBEBF22CC3B}"/>
          </ac:spMkLst>
        </pc:spChg>
        <pc:spChg chg="del">
          <ac:chgData name="Dona Kar" userId="df293a1c-b394-42ac-9875-de5602368004" providerId="ADAL" clId="{22B28799-2D24-448D-BA03-5E7C4206ED5B}" dt="2022-04-12T03:38:39.500" v="31950" actId="478"/>
          <ac:spMkLst>
            <pc:docMk/>
            <pc:sldMk cId="2718422215" sldId="1616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39:18.835" v="31956" actId="1076"/>
          <ac:picMkLst>
            <pc:docMk/>
            <pc:sldMk cId="2718422215" sldId="1616"/>
            <ac:picMk id="5122" creationId="{0AF3B519-B819-480B-A1BF-00D8FD64F97F}"/>
          </ac:picMkLst>
        </pc:picChg>
      </pc:sldChg>
      <pc:sldChg chg="addSp modSp add mod">
        <pc:chgData name="Dona Kar" userId="df293a1c-b394-42ac-9875-de5602368004" providerId="ADAL" clId="{22B28799-2D24-448D-BA03-5E7C4206ED5B}" dt="2022-04-12T03:50:09.438" v="31967" actId="20577"/>
        <pc:sldMkLst>
          <pc:docMk/>
          <pc:sldMk cId="2869709156" sldId="1617"/>
        </pc:sldMkLst>
        <pc:spChg chg="mod">
          <ac:chgData name="Dona Kar" userId="df293a1c-b394-42ac-9875-de5602368004" providerId="ADAL" clId="{22B28799-2D24-448D-BA03-5E7C4206ED5B}" dt="2022-04-12T03:50:09.438" v="31967" actId="20577"/>
          <ac:spMkLst>
            <pc:docMk/>
            <pc:sldMk cId="2869709156" sldId="161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3:11:29.687" v="31478" actId="1076"/>
          <ac:spMkLst>
            <pc:docMk/>
            <pc:sldMk cId="2869709156" sldId="1617"/>
            <ac:spMk id="26" creationId="{B9897E18-E162-43CA-801C-B624D8D3C481}"/>
          </ac:spMkLst>
        </pc:spChg>
        <pc:spChg chg="mod">
          <ac:chgData name="Dona Kar" userId="df293a1c-b394-42ac-9875-de5602368004" providerId="ADAL" clId="{22B28799-2D24-448D-BA03-5E7C4206ED5B}" dt="2022-04-12T03:10:10.596" v="31353" actId="20577"/>
          <ac:spMkLst>
            <pc:docMk/>
            <pc:sldMk cId="2869709156" sldId="1617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50:03.226" v="31964" actId="1076"/>
          <ac:picMkLst>
            <pc:docMk/>
            <pc:sldMk cId="2869709156" sldId="1617"/>
            <ac:picMk id="4098" creationId="{15D6F8FA-2A17-4169-84F1-D99B33DCC44B}"/>
          </ac:picMkLst>
        </pc:picChg>
      </pc:sldChg>
      <pc:sldChg chg="add del">
        <pc:chgData name="Dona Kar" userId="df293a1c-b394-42ac-9875-de5602368004" providerId="ADAL" clId="{22B28799-2D24-448D-BA03-5E7C4206ED5B}" dt="2022-04-12T03:06:17.153" v="31151" actId="47"/>
        <pc:sldMkLst>
          <pc:docMk/>
          <pc:sldMk cId="3643247792" sldId="1617"/>
        </pc:sldMkLst>
      </pc:sldChg>
      <pc:sldChg chg="modSp add del mod">
        <pc:chgData name="Dona Kar" userId="df293a1c-b394-42ac-9875-de5602368004" providerId="ADAL" clId="{22B28799-2D24-448D-BA03-5E7C4206ED5B}" dt="2022-04-12T03:11:01.963" v="31407" actId="47"/>
        <pc:sldMkLst>
          <pc:docMk/>
          <pc:sldMk cId="519125070" sldId="1618"/>
        </pc:sldMkLst>
        <pc:spChg chg="mod">
          <ac:chgData name="Dona Kar" userId="df293a1c-b394-42ac-9875-de5602368004" providerId="ADAL" clId="{22B28799-2D24-448D-BA03-5E7C4206ED5B}" dt="2022-04-12T03:10:44.332" v="31403" actId="20577"/>
          <ac:spMkLst>
            <pc:docMk/>
            <pc:sldMk cId="519125070" sldId="1618"/>
            <ac:spMk id="26" creationId="{B9897E18-E162-43CA-801C-B624D8D3C481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3:51:06.579" v="31976" actId="20577"/>
        <pc:sldMkLst>
          <pc:docMk/>
          <pc:sldMk cId="1630021572" sldId="1618"/>
        </pc:sldMkLst>
        <pc:spChg chg="mod">
          <ac:chgData name="Dona Kar" userId="df293a1c-b394-42ac-9875-de5602368004" providerId="ADAL" clId="{22B28799-2D24-448D-BA03-5E7C4206ED5B}" dt="2022-04-12T03:51:06.579" v="31976" actId="20577"/>
          <ac:spMkLst>
            <pc:docMk/>
            <pc:sldMk cId="1630021572" sldId="161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3:22:28.862" v="31619" actId="1076"/>
          <ac:spMkLst>
            <pc:docMk/>
            <pc:sldMk cId="1630021572" sldId="1618"/>
            <ac:spMk id="25" creationId="{4C664DA1-8879-4039-9D30-5FF2105D2C65}"/>
          </ac:spMkLst>
        </pc:spChg>
        <pc:spChg chg="del">
          <ac:chgData name="Dona Kar" userId="df293a1c-b394-42ac-9875-de5602368004" providerId="ADAL" clId="{22B28799-2D24-448D-BA03-5E7C4206ED5B}" dt="2022-04-12T03:18:59.486" v="31480" actId="478"/>
          <ac:spMkLst>
            <pc:docMk/>
            <pc:sldMk cId="1630021572" sldId="1618"/>
            <ac:spMk id="26" creationId="{B9897E18-E162-43CA-801C-B624D8D3C481}"/>
          </ac:spMkLst>
        </pc:spChg>
        <pc:spChg chg="add mod">
          <ac:chgData name="Dona Kar" userId="df293a1c-b394-42ac-9875-de5602368004" providerId="ADAL" clId="{22B28799-2D24-448D-BA03-5E7C4206ED5B}" dt="2022-04-12T03:22:59.096" v="31637" actId="14100"/>
          <ac:spMkLst>
            <pc:docMk/>
            <pc:sldMk cId="1630021572" sldId="1618"/>
            <ac:spMk id="28" creationId="{2297333D-7FC6-4063-8121-073E2CEED403}"/>
          </ac:spMkLst>
        </pc:spChg>
        <pc:spChg chg="mod">
          <ac:chgData name="Dona Kar" userId="df293a1c-b394-42ac-9875-de5602368004" providerId="ADAL" clId="{22B28799-2D24-448D-BA03-5E7C4206ED5B}" dt="2022-04-12T03:50:55.832" v="31973" actId="14100"/>
          <ac:spMkLst>
            <pc:docMk/>
            <pc:sldMk cId="1630021572" sldId="1618"/>
            <ac:spMk id="37" creationId="{4684F51B-C022-4293-A672-34BA5F263C98}"/>
          </ac:spMkLst>
        </pc:spChg>
        <pc:picChg chg="add mod">
          <ac:chgData name="Dona Kar" userId="df293a1c-b394-42ac-9875-de5602368004" providerId="ADAL" clId="{22B28799-2D24-448D-BA03-5E7C4206ED5B}" dt="2022-04-12T03:50:51.744" v="31971" actId="1076"/>
          <ac:picMkLst>
            <pc:docMk/>
            <pc:sldMk cId="1630021572" sldId="1618"/>
            <ac:picMk id="3074" creationId="{F845194D-5479-4B70-BFCA-40CF704E9B31}"/>
          </ac:picMkLst>
        </pc:picChg>
      </pc:sldChg>
      <pc:sldChg chg="modSp add del mod">
        <pc:chgData name="Dona Kar" userId="df293a1c-b394-42ac-9875-de5602368004" providerId="ADAL" clId="{22B28799-2D24-448D-BA03-5E7C4206ED5B}" dt="2022-04-12T03:10:58.861" v="31406" actId="47"/>
        <pc:sldMkLst>
          <pc:docMk/>
          <pc:sldMk cId="444723010" sldId="1619"/>
        </pc:sldMkLst>
        <pc:spChg chg="mod">
          <ac:chgData name="Dona Kar" userId="df293a1c-b394-42ac-9875-de5602368004" providerId="ADAL" clId="{22B28799-2D24-448D-BA03-5E7C4206ED5B}" dt="2022-04-12T03:10:48.994" v="31405" actId="20577"/>
          <ac:spMkLst>
            <pc:docMk/>
            <pc:sldMk cId="444723010" sldId="1619"/>
            <ac:spMk id="26" creationId="{B9897E18-E162-43CA-801C-B624D8D3C481}"/>
          </ac:spMkLst>
        </pc:spChg>
      </pc:sldChg>
      <pc:sldChg chg="addSp delSp modSp add mod">
        <pc:chgData name="Dona Kar" userId="df293a1c-b394-42ac-9875-de5602368004" providerId="ADAL" clId="{22B28799-2D24-448D-BA03-5E7C4206ED5B}" dt="2022-04-12T04:01:20.206" v="32153" actId="113"/>
        <pc:sldMkLst>
          <pc:docMk/>
          <pc:sldMk cId="2993081740" sldId="1619"/>
        </pc:sldMkLst>
        <pc:spChg chg="add del">
          <ac:chgData name="Dona Kar" userId="df293a1c-b394-42ac-9875-de5602368004" providerId="ADAL" clId="{22B28799-2D24-448D-BA03-5E7C4206ED5B}" dt="2022-04-12T03:51:30.070" v="31986" actId="21"/>
          <ac:spMkLst>
            <pc:docMk/>
            <pc:sldMk cId="2993081740" sldId="1619"/>
            <ac:spMk id="2" creationId="{D8BE5745-B8D1-48DD-A3C1-2D5CA0D3EB0A}"/>
          </ac:spMkLst>
        </pc:spChg>
        <pc:spChg chg="add mod">
          <ac:chgData name="Dona Kar" userId="df293a1c-b394-42ac-9875-de5602368004" providerId="ADAL" clId="{22B28799-2D24-448D-BA03-5E7C4206ED5B}" dt="2022-04-12T03:57:35.707" v="32096" actId="1036"/>
          <ac:spMkLst>
            <pc:docMk/>
            <pc:sldMk cId="2993081740" sldId="1619"/>
            <ac:spMk id="3" creationId="{E92E7671-E7C4-4BFC-B83D-90EF914F9676}"/>
          </ac:spMkLst>
        </pc:spChg>
        <pc:spChg chg="mod">
          <ac:chgData name="Dona Kar" userId="df293a1c-b394-42ac-9875-de5602368004" providerId="ADAL" clId="{22B28799-2D24-448D-BA03-5E7C4206ED5B}" dt="2022-04-12T03:57:18.262" v="32095" actId="20577"/>
          <ac:spMkLst>
            <pc:docMk/>
            <pc:sldMk cId="2993081740" sldId="161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3:51:38.609" v="31991" actId="1035"/>
          <ac:spMkLst>
            <pc:docMk/>
            <pc:sldMk cId="2993081740" sldId="1619"/>
            <ac:spMk id="26" creationId="{744CCC82-E7D1-403C-A3E8-545D13ECB851}"/>
          </ac:spMkLst>
        </pc:spChg>
        <pc:spChg chg="add del mod">
          <ac:chgData name="Dona Kar" userId="df293a1c-b394-42ac-9875-de5602368004" providerId="ADAL" clId="{22B28799-2D24-448D-BA03-5E7C4206ED5B}" dt="2022-04-12T03:54:31.227" v="32026" actId="21"/>
          <ac:spMkLst>
            <pc:docMk/>
            <pc:sldMk cId="2993081740" sldId="1619"/>
            <ac:spMk id="29" creationId="{A5E43BB7-8885-49D2-9830-C6816D7762B9}"/>
          </ac:spMkLst>
        </pc:spChg>
        <pc:spChg chg="add del">
          <ac:chgData name="Dona Kar" userId="df293a1c-b394-42ac-9875-de5602368004" providerId="ADAL" clId="{22B28799-2D24-448D-BA03-5E7C4206ED5B}" dt="2022-04-12T03:54:15.355" v="32024" actId="22"/>
          <ac:spMkLst>
            <pc:docMk/>
            <pc:sldMk cId="2993081740" sldId="1619"/>
            <ac:spMk id="30" creationId="{7E3152A4-1216-4DB1-91E5-BA4F38818473}"/>
          </ac:spMkLst>
        </pc:spChg>
        <pc:spChg chg="add mod">
          <ac:chgData name="Dona Kar" userId="df293a1c-b394-42ac-9875-de5602368004" providerId="ADAL" clId="{22B28799-2D24-448D-BA03-5E7C4206ED5B}" dt="2022-04-12T03:57:04.816" v="32091" actId="20577"/>
          <ac:spMkLst>
            <pc:docMk/>
            <pc:sldMk cId="2993081740" sldId="1619"/>
            <ac:spMk id="31" creationId="{DA59BFD1-D1A4-4B0B-B3FF-A62200EDF362}"/>
          </ac:spMkLst>
        </pc:spChg>
        <pc:spChg chg="add mod">
          <ac:chgData name="Dona Kar" userId="df293a1c-b394-42ac-9875-de5602368004" providerId="ADAL" clId="{22B28799-2D24-448D-BA03-5E7C4206ED5B}" dt="2022-04-12T03:56:10.781" v="32069" actId="14100"/>
          <ac:spMkLst>
            <pc:docMk/>
            <pc:sldMk cId="2993081740" sldId="1619"/>
            <ac:spMk id="33" creationId="{78F00E93-2556-4919-BE09-C4C899FFDD9A}"/>
          </ac:spMkLst>
        </pc:spChg>
        <pc:spChg chg="add mod">
          <ac:chgData name="Dona Kar" userId="df293a1c-b394-42ac-9875-de5602368004" providerId="ADAL" clId="{22B28799-2D24-448D-BA03-5E7C4206ED5B}" dt="2022-04-12T04:01:20.206" v="32153" actId="113"/>
          <ac:spMkLst>
            <pc:docMk/>
            <pc:sldMk cId="2993081740" sldId="1619"/>
            <ac:spMk id="35" creationId="{4E649AA9-B64D-43D4-9318-23059792C121}"/>
          </ac:spMkLst>
        </pc:spChg>
        <pc:picChg chg="add mod">
          <ac:chgData name="Dona Kar" userId="df293a1c-b394-42ac-9875-de5602368004" providerId="ADAL" clId="{22B28799-2D24-448D-BA03-5E7C4206ED5B}" dt="2022-04-12T03:55:22.999" v="32041" actId="1035"/>
          <ac:picMkLst>
            <pc:docMk/>
            <pc:sldMk cId="2993081740" sldId="1619"/>
            <ac:picMk id="15362" creationId="{954A9B01-413C-4658-8511-18C611BFA61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4:16:15.093" v="32690" actId="20577"/>
        <pc:sldMkLst>
          <pc:docMk/>
          <pc:sldMk cId="449020243" sldId="1620"/>
        </pc:sldMkLst>
        <pc:spChg chg="del">
          <ac:chgData name="Dona Kar" userId="df293a1c-b394-42ac-9875-de5602368004" providerId="ADAL" clId="{22B28799-2D24-448D-BA03-5E7C4206ED5B}" dt="2022-04-12T03:58:43.463" v="32098" actId="478"/>
          <ac:spMkLst>
            <pc:docMk/>
            <pc:sldMk cId="449020243" sldId="1620"/>
            <ac:spMk id="7" creationId="{0C835A7B-DDDF-4B01-A8B4-B4FAACFC5166}"/>
          </ac:spMkLst>
        </pc:spChg>
        <pc:spChg chg="del">
          <ac:chgData name="Dona Kar" userId="df293a1c-b394-42ac-9875-de5602368004" providerId="ADAL" clId="{22B28799-2D24-448D-BA03-5E7C4206ED5B}" dt="2022-04-12T03:58:43.463" v="32098" actId="478"/>
          <ac:spMkLst>
            <pc:docMk/>
            <pc:sldMk cId="449020243" sldId="1620"/>
            <ac:spMk id="8" creationId="{06D223AF-B14B-4791-9D6E-4D514EDFFBAE}"/>
          </ac:spMkLst>
        </pc:spChg>
        <pc:spChg chg="del">
          <ac:chgData name="Dona Kar" userId="df293a1c-b394-42ac-9875-de5602368004" providerId="ADAL" clId="{22B28799-2D24-448D-BA03-5E7C4206ED5B}" dt="2022-04-12T03:58:43.463" v="32098" actId="478"/>
          <ac:spMkLst>
            <pc:docMk/>
            <pc:sldMk cId="449020243" sldId="1620"/>
            <ac:spMk id="9" creationId="{F342175E-A604-4EFF-B44A-3B5B0B1E4238}"/>
          </ac:spMkLst>
        </pc:spChg>
        <pc:spChg chg="add mod">
          <ac:chgData name="Dona Kar" userId="df293a1c-b394-42ac-9875-de5602368004" providerId="ADAL" clId="{22B28799-2D24-448D-BA03-5E7C4206ED5B}" dt="2022-04-12T04:14:21.659" v="32592" actId="1076"/>
          <ac:spMkLst>
            <pc:docMk/>
            <pc:sldMk cId="449020243" sldId="1620"/>
            <ac:spMk id="16" creationId="{5B6259CE-957B-4F3F-9242-376C0FC84803}"/>
          </ac:spMkLst>
        </pc:spChg>
        <pc:spChg chg="add mod">
          <ac:chgData name="Dona Kar" userId="df293a1c-b394-42ac-9875-de5602368004" providerId="ADAL" clId="{22B28799-2D24-448D-BA03-5E7C4206ED5B}" dt="2022-04-12T04:14:21.659" v="32592" actId="1076"/>
          <ac:spMkLst>
            <pc:docMk/>
            <pc:sldMk cId="449020243" sldId="1620"/>
            <ac:spMk id="17" creationId="{F67E51CE-FAEC-4819-AD95-D30E966DD16C}"/>
          </ac:spMkLst>
        </pc:spChg>
        <pc:spChg chg="add mod">
          <ac:chgData name="Dona Kar" userId="df293a1c-b394-42ac-9875-de5602368004" providerId="ADAL" clId="{22B28799-2D24-448D-BA03-5E7C4206ED5B}" dt="2022-04-12T04:14:21.659" v="32592" actId="1076"/>
          <ac:spMkLst>
            <pc:docMk/>
            <pc:sldMk cId="449020243" sldId="1620"/>
            <ac:spMk id="18" creationId="{DDADADEB-CD5B-4E14-9C0A-45757D3BF035}"/>
          </ac:spMkLst>
        </pc:spChg>
        <pc:spChg chg="mod">
          <ac:chgData name="Dona Kar" userId="df293a1c-b394-42ac-9875-de5602368004" providerId="ADAL" clId="{22B28799-2D24-448D-BA03-5E7C4206ED5B}" dt="2022-04-12T04:15:45.448" v="32646" actId="14100"/>
          <ac:spMkLst>
            <pc:docMk/>
            <pc:sldMk cId="449020243" sldId="1620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12T04:14:41.087" v="32601" actId="1076"/>
          <ac:spMkLst>
            <pc:docMk/>
            <pc:sldMk cId="449020243" sldId="1620"/>
            <ac:spMk id="20" creationId="{AF41ED1C-FFB8-41E4-94FE-46D1D003AC47}"/>
          </ac:spMkLst>
        </pc:spChg>
        <pc:spChg chg="add mod">
          <ac:chgData name="Dona Kar" userId="df293a1c-b394-42ac-9875-de5602368004" providerId="ADAL" clId="{22B28799-2D24-448D-BA03-5E7C4206ED5B}" dt="2022-04-12T04:15:08.007" v="32614" actId="1076"/>
          <ac:spMkLst>
            <pc:docMk/>
            <pc:sldMk cId="449020243" sldId="1620"/>
            <ac:spMk id="21" creationId="{A12462EE-E9AE-4D53-A1F2-58F2D932A516}"/>
          </ac:spMkLst>
        </pc:spChg>
        <pc:spChg chg="mod">
          <ac:chgData name="Dona Kar" userId="df293a1c-b394-42ac-9875-de5602368004" providerId="ADAL" clId="{22B28799-2D24-448D-BA03-5E7C4206ED5B}" dt="2022-04-12T04:16:15.093" v="32690" actId="20577"/>
          <ac:spMkLst>
            <pc:docMk/>
            <pc:sldMk cId="449020243" sldId="162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4:15:50.496" v="32647" actId="1076"/>
          <ac:spMkLst>
            <pc:docMk/>
            <pc:sldMk cId="449020243" sldId="1620"/>
            <ac:spMk id="27" creationId="{EDA55F5A-5A2D-4BAF-A7E5-4EAF968D5AB2}"/>
          </ac:spMkLst>
        </pc:spChg>
        <pc:grpChg chg="del">
          <ac:chgData name="Dona Kar" userId="df293a1c-b394-42ac-9875-de5602368004" providerId="ADAL" clId="{22B28799-2D24-448D-BA03-5E7C4206ED5B}" dt="2022-04-12T03:58:43.463" v="32098" actId="478"/>
          <ac:grpSpMkLst>
            <pc:docMk/>
            <pc:sldMk cId="449020243" sldId="1620"/>
            <ac:grpSpMk id="10" creationId="{7097A90E-90C3-4C1C-AD49-467EE6E6B4BE}"/>
          </ac:grpSpMkLst>
        </pc:grpChg>
        <pc:picChg chg="add mod">
          <ac:chgData name="Dona Kar" userId="df293a1c-b394-42ac-9875-de5602368004" providerId="ADAL" clId="{22B28799-2D24-448D-BA03-5E7C4206ED5B}" dt="2022-04-12T04:10:46.474" v="32371" actId="1076"/>
          <ac:picMkLst>
            <pc:docMk/>
            <pc:sldMk cId="449020243" sldId="1620"/>
            <ac:picMk id="3" creationId="{8D1517AB-83CA-488A-9C39-7AD32F24D644}"/>
          </ac:picMkLst>
        </pc:picChg>
        <pc:picChg chg="add del mod">
          <ac:chgData name="Dona Kar" userId="df293a1c-b394-42ac-9875-de5602368004" providerId="ADAL" clId="{22B28799-2D24-448D-BA03-5E7C4206ED5B}" dt="2022-04-12T04:10:20.801" v="32366" actId="21"/>
          <ac:picMkLst>
            <pc:docMk/>
            <pc:sldMk cId="449020243" sldId="1620"/>
            <ac:picMk id="16386" creationId="{1EDF676C-19DE-4115-ADB6-DFF4002C5406}"/>
          </ac:picMkLst>
        </pc:pic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2575398437" sldId="1621"/>
        </pc:sldMkLst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575398437" sldId="1621"/>
            <ac:spMk id="2" creationId="{DC662723-96BB-4B2F-8760-DB273D004B2A}"/>
          </ac:spMkLst>
        </pc:spChg>
        <pc:spChg chg="add mod">
          <ac:chgData name="Dona Kar" userId="df293a1c-b394-42ac-9875-de5602368004" providerId="ADAL" clId="{22B28799-2D24-448D-BA03-5E7C4206ED5B}" dt="2022-04-12T04:17:15.734" v="32754"/>
          <ac:spMkLst>
            <pc:docMk/>
            <pc:sldMk cId="2575398437" sldId="1621"/>
            <ac:spMk id="11" creationId="{6D5A91B0-231B-43BD-B3D0-6E7234019E41}"/>
          </ac:spMkLst>
        </pc:spChg>
        <pc:spChg chg="mod">
          <ac:chgData name="Dona Kar" userId="df293a1c-b394-42ac-9875-de5602368004" providerId="ADAL" clId="{22B28799-2D24-448D-BA03-5E7C4206ED5B}" dt="2022-04-12T04:17:07.262" v="32753" actId="20577"/>
          <ac:spMkLst>
            <pc:docMk/>
            <pc:sldMk cId="2575398437" sldId="1621"/>
            <ac:spMk id="24" creationId="{F658F508-7FF4-4B5F-BB0A-3D1F02427888}"/>
          </ac:spMkLst>
        </pc:spChg>
      </pc:sldChg>
      <pc:sldChg chg="add del">
        <pc:chgData name="Dona Kar" userId="df293a1c-b394-42ac-9875-de5602368004" providerId="ADAL" clId="{22B28799-2D24-448D-BA03-5E7C4206ED5B}" dt="2022-04-12T04:28:15.231" v="33162"/>
        <pc:sldMkLst>
          <pc:docMk/>
          <pc:sldMk cId="2227465452" sldId="1622"/>
        </pc:sldMkLst>
      </pc:sldChg>
      <pc:sldChg chg="addSp delSp modSp add mod">
        <pc:chgData name="Dona Kar" userId="df293a1c-b394-42ac-9875-de5602368004" providerId="ADAL" clId="{22B28799-2D24-448D-BA03-5E7C4206ED5B}" dt="2022-04-12T10:38:47.512" v="37619" actId="20577"/>
        <pc:sldMkLst>
          <pc:docMk/>
          <pc:sldMk cId="2250593140" sldId="1622"/>
        </pc:sldMkLst>
        <pc:spChg chg="add mod">
          <ac:chgData name="Dona Kar" userId="df293a1c-b394-42ac-9875-de5602368004" providerId="ADAL" clId="{22B28799-2D24-448D-BA03-5E7C4206ED5B}" dt="2022-04-12T04:37:50.885" v="33749" actId="1076"/>
          <ac:spMkLst>
            <pc:docMk/>
            <pc:sldMk cId="2250593140" sldId="1622"/>
            <ac:spMk id="12" creationId="{1CB99F7F-4FEA-440B-8EF6-1B939B2FB335}"/>
          </ac:spMkLst>
        </pc:spChg>
        <pc:spChg chg="add mod">
          <ac:chgData name="Dona Kar" userId="df293a1c-b394-42ac-9875-de5602368004" providerId="ADAL" clId="{22B28799-2D24-448D-BA03-5E7C4206ED5B}" dt="2022-04-12T10:38:47.512" v="37619" actId="20577"/>
          <ac:spMkLst>
            <pc:docMk/>
            <pc:sldMk cId="2250593140" sldId="1622"/>
            <ac:spMk id="14" creationId="{6CB040C6-A364-4B73-9BA9-A8DBA89AF48C}"/>
          </ac:spMkLst>
        </pc:spChg>
        <pc:spChg chg="del">
          <ac:chgData name="Dona Kar" userId="df293a1c-b394-42ac-9875-de5602368004" providerId="ADAL" clId="{22B28799-2D24-448D-BA03-5E7C4206ED5B}" dt="2022-04-12T04:29:12.079" v="33164" actId="478"/>
          <ac:spMkLst>
            <pc:docMk/>
            <pc:sldMk cId="2250593140" sldId="1622"/>
            <ac:spMk id="16" creationId="{5B6259CE-957B-4F3F-9242-376C0FC84803}"/>
          </ac:spMkLst>
        </pc:spChg>
        <pc:spChg chg="del">
          <ac:chgData name="Dona Kar" userId="df293a1c-b394-42ac-9875-de5602368004" providerId="ADAL" clId="{22B28799-2D24-448D-BA03-5E7C4206ED5B}" dt="2022-04-12T04:29:12.079" v="33164" actId="478"/>
          <ac:spMkLst>
            <pc:docMk/>
            <pc:sldMk cId="2250593140" sldId="1622"/>
            <ac:spMk id="17" creationId="{F67E51CE-FAEC-4819-AD95-D30E966DD16C}"/>
          </ac:spMkLst>
        </pc:spChg>
        <pc:spChg chg="del">
          <ac:chgData name="Dona Kar" userId="df293a1c-b394-42ac-9875-de5602368004" providerId="ADAL" clId="{22B28799-2D24-448D-BA03-5E7C4206ED5B}" dt="2022-04-12T04:29:12.079" v="33164" actId="478"/>
          <ac:spMkLst>
            <pc:docMk/>
            <pc:sldMk cId="2250593140" sldId="1622"/>
            <ac:spMk id="18" creationId="{DDADADEB-CD5B-4E14-9C0A-45757D3BF035}"/>
          </ac:spMkLst>
        </pc:spChg>
        <pc:spChg chg="del">
          <ac:chgData name="Dona Kar" userId="df293a1c-b394-42ac-9875-de5602368004" providerId="ADAL" clId="{22B28799-2D24-448D-BA03-5E7C4206ED5B}" dt="2022-04-12T04:29:24.473" v="33166" actId="478"/>
          <ac:spMkLst>
            <pc:docMk/>
            <pc:sldMk cId="2250593140" sldId="1622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2T04:30:58.737" v="33246" actId="478"/>
          <ac:spMkLst>
            <pc:docMk/>
            <pc:sldMk cId="2250593140" sldId="1622"/>
            <ac:spMk id="20" creationId="{AF41ED1C-FFB8-41E4-94FE-46D1D003AC47}"/>
          </ac:spMkLst>
        </pc:spChg>
        <pc:spChg chg="del">
          <ac:chgData name="Dona Kar" userId="df293a1c-b394-42ac-9875-de5602368004" providerId="ADAL" clId="{22B28799-2D24-448D-BA03-5E7C4206ED5B}" dt="2022-04-12T04:29:12.079" v="33164" actId="478"/>
          <ac:spMkLst>
            <pc:docMk/>
            <pc:sldMk cId="2250593140" sldId="1622"/>
            <ac:spMk id="21" creationId="{A12462EE-E9AE-4D53-A1F2-58F2D932A516}"/>
          </ac:spMkLst>
        </pc:spChg>
        <pc:spChg chg="add mod">
          <ac:chgData name="Dona Kar" userId="df293a1c-b394-42ac-9875-de5602368004" providerId="ADAL" clId="{22B28799-2D24-448D-BA03-5E7C4206ED5B}" dt="2022-04-12T05:33:36.611" v="34020"/>
          <ac:spMkLst>
            <pc:docMk/>
            <pc:sldMk cId="2250593140" sldId="1622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2T04:29:48.383" v="33223" actId="20577"/>
          <ac:spMkLst>
            <pc:docMk/>
            <pc:sldMk cId="2250593140" sldId="162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4:37:18.113" v="33714" actId="403"/>
          <ac:spMkLst>
            <pc:docMk/>
            <pc:sldMk cId="2250593140" sldId="1622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2T04:29:14.061" v="33165" actId="478"/>
          <ac:picMkLst>
            <pc:docMk/>
            <pc:sldMk cId="2250593140" sldId="1622"/>
            <ac:picMk id="3" creationId="{8D1517AB-83CA-488A-9C39-7AD32F24D644}"/>
          </ac:picMkLst>
        </pc:picChg>
        <pc:picChg chg="add mod">
          <ac:chgData name="Dona Kar" userId="df293a1c-b394-42ac-9875-de5602368004" providerId="ADAL" clId="{22B28799-2D24-448D-BA03-5E7C4206ED5B}" dt="2022-04-12T04:51:22.131" v="33867" actId="14100"/>
          <ac:picMkLst>
            <pc:docMk/>
            <pc:sldMk cId="2250593140" sldId="1622"/>
            <ac:picMk id="15" creationId="{B1A013CF-652D-4C30-A3B6-F9949A67174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0:39:07.977" v="37621" actId="313"/>
        <pc:sldMkLst>
          <pc:docMk/>
          <pc:sldMk cId="1856022849" sldId="1623"/>
        </pc:sldMkLst>
        <pc:spChg chg="add mod">
          <ac:chgData name="Dona Kar" userId="df293a1c-b394-42ac-9875-de5602368004" providerId="ADAL" clId="{22B28799-2D24-448D-BA03-5E7C4206ED5B}" dt="2022-04-12T10:39:07.977" v="37621" actId="313"/>
          <ac:spMkLst>
            <pc:docMk/>
            <pc:sldMk cId="1856022849" sldId="1623"/>
            <ac:spMk id="8" creationId="{48105914-DE33-433B-8574-EDF62DAD7EC3}"/>
          </ac:spMkLst>
        </pc:spChg>
        <pc:spChg chg="add mod">
          <ac:chgData name="Dona Kar" userId="df293a1c-b394-42ac-9875-de5602368004" providerId="ADAL" clId="{22B28799-2D24-448D-BA03-5E7C4206ED5B}" dt="2022-04-12T05:33:35.105" v="34019"/>
          <ac:spMkLst>
            <pc:docMk/>
            <pc:sldMk cId="1856022849" sldId="1623"/>
            <ac:spMk id="10" creationId="{F7170F97-0935-43C4-B6E4-D357CEA0F82E}"/>
          </ac:spMkLst>
        </pc:spChg>
        <pc:spChg chg="del">
          <ac:chgData name="Dona Kar" userId="df293a1c-b394-42ac-9875-de5602368004" providerId="ADAL" clId="{22B28799-2D24-448D-BA03-5E7C4206ED5B}" dt="2022-04-12T04:40:41.920" v="33777" actId="478"/>
          <ac:spMkLst>
            <pc:docMk/>
            <pc:sldMk cId="1856022849" sldId="1623"/>
            <ac:spMk id="12" creationId="{1CB99F7F-4FEA-440B-8EF6-1B939B2FB335}"/>
          </ac:spMkLst>
        </pc:spChg>
        <pc:spChg chg="mod">
          <ac:chgData name="Dona Kar" userId="df293a1c-b394-42ac-9875-de5602368004" providerId="ADAL" clId="{22B28799-2D24-448D-BA03-5E7C4206ED5B}" dt="2022-04-12T10:38:58.277" v="37620" actId="313"/>
          <ac:spMkLst>
            <pc:docMk/>
            <pc:sldMk cId="1856022849" sldId="1623"/>
            <ac:spMk id="14" creationId="{6CB040C6-A364-4B73-9BA9-A8DBA89AF48C}"/>
          </ac:spMkLst>
        </pc:spChg>
        <pc:spChg chg="del">
          <ac:chgData name="Dona Kar" userId="df293a1c-b394-42ac-9875-de5602368004" providerId="ADAL" clId="{22B28799-2D24-448D-BA03-5E7C4206ED5B}" dt="2022-04-12T04:40:38.832" v="33776" actId="478"/>
          <ac:spMkLst>
            <pc:docMk/>
            <pc:sldMk cId="1856022849" sldId="1623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2T04:41:59.260" v="33787" actId="14100"/>
          <ac:picMkLst>
            <pc:docMk/>
            <pc:sldMk cId="1856022849" sldId="1623"/>
            <ac:picMk id="7" creationId="{4294FFB8-9CA9-49B7-ABF2-5E0F521C4D10}"/>
          </ac:picMkLst>
        </pc:picChg>
        <pc:picChg chg="add mod">
          <ac:chgData name="Dona Kar" userId="df293a1c-b394-42ac-9875-de5602368004" providerId="ADAL" clId="{22B28799-2D24-448D-BA03-5E7C4206ED5B}" dt="2022-04-12T04:43:36.430" v="33800" actId="14100"/>
          <ac:picMkLst>
            <pc:docMk/>
            <pc:sldMk cId="1856022849" sldId="1623"/>
            <ac:picMk id="9" creationId="{B1C618B9-E278-4A72-AD9C-C11D89BA193A}"/>
          </ac:picMkLst>
        </pc:picChg>
        <pc:picChg chg="del">
          <ac:chgData name="Dona Kar" userId="df293a1c-b394-42ac-9875-de5602368004" providerId="ADAL" clId="{22B28799-2D24-448D-BA03-5E7C4206ED5B}" dt="2022-04-12T04:41:25.571" v="33783" actId="478"/>
          <ac:picMkLst>
            <pc:docMk/>
            <pc:sldMk cId="1856022849" sldId="1623"/>
            <ac:picMk id="15" creationId="{B1A013CF-652D-4C30-A3B6-F9949A67174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0:39:40.492" v="37636" actId="20577"/>
        <pc:sldMkLst>
          <pc:docMk/>
          <pc:sldMk cId="539939087" sldId="1624"/>
        </pc:sldMkLst>
        <pc:spChg chg="mod">
          <ac:chgData name="Dona Kar" userId="df293a1c-b394-42ac-9875-de5602368004" providerId="ADAL" clId="{22B28799-2D24-448D-BA03-5E7C4206ED5B}" dt="2022-04-12T04:47:59.148" v="33837" actId="14100"/>
          <ac:spMkLst>
            <pc:docMk/>
            <pc:sldMk cId="539939087" sldId="1624"/>
            <ac:spMk id="8" creationId="{48105914-DE33-433B-8574-EDF62DAD7EC3}"/>
          </ac:spMkLst>
        </pc:spChg>
        <pc:spChg chg="add mod">
          <ac:chgData name="Dona Kar" userId="df293a1c-b394-42ac-9875-de5602368004" providerId="ADAL" clId="{22B28799-2D24-448D-BA03-5E7C4206ED5B}" dt="2022-04-12T10:39:40.492" v="37636" actId="20577"/>
          <ac:spMkLst>
            <pc:docMk/>
            <pc:sldMk cId="539939087" sldId="1624"/>
            <ac:spMk id="12" creationId="{4B6063E6-B20F-48B4-BDF9-D77968D0E635}"/>
          </ac:spMkLst>
        </pc:spChg>
        <pc:spChg chg="mod">
          <ac:chgData name="Dona Kar" userId="df293a1c-b394-42ac-9875-de5602368004" providerId="ADAL" clId="{22B28799-2D24-448D-BA03-5E7C4206ED5B}" dt="2022-04-12T10:39:29.602" v="37631" actId="20577"/>
          <ac:spMkLst>
            <pc:docMk/>
            <pc:sldMk cId="539939087" sldId="1624"/>
            <ac:spMk id="14" creationId="{6CB040C6-A364-4B73-9BA9-A8DBA89AF48C}"/>
          </ac:spMkLst>
        </pc:spChg>
        <pc:spChg chg="add mod">
          <ac:chgData name="Dona Kar" userId="df293a1c-b394-42ac-9875-de5602368004" providerId="ADAL" clId="{22B28799-2D24-448D-BA03-5E7C4206ED5B}" dt="2022-04-12T05:33:33.696" v="34018"/>
          <ac:spMkLst>
            <pc:docMk/>
            <pc:sldMk cId="539939087" sldId="1624"/>
            <ac:spMk id="15" creationId="{C0369800-81C2-4DF5-A635-D6CF41146452}"/>
          </ac:spMkLst>
        </pc:spChg>
        <pc:picChg chg="del">
          <ac:chgData name="Dona Kar" userId="df293a1c-b394-42ac-9875-de5602368004" providerId="ADAL" clId="{22B28799-2D24-448D-BA03-5E7C4206ED5B}" dt="2022-04-12T04:43:42.532" v="33802" actId="478"/>
          <ac:picMkLst>
            <pc:docMk/>
            <pc:sldMk cId="539939087" sldId="1624"/>
            <ac:picMk id="7" creationId="{4294FFB8-9CA9-49B7-ABF2-5E0F521C4D10}"/>
          </ac:picMkLst>
        </pc:picChg>
        <pc:picChg chg="del">
          <ac:chgData name="Dona Kar" userId="df293a1c-b394-42ac-9875-de5602368004" providerId="ADAL" clId="{22B28799-2D24-448D-BA03-5E7C4206ED5B}" dt="2022-04-12T04:43:44.890" v="33803" actId="478"/>
          <ac:picMkLst>
            <pc:docMk/>
            <pc:sldMk cId="539939087" sldId="1624"/>
            <ac:picMk id="9" creationId="{B1C618B9-E278-4A72-AD9C-C11D89BA193A}"/>
          </ac:picMkLst>
        </pc:picChg>
        <pc:picChg chg="add mod">
          <ac:chgData name="Dona Kar" userId="df293a1c-b394-42ac-9875-de5602368004" providerId="ADAL" clId="{22B28799-2D24-448D-BA03-5E7C4206ED5B}" dt="2022-04-12T04:48:06.151" v="33839" actId="14100"/>
          <ac:picMkLst>
            <pc:docMk/>
            <pc:sldMk cId="539939087" sldId="1624"/>
            <ac:picMk id="10" creationId="{B024A9C2-E95A-469A-BFED-7D0A28D09A09}"/>
          </ac:picMkLst>
        </pc:picChg>
        <pc:picChg chg="add mod">
          <ac:chgData name="Dona Kar" userId="df293a1c-b394-42ac-9875-de5602368004" providerId="ADAL" clId="{22B28799-2D24-448D-BA03-5E7C4206ED5B}" dt="2022-04-12T04:48:16.682" v="33841" actId="1076"/>
          <ac:picMkLst>
            <pc:docMk/>
            <pc:sldMk cId="539939087" sldId="1624"/>
            <ac:picMk id="11" creationId="{166CB3CB-B5E0-4964-8B18-57A060749D2A}"/>
          </ac:picMkLst>
        </pc:picChg>
        <pc:picChg chg="add mod">
          <ac:chgData name="Dona Kar" userId="df293a1c-b394-42ac-9875-de5602368004" providerId="ADAL" clId="{22B28799-2D24-448D-BA03-5E7C4206ED5B}" dt="2022-04-12T04:49:15.330" v="33860" actId="1076"/>
          <ac:picMkLst>
            <pc:docMk/>
            <pc:sldMk cId="539939087" sldId="1624"/>
            <ac:picMk id="13" creationId="{2CC76EF0-81A7-404A-8ACD-66B060FAA91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512895758" sldId="1625"/>
        </pc:sldMkLst>
        <pc:spChg chg="del">
          <ac:chgData name="Dona Kar" userId="df293a1c-b394-42ac-9875-de5602368004" providerId="ADAL" clId="{22B28799-2D24-448D-BA03-5E7C4206ED5B}" dt="2022-04-12T05:18:54.928" v="33873" actId="478"/>
          <ac:spMkLst>
            <pc:docMk/>
            <pc:sldMk cId="3512895758" sldId="1625"/>
            <ac:spMk id="8" creationId="{48105914-DE33-433B-8574-EDF62DAD7EC3}"/>
          </ac:spMkLst>
        </pc:spChg>
        <pc:spChg chg="del">
          <ac:chgData name="Dona Kar" userId="df293a1c-b394-42ac-9875-de5602368004" providerId="ADAL" clId="{22B28799-2D24-448D-BA03-5E7C4206ED5B}" dt="2022-04-12T05:18:52.509" v="33872" actId="478"/>
          <ac:spMkLst>
            <pc:docMk/>
            <pc:sldMk cId="3512895758" sldId="1625"/>
            <ac:spMk id="12" creationId="{4B6063E6-B20F-48B4-BDF9-D77968D0E635}"/>
          </ac:spMkLst>
        </pc:spChg>
        <pc:spChg chg="mod">
          <ac:chgData name="Dona Kar" userId="df293a1c-b394-42ac-9875-de5602368004" providerId="ADAL" clId="{22B28799-2D24-448D-BA03-5E7C4206ED5B}" dt="2022-04-12T05:24:31.349" v="33960" actId="20577"/>
          <ac:spMkLst>
            <pc:docMk/>
            <pc:sldMk cId="3512895758" sldId="1625"/>
            <ac:spMk id="14" creationId="{6CB040C6-A364-4B73-9BA9-A8DBA89AF48C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512895758" sldId="1625"/>
            <ac:spMk id="15" creationId="{2D833C56-5F43-471E-BFC8-6712B39C3EB4}"/>
          </ac:spMkLst>
        </pc:spChg>
        <pc:spChg chg="add mod">
          <ac:chgData name="Dona Kar" userId="df293a1c-b394-42ac-9875-de5602368004" providerId="ADAL" clId="{22B28799-2D24-448D-BA03-5E7C4206ED5B}" dt="2022-04-12T05:33:30.892" v="34017" actId="14100"/>
          <ac:spMkLst>
            <pc:docMk/>
            <pc:sldMk cId="3512895758" sldId="1625"/>
            <ac:spMk id="16" creationId="{616C3EE5-4CE9-419A-B096-B70AC703B952}"/>
          </ac:spMkLst>
        </pc:spChg>
        <pc:spChg chg="add mod">
          <ac:chgData name="Dona Kar" userId="df293a1c-b394-42ac-9875-de5602368004" providerId="ADAL" clId="{22B28799-2D24-448D-BA03-5E7C4206ED5B}" dt="2022-04-12T10:40:31.374" v="37711" actId="14100"/>
          <ac:spMkLst>
            <pc:docMk/>
            <pc:sldMk cId="3512895758" sldId="1625"/>
            <ac:spMk id="17" creationId="{3472056E-0410-4D39-A85F-A7253451DD15}"/>
          </ac:spMkLst>
        </pc:spChg>
        <pc:spChg chg="mod">
          <ac:chgData name="Dona Kar" userId="df293a1c-b394-42ac-9875-de5602368004" providerId="ADAL" clId="{22B28799-2D24-448D-BA03-5E7C4206ED5B}" dt="2022-04-12T10:51:26.487" v="38034" actId="20577"/>
          <ac:spMkLst>
            <pc:docMk/>
            <pc:sldMk cId="3512895758" sldId="1625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2T05:18:48.769" v="33870" actId="478"/>
          <ac:picMkLst>
            <pc:docMk/>
            <pc:sldMk cId="3512895758" sldId="1625"/>
            <ac:picMk id="10" creationId="{B024A9C2-E95A-469A-BFED-7D0A28D09A09}"/>
          </ac:picMkLst>
        </pc:picChg>
        <pc:picChg chg="del">
          <ac:chgData name="Dona Kar" userId="df293a1c-b394-42ac-9875-de5602368004" providerId="ADAL" clId="{22B28799-2D24-448D-BA03-5E7C4206ED5B}" dt="2022-04-12T05:18:50.273" v="33871" actId="478"/>
          <ac:picMkLst>
            <pc:docMk/>
            <pc:sldMk cId="3512895758" sldId="1625"/>
            <ac:picMk id="11" creationId="{166CB3CB-B5E0-4964-8B18-57A060749D2A}"/>
          </ac:picMkLst>
        </pc:picChg>
        <pc:picChg chg="del">
          <ac:chgData name="Dona Kar" userId="df293a1c-b394-42ac-9875-de5602368004" providerId="ADAL" clId="{22B28799-2D24-448D-BA03-5E7C4206ED5B}" dt="2022-04-12T05:18:47.197" v="33869" actId="478"/>
          <ac:picMkLst>
            <pc:docMk/>
            <pc:sldMk cId="3512895758" sldId="1625"/>
            <ac:picMk id="13" creationId="{2CC76EF0-81A7-404A-8ACD-66B060FAA91C}"/>
          </ac:picMkLst>
        </pc:picChg>
        <pc:picChg chg="add mod">
          <ac:chgData name="Dona Kar" userId="df293a1c-b394-42ac-9875-de5602368004" providerId="ADAL" clId="{22B28799-2D24-448D-BA03-5E7C4206ED5B}" dt="2022-04-12T05:36:19.460" v="34141" actId="1076"/>
          <ac:picMkLst>
            <pc:docMk/>
            <pc:sldMk cId="3512895758" sldId="1625"/>
            <ac:picMk id="17410" creationId="{536E1776-D037-4D26-8C44-905F59DC0CD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7:40:44.712" v="36513" actId="5793"/>
        <pc:sldMkLst>
          <pc:docMk/>
          <pc:sldMk cId="940086509" sldId="1626"/>
        </pc:sldMkLst>
        <pc:spChg chg="add mod">
          <ac:chgData name="Dona Kar" userId="df293a1c-b394-42ac-9875-de5602368004" providerId="ADAL" clId="{22B28799-2D24-448D-BA03-5E7C4206ED5B}" dt="2022-04-12T06:20:30.558" v="34594" actId="1076"/>
          <ac:spMkLst>
            <pc:docMk/>
            <pc:sldMk cId="940086509" sldId="1626"/>
            <ac:spMk id="2" creationId="{76B03952-6287-41F8-9479-8A3E6C6EBCED}"/>
          </ac:spMkLst>
        </pc:spChg>
        <pc:spChg chg="add del mod">
          <ac:chgData name="Dona Kar" userId="df293a1c-b394-42ac-9875-de5602368004" providerId="ADAL" clId="{22B28799-2D24-448D-BA03-5E7C4206ED5B}" dt="2022-04-12T06:20:11.416" v="34586" actId="478"/>
          <ac:spMkLst>
            <pc:docMk/>
            <pc:sldMk cId="940086509" sldId="1626"/>
            <ac:spMk id="13" creationId="{7DD39F6C-A366-4FFA-A0D1-35C79DFB762E}"/>
          </ac:spMkLst>
        </pc:spChg>
        <pc:spChg chg="add del mod">
          <ac:chgData name="Dona Kar" userId="df293a1c-b394-42ac-9875-de5602368004" providerId="ADAL" clId="{22B28799-2D24-448D-BA03-5E7C4206ED5B}" dt="2022-04-12T06:18:21.116" v="34497" actId="478"/>
          <ac:spMkLst>
            <pc:docMk/>
            <pc:sldMk cId="940086509" sldId="1626"/>
            <ac:spMk id="14" creationId="{2596772F-A52F-4403-9D25-1396F080EF7B}"/>
          </ac:spMkLst>
        </pc:spChg>
        <pc:spChg chg="del">
          <ac:chgData name="Dona Kar" userId="df293a1c-b394-42ac-9875-de5602368004" providerId="ADAL" clId="{22B28799-2D24-448D-BA03-5E7C4206ED5B}" dt="2022-04-12T05:38:09.221" v="34144" actId="478"/>
          <ac:spMkLst>
            <pc:docMk/>
            <pc:sldMk cId="940086509" sldId="1626"/>
            <ac:spMk id="16" creationId="{5B6259CE-957B-4F3F-9242-376C0FC84803}"/>
          </ac:spMkLst>
        </pc:spChg>
        <pc:spChg chg="del">
          <ac:chgData name="Dona Kar" userId="df293a1c-b394-42ac-9875-de5602368004" providerId="ADAL" clId="{22B28799-2D24-448D-BA03-5E7C4206ED5B}" dt="2022-04-12T05:38:09.221" v="34144" actId="478"/>
          <ac:spMkLst>
            <pc:docMk/>
            <pc:sldMk cId="940086509" sldId="1626"/>
            <ac:spMk id="17" creationId="{F67E51CE-FAEC-4819-AD95-D30E966DD16C}"/>
          </ac:spMkLst>
        </pc:spChg>
        <pc:spChg chg="del">
          <ac:chgData name="Dona Kar" userId="df293a1c-b394-42ac-9875-de5602368004" providerId="ADAL" clId="{22B28799-2D24-448D-BA03-5E7C4206ED5B}" dt="2022-04-12T05:38:09.221" v="34144" actId="478"/>
          <ac:spMkLst>
            <pc:docMk/>
            <pc:sldMk cId="940086509" sldId="1626"/>
            <ac:spMk id="18" creationId="{DDADADEB-CD5B-4E14-9C0A-45757D3BF035}"/>
          </ac:spMkLst>
        </pc:spChg>
        <pc:spChg chg="mod">
          <ac:chgData name="Dona Kar" userId="df293a1c-b394-42ac-9875-de5602368004" providerId="ADAL" clId="{22B28799-2D24-448D-BA03-5E7C4206ED5B}" dt="2022-04-12T06:11:11.659" v="34146" actId="14100"/>
          <ac:spMkLst>
            <pc:docMk/>
            <pc:sldMk cId="940086509" sldId="1626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2T06:14:36.046" v="34370" actId="478"/>
          <ac:spMkLst>
            <pc:docMk/>
            <pc:sldMk cId="940086509" sldId="1626"/>
            <ac:spMk id="20" creationId="{AF41ED1C-FFB8-41E4-94FE-46D1D003AC47}"/>
          </ac:spMkLst>
        </pc:spChg>
        <pc:spChg chg="del">
          <ac:chgData name="Dona Kar" userId="df293a1c-b394-42ac-9875-de5602368004" providerId="ADAL" clId="{22B28799-2D24-448D-BA03-5E7C4206ED5B}" dt="2022-04-12T05:38:09.221" v="34144" actId="478"/>
          <ac:spMkLst>
            <pc:docMk/>
            <pc:sldMk cId="940086509" sldId="1626"/>
            <ac:spMk id="21" creationId="{A12462EE-E9AE-4D53-A1F2-58F2D932A516}"/>
          </ac:spMkLst>
        </pc:spChg>
        <pc:spChg chg="add mod">
          <ac:chgData name="Dona Kar" userId="df293a1c-b394-42ac-9875-de5602368004" providerId="ADAL" clId="{22B28799-2D24-448D-BA03-5E7C4206ED5B}" dt="2022-04-12T06:20:30.558" v="34594" actId="1076"/>
          <ac:spMkLst>
            <pc:docMk/>
            <pc:sldMk cId="940086509" sldId="1626"/>
            <ac:spMk id="22" creationId="{4C86C208-2A8C-4BC2-9D1E-E8BE8180AAA8}"/>
          </ac:spMkLst>
        </pc:spChg>
        <pc:spChg chg="mod">
          <ac:chgData name="Dona Kar" userId="df293a1c-b394-42ac-9875-de5602368004" providerId="ADAL" clId="{22B28799-2D24-448D-BA03-5E7C4206ED5B}" dt="2022-04-12T06:21:16.785" v="34633" actId="20577"/>
          <ac:spMkLst>
            <pc:docMk/>
            <pc:sldMk cId="940086509" sldId="1626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29:40.040" v="36171"/>
          <ac:spMkLst>
            <pc:docMk/>
            <pc:sldMk cId="940086509" sldId="1626"/>
            <ac:spMk id="25" creationId="{D3A448BA-78B9-42C9-8DC4-0246C7BFB8D6}"/>
          </ac:spMkLst>
        </pc:spChg>
        <pc:spChg chg="add mod">
          <ac:chgData name="Dona Kar" userId="df293a1c-b394-42ac-9875-de5602368004" providerId="ADAL" clId="{22B28799-2D24-448D-BA03-5E7C4206ED5B}" dt="2022-04-12T07:40:44.712" v="36513" actId="5793"/>
          <ac:spMkLst>
            <pc:docMk/>
            <pc:sldMk cId="940086509" sldId="1626"/>
            <ac:spMk id="26" creationId="{9BA9F15A-0E55-48A8-821C-C666B592642E}"/>
          </ac:spMkLst>
        </pc:spChg>
        <pc:spChg chg="mod">
          <ac:chgData name="Dona Kar" userId="df293a1c-b394-42ac-9875-de5602368004" providerId="ADAL" clId="{22B28799-2D24-448D-BA03-5E7C4206ED5B}" dt="2022-04-12T06:17:40.712" v="34490" actId="1076"/>
          <ac:spMkLst>
            <pc:docMk/>
            <pc:sldMk cId="940086509" sldId="1626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2T05:36:53.593" v="34143" actId="478"/>
          <ac:picMkLst>
            <pc:docMk/>
            <pc:sldMk cId="940086509" sldId="1626"/>
            <ac:picMk id="3" creationId="{8D1517AB-83CA-488A-9C39-7AD32F24D644}"/>
          </ac:picMkLst>
        </pc:picChg>
        <pc:picChg chg="add del mod">
          <ac:chgData name="Dona Kar" userId="df293a1c-b394-42ac-9875-de5602368004" providerId="ADAL" clId="{22B28799-2D24-448D-BA03-5E7C4206ED5B}" dt="2022-04-12T06:20:17.142" v="34588" actId="21"/>
          <ac:picMkLst>
            <pc:docMk/>
            <pc:sldMk cId="940086509" sldId="1626"/>
            <ac:picMk id="5" creationId="{5646CE96-88E9-4D26-BA13-99A953D11E4A}"/>
          </ac:picMkLst>
        </pc:picChg>
        <pc:picChg chg="add mod">
          <ac:chgData name="Dona Kar" userId="df293a1c-b394-42ac-9875-de5602368004" providerId="ADAL" clId="{22B28799-2D24-448D-BA03-5E7C4206ED5B}" dt="2022-04-12T06:20:30.558" v="34594" actId="1076"/>
          <ac:picMkLst>
            <pc:docMk/>
            <pc:sldMk cId="940086509" sldId="1626"/>
            <ac:picMk id="7" creationId="{97E887A5-AC04-4D25-8F93-A1582CCBB562}"/>
          </ac:picMkLst>
        </pc:picChg>
        <pc:picChg chg="add mod">
          <ac:chgData name="Dona Kar" userId="df293a1c-b394-42ac-9875-de5602368004" providerId="ADAL" clId="{22B28799-2D24-448D-BA03-5E7C4206ED5B}" dt="2022-04-12T06:20:30.558" v="34594" actId="1076"/>
          <ac:picMkLst>
            <pc:docMk/>
            <pc:sldMk cId="940086509" sldId="1626"/>
            <ac:picMk id="23" creationId="{0CC0B7D3-C35C-4804-9CF7-B5F27CDEA95F}"/>
          </ac:picMkLst>
        </pc:picChg>
        <pc:picChg chg="add mod">
          <ac:chgData name="Dona Kar" userId="df293a1c-b394-42ac-9875-de5602368004" providerId="ADAL" clId="{22B28799-2D24-448D-BA03-5E7C4206ED5B}" dt="2022-04-12T06:17:34.420" v="34488" actId="1076"/>
          <ac:picMkLst>
            <pc:docMk/>
            <pc:sldMk cId="940086509" sldId="1626"/>
            <ac:picMk id="22530" creationId="{D8B04812-4822-4D8C-ADD8-83B24E6E9AA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7:49:37.548" v="36648" actId="20577"/>
        <pc:sldMkLst>
          <pc:docMk/>
          <pc:sldMk cId="3459776112" sldId="1627"/>
        </pc:sldMkLst>
        <pc:spChg chg="add 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0" creationId="{4A9CC423-C31A-4E40-9A9F-AF51D7368B7A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2" creationId="{778A746A-4F7C-4681-BCB0-F8C1058ABA20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3" creationId="{D4FDC111-6D38-490B-AF13-2DD367AB82E6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5" creationId="{F56AC108-4834-472D-802F-7A0AEEEB227A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6" creationId="{D1AC0C8D-9C54-4F13-9AFD-85B7B90BBA4B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7" creationId="{52AF5FF9-5CAB-42BA-8175-EC2872049B05}"/>
          </ac:spMkLst>
        </pc:spChg>
        <pc:spChg chg="mod">
          <ac:chgData name="Dona Kar" userId="df293a1c-b394-42ac-9875-de5602368004" providerId="ADAL" clId="{22B28799-2D24-448D-BA03-5E7C4206ED5B}" dt="2022-04-12T06:20:55.316" v="34596"/>
          <ac:spMkLst>
            <pc:docMk/>
            <pc:sldMk cId="3459776112" sldId="1627"/>
            <ac:spMk id="18" creationId="{E8BDCF3E-E674-4419-B2CB-3A60CEA26182}"/>
          </ac:spMkLst>
        </pc:spChg>
        <pc:spChg chg="add del mod">
          <ac:chgData name="Dona Kar" userId="df293a1c-b394-42ac-9875-de5602368004" providerId="ADAL" clId="{22B28799-2D24-448D-BA03-5E7C4206ED5B}" dt="2022-04-12T07:45:00.078" v="36534" actId="21"/>
          <ac:spMkLst>
            <pc:docMk/>
            <pc:sldMk cId="3459776112" sldId="1627"/>
            <ac:spMk id="20" creationId="{8AA4B069-3AFE-4C7F-810E-ACACBCA88789}"/>
          </ac:spMkLst>
        </pc:spChg>
        <pc:spChg chg="mod">
          <ac:chgData name="Dona Kar" userId="df293a1c-b394-42ac-9875-de5602368004" providerId="ADAL" clId="{22B28799-2D24-448D-BA03-5E7C4206ED5B}" dt="2022-04-12T07:49:37.548" v="36648" actId="20577"/>
          <ac:spMkLst>
            <pc:docMk/>
            <pc:sldMk cId="3459776112" sldId="1627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17:04.917" v="35757" actId="14100"/>
          <ac:spMkLst>
            <pc:docMk/>
            <pc:sldMk cId="3459776112" sldId="1627"/>
            <ac:spMk id="25" creationId="{D2A263AD-137E-4501-8352-E06048F22E45}"/>
          </ac:spMkLst>
        </pc:spChg>
        <pc:spChg chg="add mod">
          <ac:chgData name="Dona Kar" userId="df293a1c-b394-42ac-9875-de5602368004" providerId="ADAL" clId="{22B28799-2D24-448D-BA03-5E7C4206ED5B}" dt="2022-04-12T07:45:13.829" v="36539" actId="1076"/>
          <ac:spMkLst>
            <pc:docMk/>
            <pc:sldMk cId="3459776112" sldId="1627"/>
            <ac:spMk id="26" creationId="{9663DFC3-CF01-4F25-B109-FD0431872877}"/>
          </ac:spMkLst>
        </pc:spChg>
        <pc:grpChg chg="add mod">
          <ac:chgData name="Dona Kar" userId="df293a1c-b394-42ac-9875-de5602368004" providerId="ADAL" clId="{22B28799-2D24-448D-BA03-5E7C4206ED5B}" dt="2022-04-12T07:17:54.066" v="35766" actId="1038"/>
          <ac:grpSpMkLst>
            <pc:docMk/>
            <pc:sldMk cId="3459776112" sldId="1627"/>
            <ac:grpSpMk id="11" creationId="{144F82F8-CFA1-4734-8941-EEFFE97897F6}"/>
          </ac:grpSpMkLst>
        </pc:grpChg>
        <pc:grpChg chg="mod">
          <ac:chgData name="Dona Kar" userId="df293a1c-b394-42ac-9875-de5602368004" providerId="ADAL" clId="{22B28799-2D24-448D-BA03-5E7C4206ED5B}" dt="2022-04-12T06:20:55.316" v="34596"/>
          <ac:grpSpMkLst>
            <pc:docMk/>
            <pc:sldMk cId="3459776112" sldId="1627"/>
            <ac:grpSpMk id="14" creationId="{EF15C12D-2B58-4048-BAE3-5FDDDFAF60D4}"/>
          </ac:grpSpMkLst>
        </pc:grpChg>
        <pc:picChg chg="add mod">
          <ac:chgData name="Dona Kar" userId="df293a1c-b394-42ac-9875-de5602368004" providerId="ADAL" clId="{22B28799-2D24-448D-BA03-5E7C4206ED5B}" dt="2022-04-12T07:45:06.344" v="36537" actId="1076"/>
          <ac:picMkLst>
            <pc:docMk/>
            <pc:sldMk cId="3459776112" sldId="1627"/>
            <ac:picMk id="37890" creationId="{E40E16C0-668C-4E6F-8B33-73339051D87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7:51:25.082" v="36662" actId="20577"/>
        <pc:sldMkLst>
          <pc:docMk/>
          <pc:sldMk cId="1001771437" sldId="1628"/>
        </pc:sldMkLst>
        <pc:spChg chg="del mod">
          <ac:chgData name="Dona Kar" userId="df293a1c-b394-42ac-9875-de5602368004" providerId="ADAL" clId="{22B28799-2D24-448D-BA03-5E7C4206ED5B}" dt="2022-04-12T07:51:05.905" v="36655" actId="21"/>
          <ac:spMkLst>
            <pc:docMk/>
            <pc:sldMk cId="1001771437" sldId="1628"/>
            <ac:spMk id="20" creationId="{8AA4B069-3AFE-4C7F-810E-ACACBCA88789}"/>
          </ac:spMkLst>
        </pc:spChg>
        <pc:spChg chg="add mod">
          <ac:chgData name="Dona Kar" userId="df293a1c-b394-42ac-9875-de5602368004" providerId="ADAL" clId="{22B28799-2D24-448D-BA03-5E7C4206ED5B}" dt="2022-04-12T07:51:13.858" v="36660" actId="207"/>
          <ac:spMkLst>
            <pc:docMk/>
            <pc:sldMk cId="1001771437" sldId="1628"/>
            <ac:spMk id="21" creationId="{CA636731-7E4B-4D68-BB84-19F880C8E50A}"/>
          </ac:spMkLst>
        </pc:spChg>
        <pc:spChg chg="mod">
          <ac:chgData name="Dona Kar" userId="df293a1c-b394-42ac-9875-de5602368004" providerId="ADAL" clId="{22B28799-2D24-448D-BA03-5E7C4206ED5B}" dt="2022-04-12T07:51:25.082" v="36662" actId="20577"/>
          <ac:spMkLst>
            <pc:docMk/>
            <pc:sldMk cId="1001771437" sldId="162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2T07:51:02.534" v="36654" actId="1076"/>
          <ac:picMkLst>
            <pc:docMk/>
            <pc:sldMk cId="1001771437" sldId="1628"/>
            <ac:picMk id="36866" creationId="{00084D37-8F24-4E8F-8AE2-728A86369A5B}"/>
          </ac:picMkLst>
        </pc:picChg>
      </pc:sldChg>
      <pc:sldChg chg="addSp modSp add mod">
        <pc:chgData name="Dona Kar" userId="df293a1c-b394-42ac-9875-de5602368004" providerId="ADAL" clId="{22B28799-2D24-448D-BA03-5E7C4206ED5B}" dt="2022-04-12T07:56:08.689" v="36682" actId="20577"/>
        <pc:sldMkLst>
          <pc:docMk/>
          <pc:sldMk cId="501101225" sldId="1629"/>
        </pc:sldMkLst>
        <pc:spChg chg="mod">
          <ac:chgData name="Dona Kar" userId="df293a1c-b394-42ac-9875-de5602368004" providerId="ADAL" clId="{22B28799-2D24-448D-BA03-5E7C4206ED5B}" dt="2022-04-12T06:25:23.534" v="34805" actId="14100"/>
          <ac:spMkLst>
            <pc:docMk/>
            <pc:sldMk cId="501101225" sldId="1629"/>
            <ac:spMk id="20" creationId="{8AA4B069-3AFE-4C7F-810E-ACACBCA88789}"/>
          </ac:spMkLst>
        </pc:spChg>
        <pc:spChg chg="add mod">
          <ac:chgData name="Dona Kar" userId="df293a1c-b394-42ac-9875-de5602368004" providerId="ADAL" clId="{22B28799-2D24-448D-BA03-5E7C4206ED5B}" dt="2022-04-12T07:53:09.075" v="36668" actId="1076"/>
          <ac:spMkLst>
            <pc:docMk/>
            <pc:sldMk cId="501101225" sldId="1629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7:56:08.689" v="36682" actId="20577"/>
          <ac:spMkLst>
            <pc:docMk/>
            <pc:sldMk cId="501101225" sldId="162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53:15.855" v="36669" actId="1076"/>
          <ac:spMkLst>
            <pc:docMk/>
            <pc:sldMk cId="501101225" sldId="1629"/>
            <ac:spMk id="25" creationId="{96A44305-F9FE-4C88-AA0F-C1D6BB0B96F8}"/>
          </ac:spMkLst>
        </pc:spChg>
        <pc:picChg chg="add mod">
          <ac:chgData name="Dona Kar" userId="df293a1c-b394-42ac-9875-de5602368004" providerId="ADAL" clId="{22B28799-2D24-448D-BA03-5E7C4206ED5B}" dt="2022-04-12T07:55:54.897" v="36680" actId="1076"/>
          <ac:picMkLst>
            <pc:docMk/>
            <pc:sldMk cId="501101225" sldId="1629"/>
            <ac:picMk id="4" creationId="{DBFA8998-6F95-43A4-8B2E-D411ADB05BEF}"/>
          </ac:picMkLst>
        </pc:picChg>
        <pc:picChg chg="add mod">
          <ac:chgData name="Dona Kar" userId="df293a1c-b394-42ac-9875-de5602368004" providerId="ADAL" clId="{22B28799-2D24-448D-BA03-5E7C4206ED5B}" dt="2022-04-12T07:53:18.222" v="36671" actId="1036"/>
          <ac:picMkLst>
            <pc:docMk/>
            <pc:sldMk cId="501101225" sldId="1629"/>
            <ac:picMk id="35842" creationId="{FD55BE15-915C-40DB-9B32-74E7C08EF0B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06:56.337" v="36815" actId="20577"/>
        <pc:sldMkLst>
          <pc:docMk/>
          <pc:sldMk cId="3774991682" sldId="1630"/>
        </pc:sldMkLst>
        <pc:spChg chg="del mod">
          <ac:chgData name="Dona Kar" userId="df293a1c-b394-42ac-9875-de5602368004" providerId="ADAL" clId="{22B28799-2D24-448D-BA03-5E7C4206ED5B}" dt="2022-04-12T06:26:52.392" v="34853" actId="478"/>
          <ac:spMkLst>
            <pc:docMk/>
            <pc:sldMk cId="3774991682" sldId="1630"/>
            <ac:spMk id="20" creationId="{8AA4B069-3AFE-4C7F-810E-ACACBCA88789}"/>
          </ac:spMkLst>
        </pc:spChg>
        <pc:spChg chg="mod">
          <ac:chgData name="Dona Kar" userId="df293a1c-b394-42ac-9875-de5602368004" providerId="ADAL" clId="{22B28799-2D24-448D-BA03-5E7C4206ED5B}" dt="2022-04-12T06:51:13.460" v="35046" actId="1076"/>
          <ac:spMkLst>
            <pc:docMk/>
            <pc:sldMk cId="3774991682" sldId="1630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8:06:56.337" v="36815" actId="20577"/>
          <ac:spMkLst>
            <pc:docMk/>
            <pc:sldMk cId="3774991682" sldId="163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08:00:24.375" v="36699" actId="1076"/>
          <ac:spMkLst>
            <pc:docMk/>
            <pc:sldMk cId="3774991682" sldId="1630"/>
            <ac:spMk id="25" creationId="{96A44305-F9FE-4C88-AA0F-C1D6BB0B96F8}"/>
          </ac:spMkLst>
        </pc:spChg>
        <pc:spChg chg="add mod">
          <ac:chgData name="Dona Kar" userId="df293a1c-b394-42ac-9875-de5602368004" providerId="ADAL" clId="{22B28799-2D24-448D-BA03-5E7C4206ED5B}" dt="2022-04-12T08:00:18.884" v="36697" actId="1076"/>
          <ac:spMkLst>
            <pc:docMk/>
            <pc:sldMk cId="3774991682" sldId="1630"/>
            <ac:spMk id="26" creationId="{0A135E2E-F8EF-4800-A54F-D9A49F00FD2E}"/>
          </ac:spMkLst>
        </pc:spChg>
        <pc:picChg chg="add mod">
          <ac:chgData name="Dona Kar" userId="df293a1c-b394-42ac-9875-de5602368004" providerId="ADAL" clId="{22B28799-2D24-448D-BA03-5E7C4206ED5B}" dt="2022-04-12T08:00:21.624" v="36698" actId="1076"/>
          <ac:picMkLst>
            <pc:docMk/>
            <pc:sldMk cId="3774991682" sldId="1630"/>
            <ac:picMk id="4" creationId="{925EFFBC-8153-4C99-83BE-9FD054A6AF4C}"/>
          </ac:picMkLst>
        </pc:picChg>
        <pc:picChg chg="add mod">
          <ac:chgData name="Dona Kar" userId="df293a1c-b394-42ac-9875-de5602368004" providerId="ADAL" clId="{22B28799-2D24-448D-BA03-5E7C4206ED5B}" dt="2022-04-12T08:00:26.292" v="36700" actId="1076"/>
          <ac:picMkLst>
            <pc:docMk/>
            <pc:sldMk cId="3774991682" sldId="1630"/>
            <ac:picMk id="6" creationId="{44DE93BA-F867-4C2C-892E-115E2227F22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01:33.283" v="36707" actId="20577"/>
        <pc:sldMkLst>
          <pc:docMk/>
          <pc:sldMk cId="2609144765" sldId="1631"/>
        </pc:sldMkLst>
        <pc:spChg chg="mod">
          <ac:chgData name="Dona Kar" userId="df293a1c-b394-42ac-9875-de5602368004" providerId="ADAL" clId="{22B28799-2D24-448D-BA03-5E7C4206ED5B}" dt="2022-04-12T08:01:27.270" v="36705" actId="1076"/>
          <ac:spMkLst>
            <pc:docMk/>
            <pc:sldMk cId="2609144765" sldId="1631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8:01:33.283" v="36707" actId="20577"/>
          <ac:spMkLst>
            <pc:docMk/>
            <pc:sldMk cId="2609144765" sldId="1631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06:29:32.612" v="34970" actId="478"/>
          <ac:spMkLst>
            <pc:docMk/>
            <pc:sldMk cId="2609144765" sldId="1631"/>
            <ac:spMk id="25" creationId="{96A44305-F9FE-4C88-AA0F-C1D6BB0B96F8}"/>
          </ac:spMkLst>
        </pc:spChg>
        <pc:spChg chg="del">
          <ac:chgData name="Dona Kar" userId="df293a1c-b394-42ac-9875-de5602368004" providerId="ADAL" clId="{22B28799-2D24-448D-BA03-5E7C4206ED5B}" dt="2022-04-12T06:29:34.956" v="34971" actId="478"/>
          <ac:spMkLst>
            <pc:docMk/>
            <pc:sldMk cId="2609144765" sldId="1631"/>
            <ac:spMk id="26" creationId="{0A135E2E-F8EF-4800-A54F-D9A49F00FD2E}"/>
          </ac:spMkLst>
        </pc:spChg>
        <pc:picChg chg="add">
          <ac:chgData name="Dona Kar" userId="df293a1c-b394-42ac-9875-de5602368004" providerId="ADAL" clId="{22B28799-2D24-448D-BA03-5E7C4206ED5B}" dt="2022-04-12T08:01:19.289" v="36703" actId="22"/>
          <ac:picMkLst>
            <pc:docMk/>
            <pc:sldMk cId="2609144765" sldId="1631"/>
            <ac:picMk id="4" creationId="{EE4610A6-BD4F-4219-BDD1-385BC506B37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02:59.486" v="36728" actId="20577"/>
        <pc:sldMkLst>
          <pc:docMk/>
          <pc:sldMk cId="3816474877" sldId="1632"/>
        </pc:sldMkLst>
        <pc:spChg chg="add del mod">
          <ac:chgData name="Dona Kar" userId="df293a1c-b394-42ac-9875-de5602368004" providerId="ADAL" clId="{22B28799-2D24-448D-BA03-5E7C4206ED5B}" dt="2022-04-12T08:02:09.841" v="36711" actId="21"/>
          <ac:spMkLst>
            <pc:docMk/>
            <pc:sldMk cId="3816474877" sldId="1632"/>
            <ac:spMk id="20" creationId="{8C8C2079-63A6-474D-A3F2-EC902AA7E242}"/>
          </ac:spMkLst>
        </pc:spChg>
        <pc:spChg chg="mod">
          <ac:chgData name="Dona Kar" userId="df293a1c-b394-42ac-9875-de5602368004" providerId="ADAL" clId="{22B28799-2D24-448D-BA03-5E7C4206ED5B}" dt="2022-04-12T08:02:38.612" v="36721" actId="14100"/>
          <ac:spMkLst>
            <pc:docMk/>
            <pc:sldMk cId="3816474877" sldId="1632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8:02:59.486" v="36728" actId="20577"/>
          <ac:spMkLst>
            <pc:docMk/>
            <pc:sldMk cId="3816474877" sldId="1632"/>
            <ac:spMk id="24" creationId="{F658F508-7FF4-4B5F-BB0A-3D1F02427888}"/>
          </ac:spMkLst>
        </pc:spChg>
        <pc:spChg chg="add del mod">
          <ac:chgData name="Dona Kar" userId="df293a1c-b394-42ac-9875-de5602368004" providerId="ADAL" clId="{22B28799-2D24-448D-BA03-5E7C4206ED5B}" dt="2022-04-12T06:52:59.557" v="35094" actId="478"/>
          <ac:spMkLst>
            <pc:docMk/>
            <pc:sldMk cId="3816474877" sldId="1632"/>
            <ac:spMk id="25" creationId="{AD428342-8E06-4D92-968E-A2A044D75753}"/>
          </ac:spMkLst>
        </pc:spChg>
        <pc:spChg chg="add mod">
          <ac:chgData name="Dona Kar" userId="df293a1c-b394-42ac-9875-de5602368004" providerId="ADAL" clId="{22B28799-2D24-448D-BA03-5E7C4206ED5B}" dt="2022-04-12T08:02:52.596" v="36726" actId="1076"/>
          <ac:spMkLst>
            <pc:docMk/>
            <pc:sldMk cId="3816474877" sldId="1632"/>
            <ac:spMk id="26" creationId="{34ABA94F-1A42-47FF-B615-D77E03911FB2}"/>
          </ac:spMkLst>
        </pc:spChg>
        <pc:picChg chg="add mod">
          <ac:chgData name="Dona Kar" userId="df293a1c-b394-42ac-9875-de5602368004" providerId="ADAL" clId="{22B28799-2D24-448D-BA03-5E7C4206ED5B}" dt="2022-04-12T08:02:43.671" v="36723" actId="1076"/>
          <ac:picMkLst>
            <pc:docMk/>
            <pc:sldMk cId="3816474877" sldId="1632"/>
            <ac:picMk id="32770" creationId="{14AB62D2-0D7F-4CF9-B030-F085EAD2D02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06:19.213" v="36746" actId="20577"/>
        <pc:sldMkLst>
          <pc:docMk/>
          <pc:sldMk cId="1786236726" sldId="1633"/>
        </pc:sldMkLst>
        <pc:spChg chg="del mod">
          <ac:chgData name="Dona Kar" userId="df293a1c-b394-42ac-9875-de5602368004" providerId="ADAL" clId="{22B28799-2D24-448D-BA03-5E7C4206ED5B}" dt="2022-04-12T08:05:49.338" v="36733" actId="21"/>
          <ac:spMkLst>
            <pc:docMk/>
            <pc:sldMk cId="1786236726" sldId="1633"/>
            <ac:spMk id="20" creationId="{8C8C2079-63A6-474D-A3F2-EC902AA7E242}"/>
          </ac:spMkLst>
        </pc:spChg>
        <pc:spChg chg="del">
          <ac:chgData name="Dona Kar" userId="df293a1c-b394-42ac-9875-de5602368004" providerId="ADAL" clId="{22B28799-2D24-448D-BA03-5E7C4206ED5B}" dt="2022-04-12T06:53:04.084" v="35096" actId="478"/>
          <ac:spMkLst>
            <pc:docMk/>
            <pc:sldMk cId="1786236726" sldId="1633"/>
            <ac:spMk id="21" creationId="{2F566218-5E73-41AC-BA91-DCAC5713E48C}"/>
          </ac:spMkLst>
        </pc:spChg>
        <pc:spChg chg="mod">
          <ac:chgData name="Dona Kar" userId="df293a1c-b394-42ac-9875-de5602368004" providerId="ADAL" clId="{22B28799-2D24-448D-BA03-5E7C4206ED5B}" dt="2022-04-12T08:06:19.213" v="36746" actId="20577"/>
          <ac:spMkLst>
            <pc:docMk/>
            <pc:sldMk cId="1786236726" sldId="1633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8:06:09.823" v="36744" actId="14100"/>
          <ac:spMkLst>
            <pc:docMk/>
            <pc:sldMk cId="1786236726" sldId="1633"/>
            <ac:spMk id="25" creationId="{5905DA74-113F-4C65-ADD1-F25355286394}"/>
          </ac:spMkLst>
        </pc:spChg>
        <pc:picChg chg="add mod">
          <ac:chgData name="Dona Kar" userId="df293a1c-b394-42ac-9875-de5602368004" providerId="ADAL" clId="{22B28799-2D24-448D-BA03-5E7C4206ED5B}" dt="2022-04-12T08:06:01.881" v="36741" actId="1076"/>
          <ac:picMkLst>
            <pc:docMk/>
            <pc:sldMk cId="1786236726" sldId="1633"/>
            <ac:picMk id="31746" creationId="{43E17CB1-67F3-44AA-AF6C-28883C5A44AC}"/>
          </ac:picMkLst>
        </pc:picChg>
      </pc:sldChg>
      <pc:sldChg chg="addSp modSp add mod">
        <pc:chgData name="Dona Kar" userId="df293a1c-b394-42ac-9875-de5602368004" providerId="ADAL" clId="{22B28799-2D24-448D-BA03-5E7C4206ED5B}" dt="2022-04-12T08:09:05.534" v="36835" actId="20577"/>
        <pc:sldMkLst>
          <pc:docMk/>
          <pc:sldMk cId="3348991646" sldId="1634"/>
        </pc:sldMkLst>
        <pc:spChg chg="mod">
          <ac:chgData name="Dona Kar" userId="df293a1c-b394-42ac-9875-de5602368004" providerId="ADAL" clId="{22B28799-2D24-448D-BA03-5E7C4206ED5B}" dt="2022-04-12T06:56:50.933" v="35332" actId="1076"/>
          <ac:spMkLst>
            <pc:docMk/>
            <pc:sldMk cId="3348991646" sldId="1634"/>
            <ac:spMk id="20" creationId="{8C8C2079-63A6-474D-A3F2-EC902AA7E242}"/>
          </ac:spMkLst>
        </pc:spChg>
        <pc:spChg chg="add mod">
          <ac:chgData name="Dona Kar" userId="df293a1c-b394-42ac-9875-de5602368004" providerId="ADAL" clId="{22B28799-2D24-448D-BA03-5E7C4206ED5B}" dt="2022-04-12T06:59:16.106" v="35370" actId="1076"/>
          <ac:spMkLst>
            <pc:docMk/>
            <pc:sldMk cId="3348991646" sldId="1634"/>
            <ac:spMk id="21" creationId="{185A970A-C690-412B-854D-C170C4665399}"/>
          </ac:spMkLst>
        </pc:spChg>
        <pc:spChg chg="mod">
          <ac:chgData name="Dona Kar" userId="df293a1c-b394-42ac-9875-de5602368004" providerId="ADAL" clId="{22B28799-2D24-448D-BA03-5E7C4206ED5B}" dt="2022-04-12T08:09:05.534" v="36835" actId="20577"/>
          <ac:spMkLst>
            <pc:docMk/>
            <pc:sldMk cId="3348991646" sldId="1634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8:07:27.515" v="36820" actId="14100"/>
          <ac:spMkLst>
            <pc:docMk/>
            <pc:sldMk cId="3348991646" sldId="1634"/>
            <ac:spMk id="25" creationId="{C71A8534-E8DC-4981-9101-5EBB331E8768}"/>
          </ac:spMkLst>
        </pc:spChg>
        <pc:spChg chg="add mod">
          <ac:chgData name="Dona Kar" userId="df293a1c-b394-42ac-9875-de5602368004" providerId="ADAL" clId="{22B28799-2D24-448D-BA03-5E7C4206ED5B}" dt="2022-04-12T08:07:32.321" v="36821" actId="1076"/>
          <ac:spMkLst>
            <pc:docMk/>
            <pc:sldMk cId="3348991646" sldId="1634"/>
            <ac:spMk id="26" creationId="{CA9FBED9-3D84-455C-9FF8-EC27F8F60055}"/>
          </ac:spMkLst>
        </pc:spChg>
        <pc:picChg chg="add mod">
          <ac:chgData name="Dona Kar" userId="df293a1c-b394-42ac-9875-de5602368004" providerId="ADAL" clId="{22B28799-2D24-448D-BA03-5E7C4206ED5B}" dt="2022-04-12T08:07:21.289" v="36818" actId="1076"/>
          <ac:picMkLst>
            <pc:docMk/>
            <pc:sldMk cId="3348991646" sldId="1634"/>
            <ac:picMk id="4" creationId="{7322A678-CD08-4251-A655-8D85EA297998}"/>
          </ac:picMkLst>
        </pc:picChg>
        <pc:picChg chg="add mod">
          <ac:chgData name="Dona Kar" userId="df293a1c-b394-42ac-9875-de5602368004" providerId="ADAL" clId="{22B28799-2D24-448D-BA03-5E7C4206ED5B}" dt="2022-04-12T08:08:18.451" v="36827" actId="1076"/>
          <ac:picMkLst>
            <pc:docMk/>
            <pc:sldMk cId="3348991646" sldId="1634"/>
            <ac:picMk id="6" creationId="{4ADF04BA-3C13-41F1-8B3A-B82194614B4D}"/>
          </ac:picMkLst>
        </pc:picChg>
        <pc:picChg chg="add mod">
          <ac:chgData name="Dona Kar" userId="df293a1c-b394-42ac-9875-de5602368004" providerId="ADAL" clId="{22B28799-2D24-448D-BA03-5E7C4206ED5B}" dt="2022-04-12T08:08:59.255" v="36833" actId="1076"/>
          <ac:picMkLst>
            <pc:docMk/>
            <pc:sldMk cId="3348991646" sldId="1634"/>
            <ac:picMk id="9" creationId="{A8F31875-9F7F-4D8E-A441-12562EDE788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10:56.878" v="36852" actId="20577"/>
        <pc:sldMkLst>
          <pc:docMk/>
          <pc:sldMk cId="1441733533" sldId="1635"/>
        </pc:sldMkLst>
        <pc:spChg chg="del mod">
          <ac:chgData name="Dona Kar" userId="df293a1c-b394-42ac-9875-de5602368004" providerId="ADAL" clId="{22B28799-2D24-448D-BA03-5E7C4206ED5B}" dt="2022-04-12T08:10:13.144" v="36838" actId="21"/>
          <ac:spMkLst>
            <pc:docMk/>
            <pc:sldMk cId="1441733533" sldId="1635"/>
            <ac:spMk id="20" creationId="{8C8C2079-63A6-474D-A3F2-EC902AA7E242}"/>
          </ac:spMkLst>
        </pc:spChg>
        <pc:spChg chg="del">
          <ac:chgData name="Dona Kar" userId="df293a1c-b394-42ac-9875-de5602368004" providerId="ADAL" clId="{22B28799-2D24-448D-BA03-5E7C4206ED5B}" dt="2022-04-12T07:00:10.122" v="35444" actId="478"/>
          <ac:spMkLst>
            <pc:docMk/>
            <pc:sldMk cId="1441733533" sldId="1635"/>
            <ac:spMk id="21" creationId="{185A970A-C690-412B-854D-C170C4665399}"/>
          </ac:spMkLst>
        </pc:spChg>
        <pc:spChg chg="mod">
          <ac:chgData name="Dona Kar" userId="df293a1c-b394-42ac-9875-de5602368004" providerId="ADAL" clId="{22B28799-2D24-448D-BA03-5E7C4206ED5B}" dt="2022-04-12T08:10:56.878" v="36852" actId="20577"/>
          <ac:spMkLst>
            <pc:docMk/>
            <pc:sldMk cId="1441733533" sldId="1635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07:00:13.254" v="35445" actId="478"/>
          <ac:spMkLst>
            <pc:docMk/>
            <pc:sldMk cId="1441733533" sldId="1635"/>
            <ac:spMk id="25" creationId="{C71A8534-E8DC-4981-9101-5EBB331E8768}"/>
          </ac:spMkLst>
        </pc:spChg>
        <pc:spChg chg="del">
          <ac:chgData name="Dona Kar" userId="df293a1c-b394-42ac-9875-de5602368004" providerId="ADAL" clId="{22B28799-2D24-448D-BA03-5E7C4206ED5B}" dt="2022-04-12T07:00:16.089" v="35446" actId="478"/>
          <ac:spMkLst>
            <pc:docMk/>
            <pc:sldMk cId="1441733533" sldId="1635"/>
            <ac:spMk id="26" creationId="{CA9FBED9-3D84-455C-9FF8-EC27F8F60055}"/>
          </ac:spMkLst>
        </pc:spChg>
        <pc:spChg chg="add mod">
          <ac:chgData name="Dona Kar" userId="df293a1c-b394-42ac-9875-de5602368004" providerId="ADAL" clId="{22B28799-2D24-448D-BA03-5E7C4206ED5B}" dt="2022-04-12T08:10:44.719" v="36850" actId="1076"/>
          <ac:spMkLst>
            <pc:docMk/>
            <pc:sldMk cId="1441733533" sldId="1635"/>
            <ac:spMk id="28" creationId="{542F4BB6-0864-4A0E-BD7B-D3FC9C2D8429}"/>
          </ac:spMkLst>
        </pc:spChg>
        <pc:picChg chg="add mod">
          <ac:chgData name="Dona Kar" userId="df293a1c-b394-42ac-9875-de5602368004" providerId="ADAL" clId="{22B28799-2D24-448D-BA03-5E7C4206ED5B}" dt="2022-04-12T08:10:26.790" v="36844" actId="1076"/>
          <ac:picMkLst>
            <pc:docMk/>
            <pc:sldMk cId="1441733533" sldId="1635"/>
            <ac:picMk id="29698" creationId="{8C72A062-49B3-4F83-A3BE-2DE012AB86B5}"/>
          </ac:picMkLst>
        </pc:picChg>
      </pc:sldChg>
      <pc:sldChg chg="addSp modSp add mod">
        <pc:chgData name="Dona Kar" userId="df293a1c-b394-42ac-9875-de5602368004" providerId="ADAL" clId="{22B28799-2D24-448D-BA03-5E7C4206ED5B}" dt="2022-04-12T08:12:18.372" v="36862" actId="20577"/>
        <pc:sldMkLst>
          <pc:docMk/>
          <pc:sldMk cId="1730740763" sldId="1636"/>
        </pc:sldMkLst>
        <pc:spChg chg="mod">
          <ac:chgData name="Dona Kar" userId="df293a1c-b394-42ac-9875-de5602368004" providerId="ADAL" clId="{22B28799-2D24-448D-BA03-5E7C4206ED5B}" dt="2022-04-12T07:30:41.408" v="36178" actId="1076"/>
          <ac:spMkLst>
            <pc:docMk/>
            <pc:sldMk cId="1730740763" sldId="1636"/>
            <ac:spMk id="10" creationId="{4A9CC423-C31A-4E40-9A9F-AF51D7368B7A}"/>
          </ac:spMkLst>
        </pc:spChg>
        <pc:spChg chg="mod">
          <ac:chgData name="Dona Kar" userId="df293a1c-b394-42ac-9875-de5602368004" providerId="ADAL" clId="{22B28799-2D24-448D-BA03-5E7C4206ED5B}" dt="2022-04-12T07:11:46.044" v="35619" actId="20577"/>
          <ac:spMkLst>
            <pc:docMk/>
            <pc:sldMk cId="1730740763" sldId="1636"/>
            <ac:spMk id="20" creationId="{8C8C2079-63A6-474D-A3F2-EC902AA7E242}"/>
          </ac:spMkLst>
        </pc:spChg>
        <pc:spChg chg="add mod">
          <ac:chgData name="Dona Kar" userId="df293a1c-b394-42ac-9875-de5602368004" providerId="ADAL" clId="{22B28799-2D24-448D-BA03-5E7C4206ED5B}" dt="2022-04-12T07:06:07.085" v="35598" actId="20577"/>
          <ac:spMkLst>
            <pc:docMk/>
            <pc:sldMk cId="1730740763" sldId="1636"/>
            <ac:spMk id="21" creationId="{87B1EF9D-59FD-41B1-93B0-268C0B9548EA}"/>
          </ac:spMkLst>
        </pc:spChg>
        <pc:spChg chg="mod">
          <ac:chgData name="Dona Kar" userId="df293a1c-b394-42ac-9875-de5602368004" providerId="ADAL" clId="{22B28799-2D24-448D-BA03-5E7C4206ED5B}" dt="2022-04-12T08:12:18.372" v="36862" actId="20577"/>
          <ac:spMkLst>
            <pc:docMk/>
            <pc:sldMk cId="1730740763" sldId="1636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12:24.098" v="35633" actId="20577"/>
          <ac:spMkLst>
            <pc:docMk/>
            <pc:sldMk cId="1730740763" sldId="1636"/>
            <ac:spMk id="25" creationId="{74F2CC8E-F602-44D5-8EFF-C3E243DB0286}"/>
          </ac:spMkLst>
        </pc:spChg>
        <pc:picChg chg="add mod">
          <ac:chgData name="Dona Kar" userId="df293a1c-b394-42ac-9875-de5602368004" providerId="ADAL" clId="{22B28799-2D24-448D-BA03-5E7C4206ED5B}" dt="2022-04-12T08:12:06.456" v="36858" actId="1076"/>
          <ac:picMkLst>
            <pc:docMk/>
            <pc:sldMk cId="1730740763" sldId="1636"/>
            <ac:picMk id="28674" creationId="{F734F99F-D5B3-4E6A-A44E-B33C2031714C}"/>
          </ac:picMkLst>
        </pc:picChg>
      </pc:sldChg>
      <pc:sldChg chg="addSp modSp add mod">
        <pc:chgData name="Dona Kar" userId="df293a1c-b394-42ac-9875-de5602368004" providerId="ADAL" clId="{22B28799-2D24-448D-BA03-5E7C4206ED5B}" dt="2022-04-12T07:26:45.270" v="36000" actId="1076"/>
        <pc:sldMkLst>
          <pc:docMk/>
          <pc:sldMk cId="1887784346" sldId="1637"/>
        </pc:sldMkLst>
        <pc:spChg chg="add mod">
          <ac:chgData name="Dona Kar" userId="df293a1c-b394-42ac-9875-de5602368004" providerId="ADAL" clId="{22B28799-2D24-448D-BA03-5E7C4206ED5B}" dt="2022-04-12T07:21:17.366" v="35866" actId="1076"/>
          <ac:spMkLst>
            <pc:docMk/>
            <pc:sldMk cId="1887784346" sldId="1637"/>
            <ac:spMk id="3" creationId="{D37E7D35-33E5-4F23-9515-DF7FA49213A0}"/>
          </ac:spMkLst>
        </pc:spChg>
        <pc:spChg chg="mod">
          <ac:chgData name="Dona Kar" userId="df293a1c-b394-42ac-9875-de5602368004" providerId="ADAL" clId="{22B28799-2D24-448D-BA03-5E7C4206ED5B}" dt="2022-04-12T07:26:15.663" v="35994" actId="20577"/>
          <ac:spMkLst>
            <pc:docMk/>
            <pc:sldMk cId="1887784346" sldId="1637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13:06.933" v="35691" actId="1076"/>
          <ac:spMkLst>
            <pc:docMk/>
            <pc:sldMk cId="1887784346" sldId="1637"/>
            <ac:spMk id="26" creationId="{E5E2B788-94EA-4F92-B9AD-D7DF918D47AC}"/>
          </ac:spMkLst>
        </pc:spChg>
        <pc:spChg chg="add mod">
          <ac:chgData name="Dona Kar" userId="df293a1c-b394-42ac-9875-de5602368004" providerId="ADAL" clId="{22B28799-2D24-448D-BA03-5E7C4206ED5B}" dt="2022-04-12T07:21:21.757" v="35867" actId="1076"/>
          <ac:spMkLst>
            <pc:docMk/>
            <pc:sldMk cId="1887784346" sldId="1637"/>
            <ac:spMk id="28" creationId="{70BE57B0-0CB9-4F76-A5F2-C543AD88EC9E}"/>
          </ac:spMkLst>
        </pc:spChg>
        <pc:spChg chg="add mod">
          <ac:chgData name="Dona Kar" userId="df293a1c-b394-42ac-9875-de5602368004" providerId="ADAL" clId="{22B28799-2D24-448D-BA03-5E7C4206ED5B}" dt="2022-04-12T07:22:31.108" v="35869" actId="14100"/>
          <ac:spMkLst>
            <pc:docMk/>
            <pc:sldMk cId="1887784346" sldId="1637"/>
            <ac:spMk id="29" creationId="{82180FB4-3EDA-48F0-B1CD-A99FEE744CEC}"/>
          </ac:spMkLst>
        </pc:spChg>
        <pc:spChg chg="add mod">
          <ac:chgData name="Dona Kar" userId="df293a1c-b394-42ac-9875-de5602368004" providerId="ADAL" clId="{22B28799-2D24-448D-BA03-5E7C4206ED5B}" dt="2022-04-12T07:22:41.427" v="35872" actId="1076"/>
          <ac:spMkLst>
            <pc:docMk/>
            <pc:sldMk cId="1887784346" sldId="1637"/>
            <ac:spMk id="30" creationId="{B9E9BD7E-4426-4B92-A718-3F1F46223452}"/>
          </ac:spMkLst>
        </pc:spChg>
        <pc:spChg chg="add mod">
          <ac:chgData name="Dona Kar" userId="df293a1c-b394-42ac-9875-de5602368004" providerId="ADAL" clId="{22B28799-2D24-448D-BA03-5E7C4206ED5B}" dt="2022-04-12T07:23:11.437" v="35885" actId="14100"/>
          <ac:spMkLst>
            <pc:docMk/>
            <pc:sldMk cId="1887784346" sldId="1637"/>
            <ac:spMk id="31" creationId="{8BAC55DF-9524-4B2A-A6C0-5F2B68A2F453}"/>
          </ac:spMkLst>
        </pc:spChg>
        <pc:picChg chg="add mod">
          <ac:chgData name="Dona Kar" userId="df293a1c-b394-42ac-9875-de5602368004" providerId="ADAL" clId="{22B28799-2D24-448D-BA03-5E7C4206ED5B}" dt="2022-04-12T07:26:00.152" v="35927" actId="1076"/>
          <ac:picMkLst>
            <pc:docMk/>
            <pc:sldMk cId="1887784346" sldId="1637"/>
            <ac:picMk id="33" creationId="{6BC084F8-675E-470D-B678-7A7A5E28EA6D}"/>
          </ac:picMkLst>
        </pc:picChg>
        <pc:picChg chg="add mod">
          <ac:chgData name="Dona Kar" userId="df293a1c-b394-42ac-9875-de5602368004" providerId="ADAL" clId="{22B28799-2D24-448D-BA03-5E7C4206ED5B}" dt="2022-04-12T07:26:45.270" v="36000" actId="1076"/>
          <ac:picMkLst>
            <pc:docMk/>
            <pc:sldMk cId="1887784346" sldId="1637"/>
            <ac:picMk id="34" creationId="{C3A7B346-CB73-4811-8D74-B6DBC1946455}"/>
          </ac:picMkLst>
        </pc:picChg>
        <pc:cxnChg chg="add mod">
          <ac:chgData name="Dona Kar" userId="df293a1c-b394-42ac-9875-de5602368004" providerId="ADAL" clId="{22B28799-2D24-448D-BA03-5E7C4206ED5B}" dt="2022-04-12T07:23:52.060" v="35889" actId="13822"/>
          <ac:cxnSpMkLst>
            <pc:docMk/>
            <pc:sldMk cId="1887784346" sldId="1637"/>
            <ac:cxnSpMk id="9" creationId="{FBCA9B97-DA03-4E77-819C-B27B75BAAED6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2T07:49:23.774" v="36591" actId="20577"/>
        <pc:sldMkLst>
          <pc:docMk/>
          <pc:sldMk cId="1425519434" sldId="1638"/>
        </pc:sldMkLst>
        <pc:spChg chg="del mod">
          <ac:chgData name="Dona Kar" userId="df293a1c-b394-42ac-9875-de5602368004" providerId="ADAL" clId="{22B28799-2D24-448D-BA03-5E7C4206ED5B}" dt="2022-04-12T07:48:48.827" v="36580" actId="21"/>
          <ac:spMkLst>
            <pc:docMk/>
            <pc:sldMk cId="1425519434" sldId="1638"/>
            <ac:spMk id="20" creationId="{8AA4B069-3AFE-4C7F-810E-ACACBCA88789}"/>
          </ac:spMkLst>
        </pc:spChg>
        <pc:spChg chg="mod">
          <ac:chgData name="Dona Kar" userId="df293a1c-b394-42ac-9875-de5602368004" providerId="ADAL" clId="{22B28799-2D24-448D-BA03-5E7C4206ED5B}" dt="2022-04-12T07:49:23.774" v="36591" actId="20577"/>
          <ac:spMkLst>
            <pc:docMk/>
            <pc:sldMk cId="1425519434" sldId="163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7:49:15.972" v="36589" actId="1076"/>
          <ac:spMkLst>
            <pc:docMk/>
            <pc:sldMk cId="1425519434" sldId="1638"/>
            <ac:spMk id="25" creationId="{429A57E1-D1AA-45F7-B55F-6DA2823D8372}"/>
          </ac:spMkLst>
        </pc:spChg>
        <pc:picChg chg="add del mod">
          <ac:chgData name="Dona Kar" userId="df293a1c-b394-42ac-9875-de5602368004" providerId="ADAL" clId="{22B28799-2D24-448D-BA03-5E7C4206ED5B}" dt="2022-04-12T07:46:45.283" v="36574" actId="21"/>
          <ac:picMkLst>
            <pc:docMk/>
            <pc:sldMk cId="1425519434" sldId="1638"/>
            <ac:picMk id="26626" creationId="{E73937EC-7337-4FAC-9DB1-6FC7B5713134}"/>
          </ac:picMkLst>
        </pc:picChg>
        <pc:picChg chg="add del">
          <ac:chgData name="Dona Kar" userId="df293a1c-b394-42ac-9875-de5602368004" providerId="ADAL" clId="{22B28799-2D24-448D-BA03-5E7C4206ED5B}" dt="2022-04-12T07:48:31.766" v="36576" actId="21"/>
          <ac:picMkLst>
            <pc:docMk/>
            <pc:sldMk cId="1425519434" sldId="1638"/>
            <ac:picMk id="26628" creationId="{09E1B97C-D55D-4A56-A7A0-E59ACD2B782C}"/>
          </ac:picMkLst>
        </pc:picChg>
        <pc:picChg chg="add mod">
          <ac:chgData name="Dona Kar" userId="df293a1c-b394-42ac-9875-de5602368004" providerId="ADAL" clId="{22B28799-2D24-448D-BA03-5E7C4206ED5B}" dt="2022-04-12T07:49:03.651" v="36585" actId="1076"/>
          <ac:picMkLst>
            <pc:docMk/>
            <pc:sldMk cId="1425519434" sldId="1638"/>
            <ac:picMk id="26630" creationId="{49F4166D-8068-41B1-A18D-BF762BBC0CB2}"/>
          </ac:picMkLst>
        </pc:picChg>
      </pc:sldChg>
      <pc:sldChg chg="addSp modSp add mod">
        <pc:chgData name="Dona Kar" userId="df293a1c-b394-42ac-9875-de5602368004" providerId="ADAL" clId="{22B28799-2D24-448D-BA03-5E7C4206ED5B}" dt="2022-04-12T07:27:34.038" v="36007" actId="1076"/>
        <pc:sldMkLst>
          <pc:docMk/>
          <pc:sldMk cId="196800878" sldId="1639"/>
        </pc:sldMkLst>
        <pc:spChg chg="mod">
          <ac:chgData name="Dona Kar" userId="df293a1c-b394-42ac-9875-de5602368004" providerId="ADAL" clId="{22B28799-2D24-448D-BA03-5E7C4206ED5B}" dt="2022-04-12T07:24:24.086" v="35904" actId="20577"/>
          <ac:spMkLst>
            <pc:docMk/>
            <pc:sldMk cId="196800878" sldId="1639"/>
            <ac:spMk id="29" creationId="{82180FB4-3EDA-48F0-B1CD-A99FEE744CEC}"/>
          </ac:spMkLst>
        </pc:spChg>
        <pc:spChg chg="mod">
          <ac:chgData name="Dona Kar" userId="df293a1c-b394-42ac-9875-de5602368004" providerId="ADAL" clId="{22B28799-2D24-448D-BA03-5E7C4206ED5B}" dt="2022-04-12T07:24:43.944" v="35917" actId="2711"/>
          <ac:spMkLst>
            <pc:docMk/>
            <pc:sldMk cId="196800878" sldId="1639"/>
            <ac:spMk id="30" creationId="{B9E9BD7E-4426-4B92-A718-3F1F46223452}"/>
          </ac:spMkLst>
        </pc:spChg>
        <pc:spChg chg="mod">
          <ac:chgData name="Dona Kar" userId="df293a1c-b394-42ac-9875-de5602368004" providerId="ADAL" clId="{22B28799-2D24-448D-BA03-5E7C4206ED5B}" dt="2022-04-12T07:25:48.245" v="35923" actId="20577"/>
          <ac:spMkLst>
            <pc:docMk/>
            <pc:sldMk cId="196800878" sldId="1639"/>
            <ac:spMk id="31" creationId="{8BAC55DF-9524-4B2A-A6C0-5F2B68A2F453}"/>
          </ac:spMkLst>
        </pc:spChg>
        <pc:picChg chg="add mod">
          <ac:chgData name="Dona Kar" userId="df293a1c-b394-42ac-9875-de5602368004" providerId="ADAL" clId="{22B28799-2D24-448D-BA03-5E7C4206ED5B}" dt="2022-04-12T07:27:21.192" v="36004" actId="14100"/>
          <ac:picMkLst>
            <pc:docMk/>
            <pc:sldMk cId="196800878" sldId="1639"/>
            <ac:picMk id="32" creationId="{978B549E-BDF5-4D24-8E68-C7C0C40FFC9F}"/>
          </ac:picMkLst>
        </pc:picChg>
        <pc:picChg chg="add mod">
          <ac:chgData name="Dona Kar" userId="df293a1c-b394-42ac-9875-de5602368004" providerId="ADAL" clId="{22B28799-2D24-448D-BA03-5E7C4206ED5B}" dt="2022-04-12T07:27:34.038" v="36007" actId="1076"/>
          <ac:picMkLst>
            <pc:docMk/>
            <pc:sldMk cId="196800878" sldId="1639"/>
            <ac:picMk id="33" creationId="{6C858F34-4D32-45AB-B71F-9AFEE8FB90E4}"/>
          </ac:picMkLst>
        </pc:picChg>
      </pc:sldChg>
      <pc:sldChg chg="add del">
        <pc:chgData name="Dona Kar" userId="df293a1c-b394-42ac-9875-de5602368004" providerId="ADAL" clId="{22B28799-2D24-448D-BA03-5E7C4206ED5B}" dt="2022-04-12T07:23:40.768" v="35887"/>
        <pc:sldMkLst>
          <pc:docMk/>
          <pc:sldMk cId="3671121734" sldId="1639"/>
        </pc:sldMkLst>
      </pc:sldChg>
      <pc:sldChg chg="addSp modSp add mod">
        <pc:chgData name="Dona Kar" userId="df293a1c-b394-42ac-9875-de5602368004" providerId="ADAL" clId="{22B28799-2D24-448D-BA03-5E7C4206ED5B}" dt="2022-04-12T07:40:36.244" v="36508" actId="20577"/>
        <pc:sldMkLst>
          <pc:docMk/>
          <pc:sldMk cId="108388126" sldId="1640"/>
        </pc:sldMkLst>
        <pc:spChg chg="add mod">
          <ac:chgData name="Dona Kar" userId="df293a1c-b394-42ac-9875-de5602368004" providerId="ADAL" clId="{22B28799-2D24-448D-BA03-5E7C4206ED5B}" dt="2022-04-12T07:29:29.301" v="36170" actId="1076"/>
          <ac:spMkLst>
            <pc:docMk/>
            <pc:sldMk cId="108388126" sldId="1640"/>
            <ac:spMk id="11" creationId="{B4567351-813F-4736-8458-8F14CAB2D617}"/>
          </ac:spMkLst>
        </pc:spChg>
        <pc:spChg chg="add mod">
          <ac:chgData name="Dona Kar" userId="df293a1c-b394-42ac-9875-de5602368004" providerId="ADAL" clId="{22B28799-2D24-448D-BA03-5E7C4206ED5B}" dt="2022-04-12T07:40:36.244" v="36508" actId="20577"/>
          <ac:spMkLst>
            <pc:docMk/>
            <pc:sldMk cId="108388126" sldId="1640"/>
            <ac:spMk id="12" creationId="{863CEDA7-F3C0-472C-B835-9E31A7CE598B}"/>
          </ac:spMkLst>
        </pc:spChg>
        <pc:spChg chg="mod">
          <ac:chgData name="Dona Kar" userId="df293a1c-b394-42ac-9875-de5602368004" providerId="ADAL" clId="{22B28799-2D24-448D-BA03-5E7C4206ED5B}" dt="2022-04-12T07:29:24.331" v="36169" actId="20577"/>
          <ac:spMkLst>
            <pc:docMk/>
            <pc:sldMk cId="108388126" sldId="1640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2T07:30:27.845" v="36176" actId="207"/>
          <ac:picMkLst>
            <pc:docMk/>
            <pc:sldMk cId="108388126" sldId="1640"/>
            <ac:picMk id="5" creationId="{CAE1F50A-9234-43FC-BB16-675B735300D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08:13:59.295" v="36892" actId="1076"/>
        <pc:sldMkLst>
          <pc:docMk/>
          <pc:sldMk cId="1474889317" sldId="1641"/>
        </pc:sldMkLst>
        <pc:spChg chg="add mod">
          <ac:chgData name="Dona Kar" userId="df293a1c-b394-42ac-9875-de5602368004" providerId="ADAL" clId="{22B28799-2D24-448D-BA03-5E7C4206ED5B}" dt="2022-04-12T08:13:32.140" v="36877" actId="14100"/>
          <ac:spMkLst>
            <pc:docMk/>
            <pc:sldMk cId="1474889317" sldId="1641"/>
            <ac:spMk id="3" creationId="{692C7CA6-542F-4B7F-8EE6-48D86794857C}"/>
          </ac:spMkLst>
        </pc:spChg>
        <pc:spChg chg="add mod">
          <ac:chgData name="Dona Kar" userId="df293a1c-b394-42ac-9875-de5602368004" providerId="ADAL" clId="{22B28799-2D24-448D-BA03-5E7C4206ED5B}" dt="2022-04-12T07:30:46.933" v="36180" actId="1035"/>
          <ac:spMkLst>
            <pc:docMk/>
            <pc:sldMk cId="1474889317" sldId="1641"/>
            <ac:spMk id="13" creationId="{AD80BBA8-8C76-4F84-B587-3BFCF7C6B78F}"/>
          </ac:spMkLst>
        </pc:spChg>
        <pc:spChg chg="add mod">
          <ac:chgData name="Dona Kar" userId="df293a1c-b394-42ac-9875-de5602368004" providerId="ADAL" clId="{22B28799-2D24-448D-BA03-5E7C4206ED5B}" dt="2022-04-12T08:13:57.263" v="36891" actId="1076"/>
          <ac:spMkLst>
            <pc:docMk/>
            <pc:sldMk cId="1474889317" sldId="1641"/>
            <ac:spMk id="16" creationId="{790556FE-03D8-46DC-B1B6-F7018E8C2A5D}"/>
          </ac:spMkLst>
        </pc:spChg>
        <pc:spChg chg="add mod">
          <ac:chgData name="Dona Kar" userId="df293a1c-b394-42ac-9875-de5602368004" providerId="ADAL" clId="{22B28799-2D24-448D-BA03-5E7C4206ED5B}" dt="2022-04-12T07:39:09.356" v="36484" actId="14100"/>
          <ac:spMkLst>
            <pc:docMk/>
            <pc:sldMk cId="1474889317" sldId="1641"/>
            <ac:spMk id="17" creationId="{35B27E25-C025-4234-A85B-818849C446ED}"/>
          </ac:spMkLst>
        </pc:spChg>
        <pc:spChg chg="mod">
          <ac:chgData name="Dona Kar" userId="df293a1c-b394-42ac-9875-de5602368004" providerId="ADAL" clId="{22B28799-2D24-448D-BA03-5E7C4206ED5B}" dt="2022-04-12T07:42:44.435" v="36530" actId="20577"/>
          <ac:spMkLst>
            <pc:docMk/>
            <pc:sldMk cId="1474889317" sldId="1641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08:13:47.648" v="36888" actId="113"/>
          <ac:spMkLst>
            <pc:docMk/>
            <pc:sldMk cId="1474889317" sldId="1641"/>
            <ac:spMk id="25" creationId="{FE423543-4F60-4327-8B8F-55AF64E5B642}"/>
          </ac:spMkLst>
        </pc:spChg>
        <pc:picChg chg="add del mod">
          <ac:chgData name="Dona Kar" userId="df293a1c-b394-42ac-9875-de5602368004" providerId="ADAL" clId="{22B28799-2D24-448D-BA03-5E7C4206ED5B}" dt="2022-04-12T07:41:43.562" v="36518" actId="478"/>
          <ac:picMkLst>
            <pc:docMk/>
            <pc:sldMk cId="1474889317" sldId="1641"/>
            <ac:picMk id="8" creationId="{1754F733-F6F0-4FB0-901B-A1C03C9C3E7A}"/>
          </ac:picMkLst>
        </pc:picChg>
        <pc:picChg chg="add mod">
          <ac:chgData name="Dona Kar" userId="df293a1c-b394-42ac-9875-de5602368004" providerId="ADAL" clId="{22B28799-2D24-448D-BA03-5E7C4206ED5B}" dt="2022-04-12T08:13:59.295" v="36892" actId="1076"/>
          <ac:picMkLst>
            <pc:docMk/>
            <pc:sldMk cId="1474889317" sldId="1641"/>
            <ac:picMk id="10" creationId="{6DC7B1EE-8136-4653-AEB5-0EDFF5AE6DB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681467945" sldId="1642"/>
        </pc:sldMkLst>
        <pc:spChg chg="del">
          <ac:chgData name="Dona Kar" userId="df293a1c-b394-42ac-9875-de5602368004" providerId="ADAL" clId="{22B28799-2D24-448D-BA03-5E7C4206ED5B}" dt="2022-04-12T08:14:12.102" v="36894" actId="478"/>
          <ac:spMkLst>
            <pc:docMk/>
            <pc:sldMk cId="681467945" sldId="1642"/>
            <ac:spMk id="2" creationId="{76B03952-6287-41F8-9479-8A3E6C6EBCED}"/>
          </ac:spMkLst>
        </pc:spChg>
        <pc:spChg chg="del">
          <ac:chgData name="Dona Kar" userId="df293a1c-b394-42ac-9875-de5602368004" providerId="ADAL" clId="{22B28799-2D24-448D-BA03-5E7C4206ED5B}" dt="2022-04-12T08:14:12.102" v="36894" actId="478"/>
          <ac:spMkLst>
            <pc:docMk/>
            <pc:sldMk cId="681467945" sldId="1642"/>
            <ac:spMk id="11" creationId="{B4567351-813F-4736-8458-8F14CAB2D617}"/>
          </ac:spMkLst>
        </pc:spChg>
        <pc:spChg chg="del">
          <ac:chgData name="Dona Kar" userId="df293a1c-b394-42ac-9875-de5602368004" providerId="ADAL" clId="{22B28799-2D24-448D-BA03-5E7C4206ED5B}" dt="2022-04-12T08:14:12.102" v="36894" actId="478"/>
          <ac:spMkLst>
            <pc:docMk/>
            <pc:sldMk cId="681467945" sldId="1642"/>
            <ac:spMk id="12" creationId="{863CEDA7-F3C0-472C-B835-9E31A7CE598B}"/>
          </ac:spMkLst>
        </pc:spChg>
        <pc:spChg chg="add del">
          <ac:chgData name="Dona Kar" userId="df293a1c-b394-42ac-9875-de5602368004" providerId="ADAL" clId="{22B28799-2D24-448D-BA03-5E7C4206ED5B}" dt="2022-04-12T10:28:18.788" v="37117" actId="22"/>
          <ac:spMkLst>
            <pc:docMk/>
            <pc:sldMk cId="681467945" sldId="1642"/>
            <ac:spMk id="14" creationId="{11897DEB-1B45-4232-965B-9B080448E48B}"/>
          </ac:spMkLst>
        </pc:spChg>
        <pc:spChg chg="mod">
          <ac:chgData name="Dona Kar" userId="df293a1c-b394-42ac-9875-de5602368004" providerId="ADAL" clId="{22B28799-2D24-448D-BA03-5E7C4206ED5B}" dt="2022-04-12T08:23:36.934" v="36906" actId="14100"/>
          <ac:spMkLst>
            <pc:docMk/>
            <pc:sldMk cId="681467945" sldId="1642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2T08:14:12.102" v="36894" actId="478"/>
          <ac:spMkLst>
            <pc:docMk/>
            <pc:sldMk cId="681467945" sldId="1642"/>
            <ac:spMk id="22" creationId="{4C86C208-2A8C-4BC2-9D1E-E8BE8180AAA8}"/>
          </ac:spMkLst>
        </pc:spChg>
        <pc:spChg chg="mod">
          <ac:chgData name="Dona Kar" userId="df293a1c-b394-42ac-9875-de5602368004" providerId="ADAL" clId="{22B28799-2D24-448D-BA03-5E7C4206ED5B}" dt="2022-04-12T10:31:07.936" v="37187" actId="20577"/>
          <ac:spMkLst>
            <pc:docMk/>
            <pc:sldMk cId="681467945" sldId="164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681467945" sldId="1642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2T08:14:12.102" v="36894" actId="478"/>
          <ac:picMkLst>
            <pc:docMk/>
            <pc:sldMk cId="681467945" sldId="1642"/>
            <ac:picMk id="5" creationId="{CAE1F50A-9234-43FC-BB16-675B735300D0}"/>
          </ac:picMkLst>
        </pc:picChg>
        <pc:picChg chg="del">
          <ac:chgData name="Dona Kar" userId="df293a1c-b394-42ac-9875-de5602368004" providerId="ADAL" clId="{22B28799-2D24-448D-BA03-5E7C4206ED5B}" dt="2022-04-12T08:14:12.102" v="36894" actId="478"/>
          <ac:picMkLst>
            <pc:docMk/>
            <pc:sldMk cId="681467945" sldId="1642"/>
            <ac:picMk id="7" creationId="{97E887A5-AC04-4D25-8F93-A1582CCBB562}"/>
          </ac:picMkLst>
        </pc:picChg>
        <pc:picChg chg="del">
          <ac:chgData name="Dona Kar" userId="df293a1c-b394-42ac-9875-de5602368004" providerId="ADAL" clId="{22B28799-2D24-448D-BA03-5E7C4206ED5B}" dt="2022-04-12T08:14:12.102" v="36894" actId="478"/>
          <ac:picMkLst>
            <pc:docMk/>
            <pc:sldMk cId="681467945" sldId="1642"/>
            <ac:picMk id="23" creationId="{0CC0B7D3-C35C-4804-9CF7-B5F27CDEA95F}"/>
          </ac:picMkLst>
        </pc:picChg>
        <pc:picChg chg="del">
          <ac:chgData name="Dona Kar" userId="df293a1c-b394-42ac-9875-de5602368004" providerId="ADAL" clId="{22B28799-2D24-448D-BA03-5E7C4206ED5B}" dt="2022-04-12T08:14:13.416" v="36895" actId="478"/>
          <ac:picMkLst>
            <pc:docMk/>
            <pc:sldMk cId="681467945" sldId="1642"/>
            <ac:picMk id="22530" creationId="{D8B04812-4822-4D8C-ADD8-83B24E6E9AA5}"/>
          </ac:picMkLst>
        </pc:picChg>
        <pc:picChg chg="add mod">
          <ac:chgData name="Dona Kar" userId="df293a1c-b394-42ac-9875-de5602368004" providerId="ADAL" clId="{22B28799-2D24-448D-BA03-5E7C4206ED5B}" dt="2022-04-12T10:30:03.348" v="37132" actId="1076"/>
          <ac:picMkLst>
            <pc:docMk/>
            <pc:sldMk cId="681467945" sldId="1642"/>
            <ac:picMk id="38914" creationId="{6A76A0F7-8C22-42A6-A473-478A1044B6A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0:43:59.297" v="37789" actId="1076"/>
        <pc:sldMkLst>
          <pc:docMk/>
          <pc:sldMk cId="3528055980" sldId="1643"/>
        </pc:sldMkLst>
        <pc:spChg chg="add del mod">
          <ac:chgData name="Dona Kar" userId="df293a1c-b394-42ac-9875-de5602368004" providerId="ADAL" clId="{22B28799-2D24-448D-BA03-5E7C4206ED5B}" dt="2022-04-12T10:41:39.750" v="37734"/>
          <ac:spMkLst>
            <pc:docMk/>
            <pc:sldMk cId="3528055980" sldId="1643"/>
            <ac:spMk id="9" creationId="{0E253DF9-6EB5-4FF6-9FA8-1536C5A68D96}"/>
          </ac:spMkLst>
        </pc:spChg>
        <pc:spChg chg="add mod">
          <ac:chgData name="Dona Kar" userId="df293a1c-b394-42ac-9875-de5602368004" providerId="ADAL" clId="{22B28799-2D24-448D-BA03-5E7C4206ED5B}" dt="2022-04-12T10:43:16.647" v="37774" actId="20577"/>
          <ac:spMkLst>
            <pc:docMk/>
            <pc:sldMk cId="3528055980" sldId="1643"/>
            <ac:spMk id="11" creationId="{C4F811BD-661B-4ACD-811B-980ABBB6C614}"/>
          </ac:spMkLst>
        </pc:spChg>
        <pc:spChg chg="mod">
          <ac:chgData name="Dona Kar" userId="df293a1c-b394-42ac-9875-de5602368004" providerId="ADAL" clId="{22B28799-2D24-448D-BA03-5E7C4206ED5B}" dt="2022-04-12T10:43:08.885" v="37770" actId="20577"/>
          <ac:spMkLst>
            <pc:docMk/>
            <pc:sldMk cId="3528055980" sldId="1643"/>
            <ac:spMk id="14" creationId="{6CB040C6-A364-4B73-9BA9-A8DBA89AF48C}"/>
          </ac:spMkLst>
        </pc:spChg>
        <pc:spChg chg="mod">
          <ac:chgData name="Dona Kar" userId="df293a1c-b394-42ac-9875-de5602368004" providerId="ADAL" clId="{22B28799-2D24-448D-BA03-5E7C4206ED5B}" dt="2022-04-12T10:43:43.287" v="37785" actId="20577"/>
          <ac:spMkLst>
            <pc:docMk/>
            <pc:sldMk cId="3528055980" sldId="164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0:34:42.765" v="37545" actId="20577"/>
          <ac:spMkLst>
            <pc:docMk/>
            <pc:sldMk cId="3528055980" sldId="1643"/>
            <ac:spMk id="27" creationId="{EDA55F5A-5A2D-4BAF-A7E5-4EAF968D5AB2}"/>
          </ac:spMkLst>
        </pc:spChg>
        <pc:picChg chg="add del mod">
          <ac:chgData name="Dona Kar" userId="df293a1c-b394-42ac-9875-de5602368004" providerId="ADAL" clId="{22B28799-2D24-448D-BA03-5E7C4206ED5B}" dt="2022-04-12T10:41:39.750" v="37734"/>
          <ac:picMkLst>
            <pc:docMk/>
            <pc:sldMk cId="3528055980" sldId="1643"/>
            <ac:picMk id="8" creationId="{2AE12A44-ADC8-40D6-B989-21A47D89929E}"/>
          </ac:picMkLst>
        </pc:picChg>
        <pc:picChg chg="add mod">
          <ac:chgData name="Dona Kar" userId="df293a1c-b394-42ac-9875-de5602368004" providerId="ADAL" clId="{22B28799-2D24-448D-BA03-5E7C4206ED5B}" dt="2022-04-12T10:42:29.805" v="37748" actId="14100"/>
          <ac:picMkLst>
            <pc:docMk/>
            <pc:sldMk cId="3528055980" sldId="1643"/>
            <ac:picMk id="10" creationId="{A2133532-66E1-426B-90F7-50A3EEF8BAA2}"/>
          </ac:picMkLst>
        </pc:picChg>
        <pc:picChg chg="add mod">
          <ac:chgData name="Dona Kar" userId="df293a1c-b394-42ac-9875-de5602368004" providerId="ADAL" clId="{22B28799-2D24-448D-BA03-5E7C4206ED5B}" dt="2022-04-12T10:43:59.297" v="37789" actId="1076"/>
          <ac:picMkLst>
            <pc:docMk/>
            <pc:sldMk cId="3528055980" sldId="1643"/>
            <ac:picMk id="13" creationId="{B74049E9-64C6-41BE-8683-498C194244C5}"/>
          </ac:picMkLst>
        </pc:picChg>
        <pc:picChg chg="del">
          <ac:chgData name="Dona Kar" userId="df293a1c-b394-42ac-9875-de5602368004" providerId="ADAL" clId="{22B28799-2D24-448D-BA03-5E7C4206ED5B}" dt="2022-04-12T10:41:34.235" v="37730" actId="478"/>
          <ac:picMkLst>
            <pc:docMk/>
            <pc:sldMk cId="3528055980" sldId="1643"/>
            <ac:picMk id="15" creationId="{B1A013CF-652D-4C30-A3B6-F9949A67174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313293207" sldId="1644"/>
        </pc:sldMkLst>
        <pc:spChg chg="mod">
          <ac:chgData name="Dona Kar" userId="df293a1c-b394-42ac-9875-de5602368004" providerId="ADAL" clId="{22B28799-2D24-448D-BA03-5E7C4206ED5B}" dt="2022-04-12T10:52:04.934" v="38039" actId="1076"/>
          <ac:spMkLst>
            <pc:docMk/>
            <pc:sldMk cId="2313293207" sldId="1644"/>
            <ac:spMk id="14" creationId="{6CB040C6-A364-4B73-9BA9-A8DBA89AF48C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2313293207" sldId="1644"/>
            <ac:spMk id="15" creationId="{2D833C56-5F43-471E-BFC8-6712B39C3EB4}"/>
          </ac:spMkLst>
        </pc:spChg>
        <pc:spChg chg="del">
          <ac:chgData name="Dona Kar" userId="df293a1c-b394-42ac-9875-de5602368004" providerId="ADAL" clId="{22B28799-2D24-448D-BA03-5E7C4206ED5B}" dt="2022-04-12T10:52:17.196" v="38044" actId="478"/>
          <ac:spMkLst>
            <pc:docMk/>
            <pc:sldMk cId="2313293207" sldId="1644"/>
            <ac:spMk id="17" creationId="{3472056E-0410-4D39-A85F-A7253451DD15}"/>
          </ac:spMkLst>
        </pc:spChg>
        <pc:spChg chg="mod">
          <ac:chgData name="Dona Kar" userId="df293a1c-b394-42ac-9875-de5602368004" providerId="ADAL" clId="{22B28799-2D24-448D-BA03-5E7C4206ED5B}" dt="2022-04-12T10:52:13.584" v="38043" actId="20577"/>
          <ac:spMkLst>
            <pc:docMk/>
            <pc:sldMk cId="2313293207" sldId="1644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2T10:51:31.663" v="38035" actId="478"/>
          <ac:picMkLst>
            <pc:docMk/>
            <pc:sldMk cId="2313293207" sldId="1644"/>
            <ac:picMk id="17410" creationId="{536E1776-D037-4D26-8C44-905F59DC0CD5}"/>
          </ac:picMkLst>
        </pc:picChg>
        <pc:picChg chg="add mod">
          <ac:chgData name="Dona Kar" userId="df293a1c-b394-42ac-9875-de5602368004" providerId="ADAL" clId="{22B28799-2D24-448D-BA03-5E7C4206ED5B}" dt="2022-04-12T10:52:00.178" v="38037" actId="1076"/>
          <ac:picMkLst>
            <pc:docMk/>
            <pc:sldMk cId="2313293207" sldId="1644"/>
            <ac:picMk id="40962" creationId="{70608448-E679-4BF7-83F3-02A92A4BD35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0:49:35.986" v="38021" actId="1076"/>
        <pc:sldMkLst>
          <pc:docMk/>
          <pc:sldMk cId="2161053343" sldId="1645"/>
        </pc:sldMkLst>
        <pc:spChg chg="del">
          <ac:chgData name="Dona Kar" userId="df293a1c-b394-42ac-9875-de5602368004" providerId="ADAL" clId="{22B28799-2D24-448D-BA03-5E7C4206ED5B}" dt="2022-04-12T10:44:12.613" v="37794" actId="478"/>
          <ac:spMkLst>
            <pc:docMk/>
            <pc:sldMk cId="2161053343" sldId="1645"/>
            <ac:spMk id="11" creationId="{C4F811BD-661B-4ACD-811B-980ABBB6C614}"/>
          </ac:spMkLst>
        </pc:spChg>
        <pc:spChg chg="del">
          <ac:chgData name="Dona Kar" userId="df293a1c-b394-42ac-9875-de5602368004" providerId="ADAL" clId="{22B28799-2D24-448D-BA03-5E7C4206ED5B}" dt="2022-04-12T10:44:07.835" v="37792" actId="478"/>
          <ac:spMkLst>
            <pc:docMk/>
            <pc:sldMk cId="2161053343" sldId="1645"/>
            <ac:spMk id="12" creationId="{1CB99F7F-4FEA-440B-8EF6-1B939B2FB335}"/>
          </ac:spMkLst>
        </pc:spChg>
        <pc:spChg chg="mod">
          <ac:chgData name="Dona Kar" userId="df293a1c-b394-42ac-9875-de5602368004" providerId="ADAL" clId="{22B28799-2D24-448D-BA03-5E7C4206ED5B}" dt="2022-04-12T10:48:36.540" v="37977" actId="1076"/>
          <ac:spMkLst>
            <pc:docMk/>
            <pc:sldMk cId="2161053343" sldId="1645"/>
            <ac:spMk id="14" creationId="{6CB040C6-A364-4B73-9BA9-A8DBA89AF48C}"/>
          </ac:spMkLst>
        </pc:spChg>
        <pc:spChg chg="add mod">
          <ac:chgData name="Dona Kar" userId="df293a1c-b394-42ac-9875-de5602368004" providerId="ADAL" clId="{22B28799-2D24-448D-BA03-5E7C4206ED5B}" dt="2022-04-12T10:48:50.162" v="37983" actId="1076"/>
          <ac:spMkLst>
            <pc:docMk/>
            <pc:sldMk cId="2161053343" sldId="1645"/>
            <ac:spMk id="16" creationId="{005701C7-2A1C-4212-99C0-2248630416B2}"/>
          </ac:spMkLst>
        </pc:spChg>
        <pc:spChg chg="add mod">
          <ac:chgData name="Dona Kar" userId="df293a1c-b394-42ac-9875-de5602368004" providerId="ADAL" clId="{22B28799-2D24-448D-BA03-5E7C4206ED5B}" dt="2022-04-12T10:49:26.196" v="38007" actId="14100"/>
          <ac:spMkLst>
            <pc:docMk/>
            <pc:sldMk cId="2161053343" sldId="1645"/>
            <ac:spMk id="18" creationId="{A86AE9B5-0AD9-4A1A-81FC-B8887FC89559}"/>
          </ac:spMkLst>
        </pc:spChg>
        <pc:spChg chg="del">
          <ac:chgData name="Dona Kar" userId="df293a1c-b394-42ac-9875-de5602368004" providerId="ADAL" clId="{22B28799-2D24-448D-BA03-5E7C4206ED5B}" dt="2022-04-12T10:44:05.022" v="37791" actId="478"/>
          <ac:spMkLst>
            <pc:docMk/>
            <pc:sldMk cId="2161053343" sldId="1645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2T10:44:09.457" v="37793" actId="478"/>
          <ac:picMkLst>
            <pc:docMk/>
            <pc:sldMk cId="2161053343" sldId="1645"/>
            <ac:picMk id="10" creationId="{A2133532-66E1-426B-90F7-50A3EEF8BAA2}"/>
          </ac:picMkLst>
        </pc:picChg>
        <pc:picChg chg="del">
          <ac:chgData name="Dona Kar" userId="df293a1c-b394-42ac-9875-de5602368004" providerId="ADAL" clId="{22B28799-2D24-448D-BA03-5E7C4206ED5B}" dt="2022-04-12T10:44:12.613" v="37794" actId="478"/>
          <ac:picMkLst>
            <pc:docMk/>
            <pc:sldMk cId="2161053343" sldId="1645"/>
            <ac:picMk id="13" creationId="{B74049E9-64C6-41BE-8683-498C194244C5}"/>
          </ac:picMkLst>
        </pc:picChg>
        <pc:picChg chg="add mod">
          <ac:chgData name="Dona Kar" userId="df293a1c-b394-42ac-9875-de5602368004" providerId="ADAL" clId="{22B28799-2D24-448D-BA03-5E7C4206ED5B}" dt="2022-04-12T10:48:31.053" v="37975" actId="1076"/>
          <ac:picMkLst>
            <pc:docMk/>
            <pc:sldMk cId="2161053343" sldId="1645"/>
            <ac:picMk id="15" creationId="{A4BFAB62-9D84-4622-8416-F38594954E23}"/>
          </ac:picMkLst>
        </pc:picChg>
        <pc:picChg chg="add mod">
          <ac:chgData name="Dona Kar" userId="df293a1c-b394-42ac-9875-de5602368004" providerId="ADAL" clId="{22B28799-2D24-448D-BA03-5E7C4206ED5B}" dt="2022-04-12T10:49:35.986" v="38021" actId="1076"/>
          <ac:picMkLst>
            <pc:docMk/>
            <pc:sldMk cId="2161053343" sldId="1645"/>
            <ac:picMk id="17" creationId="{DF2C5858-737A-4AA8-96AB-AA9941CCD8D6}"/>
          </ac:picMkLst>
        </pc:picChg>
        <pc:picChg chg="add mod">
          <ac:chgData name="Dona Kar" userId="df293a1c-b394-42ac-9875-de5602368004" providerId="ADAL" clId="{22B28799-2D24-448D-BA03-5E7C4206ED5B}" dt="2022-04-12T10:49:30.104" v="38012" actId="1035"/>
          <ac:picMkLst>
            <pc:docMk/>
            <pc:sldMk cId="2161053343" sldId="1645"/>
            <ac:picMk id="19" creationId="{971AF081-F417-44BB-859C-886519E903E1}"/>
          </ac:picMkLst>
        </pc:picChg>
      </pc:sldChg>
      <pc:sldChg chg="modSp add mod">
        <pc:chgData name="Dona Kar" userId="df293a1c-b394-42ac-9875-de5602368004" providerId="ADAL" clId="{22B28799-2D24-448D-BA03-5E7C4206ED5B}" dt="2022-04-12T11:37:12.891" v="38316" actId="1035"/>
        <pc:sldMkLst>
          <pc:docMk/>
          <pc:sldMk cId="1922065642" sldId="1646"/>
        </pc:sldMkLst>
        <pc:spChg chg="mod">
          <ac:chgData name="Dona Kar" userId="df293a1c-b394-42ac-9875-de5602368004" providerId="ADAL" clId="{22B28799-2D24-448D-BA03-5E7C4206ED5B}" dt="2022-04-12T11:37:12.891" v="38316" actId="1035"/>
          <ac:spMkLst>
            <pc:docMk/>
            <pc:sldMk cId="1922065642" sldId="1646"/>
            <ac:spMk id="14" creationId="{EFDBF512-BA42-4F21-9C11-CBF12B49E1E1}"/>
          </ac:spMkLst>
        </pc:spChg>
        <pc:spChg chg="mod">
          <ac:chgData name="Dona Kar" userId="df293a1c-b394-42ac-9875-de5602368004" providerId="ADAL" clId="{22B28799-2D24-448D-BA03-5E7C4206ED5B}" dt="2022-04-12T11:37:12.891" v="38316" actId="1035"/>
          <ac:spMkLst>
            <pc:docMk/>
            <pc:sldMk cId="1922065642" sldId="1646"/>
            <ac:spMk id="15" creationId="{FB8E088A-B4E3-4115-B5E3-E9E1BF88AD6C}"/>
          </ac:spMkLst>
        </pc:spChg>
        <pc:spChg chg="mod">
          <ac:chgData name="Dona Kar" userId="df293a1c-b394-42ac-9875-de5602368004" providerId="ADAL" clId="{22B28799-2D24-448D-BA03-5E7C4206ED5B}" dt="2022-04-12T11:37:12.891" v="38316" actId="1035"/>
          <ac:spMkLst>
            <pc:docMk/>
            <pc:sldMk cId="1922065642" sldId="1646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2T11:09:11.400" v="38118" actId="14100"/>
          <ac:spMkLst>
            <pc:docMk/>
            <pc:sldMk cId="1922065642" sldId="1646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2T11:29:17.678" v="38308" actId="20577"/>
          <ac:spMkLst>
            <pc:docMk/>
            <pc:sldMk cId="1922065642" sldId="1646"/>
            <ac:spMk id="27" creationId="{EDA55F5A-5A2D-4BAF-A7E5-4EAF968D5AB2}"/>
          </ac:spMkLst>
        </pc:spChg>
        <pc:grpChg chg="mod">
          <ac:chgData name="Dona Kar" userId="df293a1c-b394-42ac-9875-de5602368004" providerId="ADAL" clId="{22B28799-2D24-448D-BA03-5E7C4206ED5B}" dt="2022-04-12T11:37:12.891" v="38316" actId="1035"/>
          <ac:grpSpMkLst>
            <pc:docMk/>
            <pc:sldMk cId="1922065642" sldId="1646"/>
            <ac:grpSpMk id="17" creationId="{8508E8A0-3F79-42F9-8DC6-AE39AEDA5C6D}"/>
          </ac:grpSpMkLst>
        </pc:grpChg>
      </pc:sldChg>
      <pc:sldChg chg="addSp modSp add del">
        <pc:chgData name="Dona Kar" userId="df293a1c-b394-42ac-9875-de5602368004" providerId="ADAL" clId="{22B28799-2D24-448D-BA03-5E7C4206ED5B}" dt="2022-04-12T15:15:25.475" v="38854" actId="47"/>
        <pc:sldMkLst>
          <pc:docMk/>
          <pc:sldMk cId="2641556647" sldId="1647"/>
        </pc:sldMkLst>
        <pc:spChg chg="add 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3" creationId="{4FA7A784-8BDE-44EB-A244-DE1991591949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5" creationId="{46109895-5049-4318-93BA-178E0B5985E4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6" creationId="{986DECF0-5621-4930-A388-AB6EEAEB338C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8" creationId="{C712EDC3-7243-4E57-AD3F-CDFEF3D7A158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39" creationId="{748375F5-75F9-44D8-9AA3-F0D130E1802D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40" creationId="{1E96CD08-03AD-4EDD-986A-CD2CDA84357B}"/>
          </ac:spMkLst>
        </pc:spChg>
        <pc:spChg chg="mod">
          <ac:chgData name="Dona Kar" userId="df293a1c-b394-42ac-9875-de5602368004" providerId="ADAL" clId="{22B28799-2D24-448D-BA03-5E7C4206ED5B}" dt="2022-04-12T13:54:02.470" v="38319" actId="571"/>
          <ac:spMkLst>
            <pc:docMk/>
            <pc:sldMk cId="2641556647" sldId="1647"/>
            <ac:spMk id="41" creationId="{87460BF2-B489-4BF2-B81C-A689A8129EC4}"/>
          </ac:spMkLst>
        </pc:spChg>
        <pc:grpChg chg="add mod">
          <ac:chgData name="Dona Kar" userId="df293a1c-b394-42ac-9875-de5602368004" providerId="ADAL" clId="{22B28799-2D24-448D-BA03-5E7C4206ED5B}" dt="2022-04-12T13:54:02.470" v="38319" actId="571"/>
          <ac:grpSpMkLst>
            <pc:docMk/>
            <pc:sldMk cId="2641556647" sldId="1647"/>
            <ac:grpSpMk id="34" creationId="{C00432A7-B556-49D9-A73B-B367BCC3EFD7}"/>
          </ac:grpSpMkLst>
        </pc:grpChg>
        <pc:grpChg chg="mod">
          <ac:chgData name="Dona Kar" userId="df293a1c-b394-42ac-9875-de5602368004" providerId="ADAL" clId="{22B28799-2D24-448D-BA03-5E7C4206ED5B}" dt="2022-04-12T13:54:02.470" v="38319" actId="571"/>
          <ac:grpSpMkLst>
            <pc:docMk/>
            <pc:sldMk cId="2641556647" sldId="1647"/>
            <ac:grpSpMk id="37" creationId="{DD4B2A6C-420C-4488-A936-C880C8D4F61D}"/>
          </ac:grpSpMkLst>
        </pc:grpChg>
      </pc:sldChg>
      <pc:sldChg chg="add del">
        <pc:chgData name="Dona Kar" userId="df293a1c-b394-42ac-9875-de5602368004" providerId="ADAL" clId="{22B28799-2D24-448D-BA03-5E7C4206ED5B}" dt="2022-04-12T15:15:26.249" v="38855" actId="47"/>
        <pc:sldMkLst>
          <pc:docMk/>
          <pc:sldMk cId="1623948796" sldId="1648"/>
        </pc:sldMkLst>
      </pc:sldChg>
      <pc:sldChg chg="add del">
        <pc:chgData name="Dona Kar" userId="df293a1c-b394-42ac-9875-de5602368004" providerId="ADAL" clId="{22B28799-2D24-448D-BA03-5E7C4206ED5B}" dt="2022-04-12T15:15:27.046" v="38856" actId="47"/>
        <pc:sldMkLst>
          <pc:docMk/>
          <pc:sldMk cId="4287885905" sldId="1649"/>
        </pc:sldMkLst>
      </pc:sldChg>
      <pc:sldChg chg="add del">
        <pc:chgData name="Dona Kar" userId="df293a1c-b394-42ac-9875-de5602368004" providerId="ADAL" clId="{22B28799-2D24-448D-BA03-5E7C4206ED5B}" dt="2022-04-12T15:15:28.262" v="38857" actId="47"/>
        <pc:sldMkLst>
          <pc:docMk/>
          <pc:sldMk cId="3914449592" sldId="1650"/>
        </pc:sldMkLst>
      </pc:sldChg>
      <pc:sldChg chg="add del">
        <pc:chgData name="Dona Kar" userId="df293a1c-b394-42ac-9875-de5602368004" providerId="ADAL" clId="{22B28799-2D24-448D-BA03-5E7C4206ED5B}" dt="2022-04-12T15:15:34.222" v="38858" actId="47"/>
        <pc:sldMkLst>
          <pc:docMk/>
          <pc:sldMk cId="3185094263" sldId="1651"/>
        </pc:sldMkLst>
      </pc:sldChg>
      <pc:sldChg chg="add del">
        <pc:chgData name="Dona Kar" userId="df293a1c-b394-42ac-9875-de5602368004" providerId="ADAL" clId="{22B28799-2D24-448D-BA03-5E7C4206ED5B}" dt="2022-04-12T15:41:15.117" v="40154" actId="47"/>
        <pc:sldMkLst>
          <pc:docMk/>
          <pc:sldMk cId="1524632540" sldId="1652"/>
        </pc:sldMkLst>
      </pc:sldChg>
      <pc:sldChg chg="add del">
        <pc:chgData name="Dona Kar" userId="df293a1c-b394-42ac-9875-de5602368004" providerId="ADAL" clId="{22B28799-2D24-448D-BA03-5E7C4206ED5B}" dt="2022-04-12T15:41:15.502" v="40155" actId="47"/>
        <pc:sldMkLst>
          <pc:docMk/>
          <pc:sldMk cId="2077741913" sldId="1653"/>
        </pc:sldMkLst>
      </pc:sldChg>
      <pc:sldChg chg="add del">
        <pc:chgData name="Dona Kar" userId="df293a1c-b394-42ac-9875-de5602368004" providerId="ADAL" clId="{22B28799-2D24-448D-BA03-5E7C4206ED5B}" dt="2022-04-12T15:41:15.903" v="40156" actId="47"/>
        <pc:sldMkLst>
          <pc:docMk/>
          <pc:sldMk cId="1871027272" sldId="1654"/>
        </pc:sldMkLst>
      </pc:sldChg>
      <pc:sldChg chg="add del">
        <pc:chgData name="Dona Kar" userId="df293a1c-b394-42ac-9875-de5602368004" providerId="ADAL" clId="{22B28799-2D24-448D-BA03-5E7C4206ED5B}" dt="2022-04-12T15:41:16.203" v="40157" actId="47"/>
        <pc:sldMkLst>
          <pc:docMk/>
          <pc:sldMk cId="3281687250" sldId="1655"/>
        </pc:sldMkLst>
      </pc:sldChg>
      <pc:sldChg chg="add del">
        <pc:chgData name="Dona Kar" userId="df293a1c-b394-42ac-9875-de5602368004" providerId="ADAL" clId="{22B28799-2D24-448D-BA03-5E7C4206ED5B}" dt="2022-04-12T15:41:16.735" v="40158" actId="47"/>
        <pc:sldMkLst>
          <pc:docMk/>
          <pc:sldMk cId="3364923459" sldId="1656"/>
        </pc:sldMkLst>
      </pc:sldChg>
      <pc:sldChg chg="addSp modSp add mod">
        <pc:chgData name="Dona Kar" userId="df293a1c-b394-42ac-9875-de5602368004" providerId="ADAL" clId="{22B28799-2D24-448D-BA03-5E7C4206ED5B}" dt="2022-04-12T17:45:38.091" v="40175" actId="20577"/>
        <pc:sldMkLst>
          <pc:docMk/>
          <pc:sldMk cId="1005044716" sldId="1657"/>
        </pc:sldMkLst>
        <pc:spChg chg="add 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12" creationId="{5A493151-3FE9-4A98-B951-AF38199D763D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1" creationId="{4C059DB9-A87F-4237-80D4-C22154A2A04F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3" creationId="{BD905959-632A-4DB6-B34B-6E1DFD00DEF7}"/>
          </ac:spMkLst>
        </pc:spChg>
        <pc:spChg chg="mod">
          <ac:chgData name="Dona Kar" userId="df293a1c-b394-42ac-9875-de5602368004" providerId="ADAL" clId="{22B28799-2D24-448D-BA03-5E7C4206ED5B}" dt="2022-04-12T17:45:38.091" v="40175" actId="20577"/>
          <ac:spMkLst>
            <pc:docMk/>
            <pc:sldMk cId="1005044716" sldId="165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6" creationId="{146EBED6-C699-4968-AA1F-B6D31DFAFBBF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8" creationId="{E6236181-B31E-4944-99FF-8FE224F1738C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29" creationId="{83BB4E99-7880-4D9E-A81A-AC211840A998}"/>
          </ac:spMkLst>
        </pc:spChg>
        <pc:spChg chg="mod">
          <ac:chgData name="Dona Kar" userId="df293a1c-b394-42ac-9875-de5602368004" providerId="ADAL" clId="{22B28799-2D24-448D-BA03-5E7C4206ED5B}" dt="2022-04-12T13:54:06.648" v="38320"/>
          <ac:spMkLst>
            <pc:docMk/>
            <pc:sldMk cId="1005044716" sldId="1657"/>
            <ac:spMk id="30" creationId="{4E951671-2ABC-4071-9D3F-93FAA4FC2AE8}"/>
          </ac:spMkLst>
        </pc:spChg>
        <pc:spChg chg="add mod">
          <ac:chgData name="Dona Kar" userId="df293a1c-b394-42ac-9875-de5602368004" providerId="ADAL" clId="{22B28799-2D24-448D-BA03-5E7C4206ED5B}" dt="2022-04-12T17:45:29.166" v="40173" actId="14100"/>
          <ac:spMkLst>
            <pc:docMk/>
            <pc:sldMk cId="1005044716" sldId="1657"/>
            <ac:spMk id="31" creationId="{32E857D3-E844-4CBE-87BF-66B82052B65D}"/>
          </ac:spMkLst>
        </pc:spChg>
        <pc:grpChg chg="add mod">
          <ac:chgData name="Dona Kar" userId="df293a1c-b394-42ac-9875-de5602368004" providerId="ADAL" clId="{22B28799-2D24-448D-BA03-5E7C4206ED5B}" dt="2022-04-12T13:54:06.648" v="38320"/>
          <ac:grpSpMkLst>
            <pc:docMk/>
            <pc:sldMk cId="1005044716" sldId="1657"/>
            <ac:grpSpMk id="13" creationId="{7BFB688A-72EB-4D26-9053-141FAF0B1BE2}"/>
          </ac:grpSpMkLst>
        </pc:grpChg>
        <pc:grpChg chg="mod">
          <ac:chgData name="Dona Kar" userId="df293a1c-b394-42ac-9875-de5602368004" providerId="ADAL" clId="{22B28799-2D24-448D-BA03-5E7C4206ED5B}" dt="2022-04-12T13:54:06.648" v="38320"/>
          <ac:grpSpMkLst>
            <pc:docMk/>
            <pc:sldMk cId="1005044716" sldId="1657"/>
            <ac:grpSpMk id="25" creationId="{EA150C2D-4902-42BD-97EB-1FF967C07175}"/>
          </ac:grpSpMkLst>
        </pc:grpChg>
        <pc:picChg chg="add mod">
          <ac:chgData name="Dona Kar" userId="df293a1c-b394-42ac-9875-de5602368004" providerId="ADAL" clId="{22B28799-2D24-448D-BA03-5E7C4206ED5B}" dt="2022-04-12T17:45:25.742" v="40172" actId="1076"/>
          <ac:picMkLst>
            <pc:docMk/>
            <pc:sldMk cId="1005044716" sldId="1657"/>
            <ac:picMk id="1026" creationId="{A329E0A2-5EC5-47A3-A8DD-602AE9AE6679}"/>
          </ac:picMkLst>
        </pc:picChg>
      </pc:sldChg>
      <pc:sldChg chg="addSp modSp add mod">
        <pc:chgData name="Dona Kar" userId="df293a1c-b394-42ac-9875-de5602368004" providerId="ADAL" clId="{22B28799-2D24-448D-BA03-5E7C4206ED5B}" dt="2022-04-12T17:48:06.216" v="40185" actId="20577"/>
        <pc:sldMkLst>
          <pc:docMk/>
          <pc:sldMk cId="2340591905" sldId="1658"/>
        </pc:sldMkLst>
        <pc:spChg chg="mod">
          <ac:chgData name="Dona Kar" userId="df293a1c-b394-42ac-9875-de5602368004" providerId="ADAL" clId="{22B28799-2D24-448D-BA03-5E7C4206ED5B}" dt="2022-04-12T17:48:06.216" v="40185" actId="20577"/>
          <ac:spMkLst>
            <pc:docMk/>
            <pc:sldMk cId="2340591905" sldId="165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7:47:58.684" v="40183" actId="1076"/>
          <ac:spMkLst>
            <pc:docMk/>
            <pc:sldMk cId="2340591905" sldId="1658"/>
            <ac:spMk id="31" creationId="{32E857D3-E844-4CBE-87BF-66B82052B65D}"/>
          </ac:spMkLst>
        </pc:spChg>
        <pc:picChg chg="add mod">
          <ac:chgData name="Dona Kar" userId="df293a1c-b394-42ac-9875-de5602368004" providerId="ADAL" clId="{22B28799-2D24-448D-BA03-5E7C4206ED5B}" dt="2022-04-12T17:47:50.892" v="40180" actId="14100"/>
          <ac:picMkLst>
            <pc:docMk/>
            <pc:sldMk cId="2340591905" sldId="1658"/>
            <ac:picMk id="2050" creationId="{85374D0C-BBF2-45A6-A858-DC87A103D031}"/>
          </ac:picMkLst>
        </pc:picChg>
      </pc:sldChg>
      <pc:sldChg chg="addSp modSp add mod">
        <pc:chgData name="Dona Kar" userId="df293a1c-b394-42ac-9875-de5602368004" providerId="ADAL" clId="{22B28799-2D24-448D-BA03-5E7C4206ED5B}" dt="2022-04-12T17:49:25.863" v="40210" actId="20577"/>
        <pc:sldMkLst>
          <pc:docMk/>
          <pc:sldMk cId="3900633470" sldId="1659"/>
        </pc:sldMkLst>
        <pc:spChg chg="mod">
          <ac:chgData name="Dona Kar" userId="df293a1c-b394-42ac-9875-de5602368004" providerId="ADAL" clId="{22B28799-2D24-448D-BA03-5E7C4206ED5B}" dt="2022-04-12T17:49:25.863" v="40210" actId="20577"/>
          <ac:spMkLst>
            <pc:docMk/>
            <pc:sldMk cId="3900633470" sldId="165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7:48:47.391" v="40189" actId="14100"/>
          <ac:spMkLst>
            <pc:docMk/>
            <pc:sldMk cId="3900633470" sldId="1659"/>
            <ac:spMk id="31" creationId="{32E857D3-E844-4CBE-87BF-66B82052B65D}"/>
          </ac:spMkLst>
        </pc:spChg>
        <pc:spChg chg="add mod">
          <ac:chgData name="Dona Kar" userId="df293a1c-b394-42ac-9875-de5602368004" providerId="ADAL" clId="{22B28799-2D24-448D-BA03-5E7C4206ED5B}" dt="2022-04-12T17:49:13.597" v="40208" actId="1076"/>
          <ac:spMkLst>
            <pc:docMk/>
            <pc:sldMk cId="3900633470" sldId="1659"/>
            <ac:spMk id="32" creationId="{32E857D3-E844-4CBE-87BF-66B82052B65D}"/>
          </ac:spMkLst>
        </pc:spChg>
        <pc:picChg chg="add mod">
          <ac:chgData name="Dona Kar" userId="df293a1c-b394-42ac-9875-de5602368004" providerId="ADAL" clId="{22B28799-2D24-448D-BA03-5E7C4206ED5B}" dt="2022-04-12T17:48:42.355" v="40188" actId="1076"/>
          <ac:picMkLst>
            <pc:docMk/>
            <pc:sldMk cId="3900633470" sldId="1659"/>
            <ac:picMk id="3074" creationId="{AFC9C29A-FD63-4E25-A18E-FC0D55AD6B70}"/>
          </ac:picMkLst>
        </pc:picChg>
      </pc:sldChg>
      <pc:sldChg chg="addSp modSp add mod">
        <pc:chgData name="Dona Kar" userId="df293a1c-b394-42ac-9875-de5602368004" providerId="ADAL" clId="{22B28799-2D24-448D-BA03-5E7C4206ED5B}" dt="2022-04-12T17:52:49.891" v="40289" actId="20577"/>
        <pc:sldMkLst>
          <pc:docMk/>
          <pc:sldMk cId="3261871037" sldId="1660"/>
        </pc:sldMkLst>
        <pc:spChg chg="mod">
          <ac:chgData name="Dona Kar" userId="df293a1c-b394-42ac-9875-de5602368004" providerId="ADAL" clId="{22B28799-2D24-448D-BA03-5E7C4206ED5B}" dt="2022-04-12T17:52:49.891" v="40289" actId="20577"/>
          <ac:spMkLst>
            <pc:docMk/>
            <pc:sldMk cId="3261871037" sldId="166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7:52:20.229" v="40225" actId="14100"/>
          <ac:spMkLst>
            <pc:docMk/>
            <pc:sldMk cId="3261871037" sldId="1660"/>
            <ac:spMk id="31" creationId="{32E857D3-E844-4CBE-87BF-66B82052B65D}"/>
          </ac:spMkLst>
        </pc:spChg>
        <pc:spChg chg="add mod">
          <ac:chgData name="Dona Kar" userId="df293a1c-b394-42ac-9875-de5602368004" providerId="ADAL" clId="{22B28799-2D24-448D-BA03-5E7C4206ED5B}" dt="2022-04-12T17:52:12.042" v="40222" actId="14100"/>
          <ac:spMkLst>
            <pc:docMk/>
            <pc:sldMk cId="3261871037" sldId="1660"/>
            <ac:spMk id="32" creationId="{A9867374-2881-4B27-81EE-316E560BD19F}"/>
          </ac:spMkLst>
        </pc:spChg>
        <pc:grpChg chg="mod">
          <ac:chgData name="Dona Kar" userId="df293a1c-b394-42ac-9875-de5602368004" providerId="ADAL" clId="{22B28799-2D24-448D-BA03-5E7C4206ED5B}" dt="2022-04-12T17:52:04.750" v="40220" actId="1076"/>
          <ac:grpSpMkLst>
            <pc:docMk/>
            <pc:sldMk cId="3261871037" sldId="1660"/>
            <ac:grpSpMk id="13" creationId="{7BFB688A-72EB-4D26-9053-141FAF0B1BE2}"/>
          </ac:grpSpMkLst>
        </pc:grpChg>
        <pc:picChg chg="add mod">
          <ac:chgData name="Dona Kar" userId="df293a1c-b394-42ac-9875-de5602368004" providerId="ADAL" clId="{22B28799-2D24-448D-BA03-5E7C4206ED5B}" dt="2022-04-12T17:51:59.923" v="40218" actId="1076"/>
          <ac:picMkLst>
            <pc:docMk/>
            <pc:sldMk cId="3261871037" sldId="1660"/>
            <ac:picMk id="4098" creationId="{D7939A0F-C9E4-4B7F-B49E-68192CFE32D7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7:54:50.871" v="40300" actId="20577"/>
        <pc:sldMkLst>
          <pc:docMk/>
          <pc:sldMk cId="2707659181" sldId="1661"/>
        </pc:sldMkLst>
        <pc:spChg chg="mod">
          <ac:chgData name="Dona Kar" userId="df293a1c-b394-42ac-9875-de5602368004" providerId="ADAL" clId="{22B28799-2D24-448D-BA03-5E7C4206ED5B}" dt="2022-04-12T17:54:50.871" v="40300" actId="20577"/>
          <ac:spMkLst>
            <pc:docMk/>
            <pc:sldMk cId="2707659181" sldId="1661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2T14:24:59.725" v="38421" actId="478"/>
          <ac:spMkLst>
            <pc:docMk/>
            <pc:sldMk cId="2707659181" sldId="1661"/>
            <ac:spMk id="31" creationId="{32E857D3-E844-4CBE-87BF-66B82052B65D}"/>
          </ac:spMkLst>
        </pc:spChg>
        <pc:spChg chg="add mod">
          <ac:chgData name="Dona Kar" userId="df293a1c-b394-42ac-9875-de5602368004" providerId="ADAL" clId="{22B28799-2D24-448D-BA03-5E7C4206ED5B}" dt="2022-04-12T17:54:37.464" v="40298" actId="122"/>
          <ac:spMkLst>
            <pc:docMk/>
            <pc:sldMk cId="2707659181" sldId="1661"/>
            <ac:spMk id="31" creationId="{62C64305-C157-4913-B9C8-9AA27E82F4CA}"/>
          </ac:spMkLst>
        </pc:spChg>
        <pc:spChg chg="del mod">
          <ac:chgData name="Dona Kar" userId="df293a1c-b394-42ac-9875-de5602368004" providerId="ADAL" clId="{22B28799-2D24-448D-BA03-5E7C4206ED5B}" dt="2022-04-12T17:54:21.765" v="40293" actId="21"/>
          <ac:spMkLst>
            <pc:docMk/>
            <pc:sldMk cId="2707659181" sldId="1661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7:54:17.365" v="40292" actId="1076"/>
          <ac:picMkLst>
            <pc:docMk/>
            <pc:sldMk cId="2707659181" sldId="1661"/>
            <ac:picMk id="5122" creationId="{295622C0-AD62-4061-B61A-2851BB088895}"/>
          </ac:picMkLst>
        </pc:picChg>
      </pc:sldChg>
      <pc:sldChg chg="add del">
        <pc:chgData name="Dona Kar" userId="df293a1c-b394-42ac-9875-de5602368004" providerId="ADAL" clId="{22B28799-2D24-448D-BA03-5E7C4206ED5B}" dt="2022-04-12T17:54:59.520" v="40301" actId="47"/>
        <pc:sldMkLst>
          <pc:docMk/>
          <pc:sldMk cId="3841538701" sldId="1662"/>
        </pc:sldMkLst>
      </pc:sldChg>
      <pc:sldChg chg="addSp delSp modSp add mod">
        <pc:chgData name="Dona Kar" userId="df293a1c-b394-42ac-9875-de5602368004" providerId="ADAL" clId="{22B28799-2D24-448D-BA03-5E7C4206ED5B}" dt="2022-04-12T17:56:46.727" v="40315" actId="20577"/>
        <pc:sldMkLst>
          <pc:docMk/>
          <pc:sldMk cId="1564795059" sldId="1663"/>
        </pc:sldMkLst>
        <pc:spChg chg="mod">
          <ac:chgData name="Dona Kar" userId="df293a1c-b394-42ac-9875-de5602368004" providerId="ADAL" clId="{22B28799-2D24-448D-BA03-5E7C4206ED5B}" dt="2022-04-12T17:56:46.727" v="40315" actId="20577"/>
          <ac:spMkLst>
            <pc:docMk/>
            <pc:sldMk cId="1564795059" sldId="1663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7:56:40.890" v="40313" actId="1076"/>
          <ac:spMkLst>
            <pc:docMk/>
            <pc:sldMk cId="1564795059" sldId="1663"/>
            <ac:spMk id="31" creationId="{8C2ED2D6-4F7E-403E-9312-E895A2481CC0}"/>
          </ac:spMkLst>
        </pc:spChg>
        <pc:spChg chg="add del mod">
          <ac:chgData name="Dona Kar" userId="df293a1c-b394-42ac-9875-de5602368004" providerId="ADAL" clId="{22B28799-2D24-448D-BA03-5E7C4206ED5B}" dt="2022-04-12T17:56:26.234" v="40306" actId="21"/>
          <ac:spMkLst>
            <pc:docMk/>
            <pc:sldMk cId="1564795059" sldId="1663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7:56:35.382" v="40311" actId="1076"/>
          <ac:picMkLst>
            <pc:docMk/>
            <pc:sldMk cId="1564795059" sldId="1663"/>
            <ac:picMk id="6146" creationId="{CBFF4AF5-8397-412B-8030-AC0BC5DC46B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7:59:04.637" v="40338" actId="20577"/>
        <pc:sldMkLst>
          <pc:docMk/>
          <pc:sldMk cId="3132568149" sldId="1664"/>
        </pc:sldMkLst>
        <pc:spChg chg="mod">
          <ac:chgData name="Dona Kar" userId="df293a1c-b394-42ac-9875-de5602368004" providerId="ADAL" clId="{22B28799-2D24-448D-BA03-5E7C4206ED5B}" dt="2022-04-12T17:59:04.637" v="40338" actId="20577"/>
          <ac:spMkLst>
            <pc:docMk/>
            <pc:sldMk cId="3132568149" sldId="1664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7:58:55.984" v="40336" actId="1037"/>
          <ac:spMkLst>
            <pc:docMk/>
            <pc:sldMk cId="3132568149" sldId="1664"/>
            <ac:spMk id="31" creationId="{D198559C-D8DF-4BEE-A355-5DBA1302FF0E}"/>
          </ac:spMkLst>
        </pc:spChg>
        <pc:spChg chg="del mod">
          <ac:chgData name="Dona Kar" userId="df293a1c-b394-42ac-9875-de5602368004" providerId="ADAL" clId="{22B28799-2D24-448D-BA03-5E7C4206ED5B}" dt="2022-04-12T17:58:40.318" v="40325" actId="21"/>
          <ac:spMkLst>
            <pc:docMk/>
            <pc:sldMk cId="3132568149" sldId="1664"/>
            <ac:spMk id="32" creationId="{A9867374-2881-4B27-81EE-316E560BD19F}"/>
          </ac:spMkLst>
        </pc:spChg>
        <pc:picChg chg="add del mod">
          <ac:chgData name="Dona Kar" userId="df293a1c-b394-42ac-9875-de5602368004" providerId="ADAL" clId="{22B28799-2D24-448D-BA03-5E7C4206ED5B}" dt="2022-04-12T17:58:37.035" v="40324" actId="21"/>
          <ac:picMkLst>
            <pc:docMk/>
            <pc:sldMk cId="3132568149" sldId="1664"/>
            <ac:picMk id="7170" creationId="{469B0319-6DFE-4B0B-BD7A-1B9A85110D6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8:00:48.162" v="40353" actId="20577"/>
        <pc:sldMkLst>
          <pc:docMk/>
          <pc:sldMk cId="216355280" sldId="1665"/>
        </pc:sldMkLst>
        <pc:spChg chg="mod">
          <ac:chgData name="Dona Kar" userId="df293a1c-b394-42ac-9875-de5602368004" providerId="ADAL" clId="{22B28799-2D24-448D-BA03-5E7C4206ED5B}" dt="2022-04-12T18:00:48.162" v="40353" actId="20577"/>
          <ac:spMkLst>
            <pc:docMk/>
            <pc:sldMk cId="216355280" sldId="166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8:00:39.648" v="40351" actId="1036"/>
          <ac:spMkLst>
            <pc:docMk/>
            <pc:sldMk cId="216355280" sldId="1665"/>
            <ac:spMk id="31" creationId="{C14D5D8F-8EB6-4098-8699-A17AB04BB96D}"/>
          </ac:spMkLst>
        </pc:spChg>
        <pc:spChg chg="del mod">
          <ac:chgData name="Dona Kar" userId="df293a1c-b394-42ac-9875-de5602368004" providerId="ADAL" clId="{22B28799-2D24-448D-BA03-5E7C4206ED5B}" dt="2022-04-12T18:00:29.973" v="40344" actId="21"/>
          <ac:spMkLst>
            <pc:docMk/>
            <pc:sldMk cId="216355280" sldId="1665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8:00:26.802" v="40343" actId="1076"/>
          <ac:picMkLst>
            <pc:docMk/>
            <pc:sldMk cId="216355280" sldId="1665"/>
            <ac:picMk id="8194" creationId="{1F5D0010-8A12-4AAF-AB11-07989F47E4BC}"/>
          </ac:picMkLst>
        </pc:picChg>
      </pc:sldChg>
      <pc:sldChg chg="addSp modSp add mod">
        <pc:chgData name="Dona Kar" userId="df293a1c-b394-42ac-9875-de5602368004" providerId="ADAL" clId="{22B28799-2D24-448D-BA03-5E7C4206ED5B}" dt="2022-04-13T06:02:03.539" v="45125" actId="1076"/>
        <pc:sldMkLst>
          <pc:docMk/>
          <pc:sldMk cId="2479453824" sldId="1666"/>
        </pc:sldMkLst>
        <pc:spChg chg="mod">
          <ac:chgData name="Dona Kar" userId="df293a1c-b394-42ac-9875-de5602368004" providerId="ADAL" clId="{22B28799-2D24-448D-BA03-5E7C4206ED5B}" dt="2022-04-13T06:02:03.539" v="45125" actId="1076"/>
          <ac:spMkLst>
            <pc:docMk/>
            <pc:sldMk cId="2479453824" sldId="1666"/>
            <ac:spMk id="12" creationId="{5A493151-3FE9-4A98-B951-AF38199D763D}"/>
          </ac:spMkLst>
        </pc:spChg>
        <pc:spChg chg="mod">
          <ac:chgData name="Dona Kar" userId="df293a1c-b394-42ac-9875-de5602368004" providerId="ADAL" clId="{22B28799-2D24-448D-BA03-5E7C4206ED5B}" dt="2022-04-12T18:03:49.095" v="40375" actId="20577"/>
          <ac:spMkLst>
            <pc:docMk/>
            <pc:sldMk cId="2479453824" sldId="166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8:03:37.109" v="40369" actId="14100"/>
          <ac:spMkLst>
            <pc:docMk/>
            <pc:sldMk cId="2479453824" sldId="1666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8:03:38.643" v="40370" actId="1076"/>
          <ac:picMkLst>
            <pc:docMk/>
            <pc:sldMk cId="2479453824" sldId="1666"/>
            <ac:picMk id="3" creationId="{AAD42C48-8D89-486E-BF3C-DE23CD47F1AD}"/>
          </ac:picMkLst>
        </pc:picChg>
        <pc:picChg chg="add mod">
          <ac:chgData name="Dona Kar" userId="df293a1c-b394-42ac-9875-de5602368004" providerId="ADAL" clId="{22B28799-2D24-448D-BA03-5E7C4206ED5B}" dt="2022-04-12T18:03:21.838" v="40364" actId="14100"/>
          <ac:picMkLst>
            <pc:docMk/>
            <pc:sldMk cId="2479453824" sldId="1666"/>
            <ac:picMk id="9218" creationId="{C87EE535-6F70-4E28-869B-4DA8EDD91936}"/>
          </ac:picMkLst>
        </pc:picChg>
      </pc:sldChg>
      <pc:sldChg chg="addSp delSp modSp add mod">
        <pc:chgData name="Dona Kar" userId="df293a1c-b394-42ac-9875-de5602368004" providerId="ADAL" clId="{22B28799-2D24-448D-BA03-5E7C4206ED5B}" dt="2022-04-12T18:05:47.049" v="40392" actId="20577"/>
        <pc:sldMkLst>
          <pc:docMk/>
          <pc:sldMk cId="3670739382" sldId="1667"/>
        </pc:sldMkLst>
        <pc:spChg chg="mod">
          <ac:chgData name="Dona Kar" userId="df293a1c-b394-42ac-9875-de5602368004" providerId="ADAL" clId="{22B28799-2D24-448D-BA03-5E7C4206ED5B}" dt="2022-04-12T18:05:47.049" v="40392" actId="20577"/>
          <ac:spMkLst>
            <pc:docMk/>
            <pc:sldMk cId="3670739382" sldId="1667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8:05:39.468" v="40390" actId="1076"/>
          <ac:spMkLst>
            <pc:docMk/>
            <pc:sldMk cId="3670739382" sldId="1667"/>
            <ac:spMk id="31" creationId="{6EB1441C-91C9-4D2B-9FC5-145E4ACD2879}"/>
          </ac:spMkLst>
        </pc:spChg>
        <pc:spChg chg="add del mod">
          <ac:chgData name="Dona Kar" userId="df293a1c-b394-42ac-9875-de5602368004" providerId="ADAL" clId="{22B28799-2D24-448D-BA03-5E7C4206ED5B}" dt="2022-04-12T18:05:28.991" v="40384" actId="21"/>
          <ac:spMkLst>
            <pc:docMk/>
            <pc:sldMk cId="3670739382" sldId="1667"/>
            <ac:spMk id="32" creationId="{A9867374-2881-4B27-81EE-316E560BD19F}"/>
          </ac:spMkLst>
        </pc:spChg>
        <pc:picChg chg="add mod">
          <ac:chgData name="Dona Kar" userId="df293a1c-b394-42ac-9875-de5602368004" providerId="ADAL" clId="{22B28799-2D24-448D-BA03-5E7C4206ED5B}" dt="2022-04-12T18:05:21.187" v="40381" actId="1076"/>
          <ac:picMkLst>
            <pc:docMk/>
            <pc:sldMk cId="3670739382" sldId="1667"/>
            <ac:picMk id="10242" creationId="{6D330B3F-F28A-4EE9-AB52-AA9BBF3092C8}"/>
          </ac:picMkLst>
        </pc:picChg>
      </pc:sldChg>
      <pc:sldChg chg="addSp modSp add mod">
        <pc:chgData name="Dona Kar" userId="df293a1c-b394-42ac-9875-de5602368004" providerId="ADAL" clId="{22B28799-2D24-448D-BA03-5E7C4206ED5B}" dt="2022-04-13T06:17:52.110" v="45562" actId="1076"/>
        <pc:sldMkLst>
          <pc:docMk/>
          <pc:sldMk cId="114700182" sldId="1668"/>
        </pc:sldMkLst>
        <pc:spChg chg="mod">
          <ac:chgData name="Dona Kar" userId="df293a1c-b394-42ac-9875-de5602368004" providerId="ADAL" clId="{22B28799-2D24-448D-BA03-5E7C4206ED5B}" dt="2022-04-12T15:14:32.508" v="38769" actId="1076"/>
          <ac:spMkLst>
            <pc:docMk/>
            <pc:sldMk cId="114700182" sldId="1668"/>
            <ac:spMk id="12" creationId="{5A493151-3FE9-4A98-B951-AF38199D763D}"/>
          </ac:spMkLst>
        </pc:spChg>
        <pc:spChg chg="mod">
          <ac:chgData name="Dona Kar" userId="df293a1c-b394-42ac-9875-de5602368004" providerId="ADAL" clId="{22B28799-2D24-448D-BA03-5E7C4206ED5B}" dt="2022-04-12T15:14:53.494" v="38853" actId="20577"/>
          <ac:spMkLst>
            <pc:docMk/>
            <pc:sldMk cId="114700182" sldId="166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06:17:52.110" v="45562" actId="1076"/>
          <ac:spMkLst>
            <pc:docMk/>
            <pc:sldMk cId="114700182" sldId="1668"/>
            <ac:spMk id="31" creationId="{39E570A0-F85A-4EDE-9A4F-C7AFEF2CDDBC}"/>
          </ac:spMkLst>
        </pc:spChg>
        <pc:spChg chg="mod">
          <ac:chgData name="Dona Kar" userId="df293a1c-b394-42ac-9875-de5602368004" providerId="ADAL" clId="{22B28799-2D24-448D-BA03-5E7C4206ED5B}" dt="2022-04-12T15:13:45.904" v="38717" actId="1076"/>
          <ac:spMkLst>
            <pc:docMk/>
            <pc:sldMk cId="114700182" sldId="1668"/>
            <ac:spMk id="32" creationId="{A9867374-2881-4B27-81EE-316E560BD19F}"/>
          </ac:spMkLst>
        </pc:spChg>
        <pc:spChg chg="add mod">
          <ac:chgData name="Dona Kar" userId="df293a1c-b394-42ac-9875-de5602368004" providerId="ADAL" clId="{22B28799-2D24-448D-BA03-5E7C4206ED5B}" dt="2022-04-12T15:24:33.175" v="39300" actId="1076"/>
          <ac:spMkLst>
            <pc:docMk/>
            <pc:sldMk cId="114700182" sldId="1668"/>
            <ac:spMk id="33" creationId="{E2075D4C-2F53-4C65-86F7-7098FA4173BB}"/>
          </ac:spMkLst>
        </pc:spChg>
      </pc:sldChg>
      <pc:sldChg chg="addSp delSp modSp add del mod">
        <pc:chgData name="Dona Kar" userId="df293a1c-b394-42ac-9875-de5602368004" providerId="ADAL" clId="{22B28799-2D24-448D-BA03-5E7C4206ED5B}" dt="2022-04-12T15:41:20.746" v="40163" actId="47"/>
        <pc:sldMkLst>
          <pc:docMk/>
          <pc:sldMk cId="1464813878" sldId="1669"/>
        </pc:sldMkLst>
        <pc:spChg chg="mod">
          <ac:chgData name="Dona Kar" userId="df293a1c-b394-42ac-9875-de5602368004" providerId="ADAL" clId="{22B28799-2D24-448D-BA03-5E7C4206ED5B}" dt="2022-04-12T15:25:08.409" v="39363" actId="20577"/>
          <ac:spMkLst>
            <pc:docMk/>
            <pc:sldMk cId="1464813878" sldId="166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2T15:15:48.821" v="38860"/>
          <ac:spMkLst>
            <pc:docMk/>
            <pc:sldMk cId="1464813878" sldId="1669"/>
            <ac:spMk id="34" creationId="{3EF06615-890B-4E86-8A5B-E6BC64242595}"/>
          </ac:spMkLst>
        </pc:spChg>
        <pc:spChg chg="add mod">
          <ac:chgData name="Dona Kar" userId="df293a1c-b394-42ac-9875-de5602368004" providerId="ADAL" clId="{22B28799-2D24-448D-BA03-5E7C4206ED5B}" dt="2022-04-12T15:29:03.754" v="39470" actId="20577"/>
          <ac:spMkLst>
            <pc:docMk/>
            <pc:sldMk cId="1464813878" sldId="1669"/>
            <ac:spMk id="35" creationId="{19A5AFDA-CA95-4BBD-BCC8-A7BBA036B69E}"/>
          </ac:spMkLst>
        </pc:spChg>
        <pc:spChg chg="add del mod">
          <ac:chgData name="Dona Kar" userId="df293a1c-b394-42ac-9875-de5602368004" providerId="ADAL" clId="{22B28799-2D24-448D-BA03-5E7C4206ED5B}" dt="2022-04-12T15:24:51.810" v="39314" actId="478"/>
          <ac:spMkLst>
            <pc:docMk/>
            <pc:sldMk cId="1464813878" sldId="1669"/>
            <ac:spMk id="36" creationId="{BB4659F2-957D-49A4-9D0E-DE22BFD1E546}"/>
          </ac:spMkLst>
        </pc:spChg>
        <pc:spChg chg="add mod">
          <ac:chgData name="Dona Kar" userId="df293a1c-b394-42ac-9875-de5602368004" providerId="ADAL" clId="{22B28799-2D24-448D-BA03-5E7C4206ED5B}" dt="2022-04-12T15:29:07.119" v="39471" actId="1076"/>
          <ac:spMkLst>
            <pc:docMk/>
            <pc:sldMk cId="1464813878" sldId="1669"/>
            <ac:spMk id="37" creationId="{90DE4F7E-97D6-427E-82B6-0DB356E64507}"/>
          </ac:spMkLst>
        </pc:spChg>
      </pc:sldChg>
      <pc:sldChg chg="addSp delSp modSp add del mod">
        <pc:chgData name="Dona Kar" userId="df293a1c-b394-42ac-9875-de5602368004" providerId="ADAL" clId="{22B28799-2D24-448D-BA03-5E7C4206ED5B}" dt="2022-04-13T03:15:53.408" v="43364" actId="571"/>
        <pc:sldMkLst>
          <pc:docMk/>
          <pc:sldMk cId="534850218" sldId="1670"/>
        </pc:sldMkLst>
        <pc:spChg chg="mod">
          <ac:chgData name="Dona Kar" userId="df293a1c-b394-42ac-9875-de5602368004" providerId="ADAL" clId="{22B28799-2D24-448D-BA03-5E7C4206ED5B}" dt="2022-04-12T15:31:14.440" v="39568" actId="20577"/>
          <ac:spMkLst>
            <pc:docMk/>
            <pc:sldMk cId="534850218" sldId="167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5:30:56.924" v="39496" actId="20577"/>
          <ac:spMkLst>
            <pc:docMk/>
            <pc:sldMk cId="534850218" sldId="1670"/>
            <ac:spMk id="35" creationId="{19A5AFDA-CA95-4BBD-BCC8-A7BBA036B69E}"/>
          </ac:spMkLst>
        </pc:spChg>
        <pc:spChg chg="add mod">
          <ac:chgData name="Dona Kar" userId="df293a1c-b394-42ac-9875-de5602368004" providerId="ADAL" clId="{22B28799-2D24-448D-BA03-5E7C4206ED5B}" dt="2022-04-12T15:29:23.421" v="39489" actId="20577"/>
          <ac:spMkLst>
            <pc:docMk/>
            <pc:sldMk cId="534850218" sldId="1670"/>
            <ac:spMk id="36" creationId="{61828C70-A981-480B-B5EA-54FE8B5DB4E3}"/>
          </ac:spMkLst>
        </pc:spChg>
        <pc:spChg chg="add mod">
          <ac:chgData name="Dona Kar" userId="df293a1c-b394-42ac-9875-de5602368004" providerId="ADAL" clId="{22B28799-2D24-448D-BA03-5E7C4206ED5B}" dt="2022-04-13T03:15:53.408" v="43364" actId="571"/>
          <ac:spMkLst>
            <pc:docMk/>
            <pc:sldMk cId="534850218" sldId="1670"/>
            <ac:spMk id="37" creationId="{61FB695E-6055-448B-9DF7-64298FC9DFEC}"/>
          </ac:spMkLst>
        </pc:spChg>
        <pc:spChg chg="del mod">
          <ac:chgData name="Dona Kar" userId="df293a1c-b394-42ac-9875-de5602368004" providerId="ADAL" clId="{22B28799-2D24-448D-BA03-5E7C4206ED5B}" dt="2022-04-12T15:25:59.241" v="39381" actId="478"/>
          <ac:spMkLst>
            <pc:docMk/>
            <pc:sldMk cId="534850218" sldId="1670"/>
            <ac:spMk id="37" creationId="{90DE4F7E-97D6-427E-82B6-0DB356E64507}"/>
          </ac:spMkLst>
        </pc:spChg>
      </pc:sldChg>
      <pc:sldChg chg="addSp delSp modSp add del mod">
        <pc:chgData name="Dona Kar" userId="df293a1c-b394-42ac-9875-de5602368004" providerId="ADAL" clId="{22B28799-2D24-448D-BA03-5E7C4206ED5B}" dt="2022-04-12T15:41:22.041" v="40165" actId="47"/>
        <pc:sldMkLst>
          <pc:docMk/>
          <pc:sldMk cId="91292761" sldId="1671"/>
        </pc:sldMkLst>
        <pc:spChg chg="mod">
          <ac:chgData name="Dona Kar" userId="df293a1c-b394-42ac-9875-de5602368004" providerId="ADAL" clId="{22B28799-2D24-448D-BA03-5E7C4206ED5B}" dt="2022-04-12T15:39:35.184" v="40067" actId="5793"/>
          <ac:spMkLst>
            <pc:docMk/>
            <pc:sldMk cId="91292761" sldId="167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2T15:39:29.109" v="40058" actId="207"/>
          <ac:spMkLst>
            <pc:docMk/>
            <pc:sldMk cId="91292761" sldId="1671"/>
            <ac:spMk id="35" creationId="{19A5AFDA-CA95-4BBD-BCC8-A7BBA036B69E}"/>
          </ac:spMkLst>
        </pc:spChg>
        <pc:spChg chg="add del mod">
          <ac:chgData name="Dona Kar" userId="df293a1c-b394-42ac-9875-de5602368004" providerId="ADAL" clId="{22B28799-2D24-448D-BA03-5E7C4206ED5B}" dt="2022-04-12T15:38:57.068" v="40048" actId="478"/>
          <ac:spMkLst>
            <pc:docMk/>
            <pc:sldMk cId="91292761" sldId="1671"/>
            <ac:spMk id="36" creationId="{F2E1A0B4-3EC2-4B8B-B8F1-BFCAF2F38D76}"/>
          </ac:spMkLst>
        </pc:spChg>
        <pc:spChg chg="mod">
          <ac:chgData name="Dona Kar" userId="df293a1c-b394-42ac-9875-de5602368004" providerId="ADAL" clId="{22B28799-2D24-448D-BA03-5E7C4206ED5B}" dt="2022-04-12T15:39:22.747" v="40056" actId="1076"/>
          <ac:spMkLst>
            <pc:docMk/>
            <pc:sldMk cId="91292761" sldId="1671"/>
            <ac:spMk id="37" creationId="{90DE4F7E-97D6-427E-82B6-0DB356E64507}"/>
          </ac:spMkLst>
        </pc:spChg>
      </pc:sldChg>
      <pc:sldChg chg="addSp delSp modSp add del mod">
        <pc:chgData name="Dona Kar" userId="df293a1c-b394-42ac-9875-de5602368004" providerId="ADAL" clId="{22B28799-2D24-448D-BA03-5E7C4206ED5B}" dt="2022-04-12T18:50:15.800" v="41365" actId="1076"/>
        <pc:sldMkLst>
          <pc:docMk/>
          <pc:sldMk cId="613311853" sldId="1672"/>
        </pc:sldMkLst>
        <pc:spChg chg="mod">
          <ac:chgData name="Dona Kar" userId="df293a1c-b394-42ac-9875-de5602368004" providerId="ADAL" clId="{22B28799-2D24-448D-BA03-5E7C4206ED5B}" dt="2022-04-12T15:41:09.332" v="40153" actId="20577"/>
          <ac:spMkLst>
            <pc:docMk/>
            <pc:sldMk cId="613311853" sldId="1672"/>
            <ac:spMk id="35" creationId="{19A5AFDA-CA95-4BBD-BCC8-A7BBA036B69E}"/>
          </ac:spMkLst>
        </pc:spChg>
        <pc:spChg chg="mod">
          <ac:chgData name="Dona Kar" userId="df293a1c-b394-42ac-9875-de5602368004" providerId="ADAL" clId="{22B28799-2D24-448D-BA03-5E7C4206ED5B}" dt="2022-04-12T18:50:15.800" v="41365" actId="1076"/>
          <ac:spMkLst>
            <pc:docMk/>
            <pc:sldMk cId="613311853" sldId="1672"/>
            <ac:spMk id="36" creationId="{61828C70-A981-480B-B5EA-54FE8B5DB4E3}"/>
          </ac:spMkLst>
        </pc:spChg>
        <pc:spChg chg="add del mod">
          <ac:chgData name="Dona Kar" userId="df293a1c-b394-42ac-9875-de5602368004" providerId="ADAL" clId="{22B28799-2D24-448D-BA03-5E7C4206ED5B}" dt="2022-04-12T15:40:23.764" v="40138" actId="478"/>
          <ac:spMkLst>
            <pc:docMk/>
            <pc:sldMk cId="613311853" sldId="1672"/>
            <ac:spMk id="37" creationId="{1038C30A-F10B-414C-8701-545F024ACB76}"/>
          </ac:spMkLst>
        </pc:spChg>
      </pc:sldChg>
      <pc:sldChg chg="addSp delSp modSp add mod">
        <pc:chgData name="Dona Kar" userId="df293a1c-b394-42ac-9875-de5602368004" providerId="ADAL" clId="{22B28799-2D24-448D-BA03-5E7C4206ED5B}" dt="2022-04-13T02:04:27.287" v="41474" actId="20577"/>
        <pc:sldMkLst>
          <pc:docMk/>
          <pc:sldMk cId="3442882919" sldId="1673"/>
        </pc:sldMkLst>
        <pc:spChg chg="add del">
          <ac:chgData name="Dona Kar" userId="df293a1c-b394-42ac-9875-de5602368004" providerId="ADAL" clId="{22B28799-2D24-448D-BA03-5E7C4206ED5B}" dt="2022-04-12T18:24:11.721" v="40462" actId="21"/>
          <ac:spMkLst>
            <pc:docMk/>
            <pc:sldMk cId="3442882919" sldId="1673"/>
            <ac:spMk id="2" creationId="{2FDE6939-6ED2-4F62-B5F2-9B99302127A5}"/>
          </ac:spMkLst>
        </pc:spChg>
        <pc:spChg chg="add del">
          <ac:chgData name="Dona Kar" userId="df293a1c-b394-42ac-9875-de5602368004" providerId="ADAL" clId="{22B28799-2D24-448D-BA03-5E7C4206ED5B}" dt="2022-04-13T02:03:49.298" v="41456" actId="22"/>
          <ac:spMkLst>
            <pc:docMk/>
            <pc:sldMk cId="3442882919" sldId="1673"/>
            <ac:spMk id="9" creationId="{9043017E-B722-4891-AD67-D0CFBC4750CE}"/>
          </ac:spMkLst>
        </pc:spChg>
        <pc:spChg chg="del">
          <ac:chgData name="Dona Kar" userId="df293a1c-b394-42ac-9875-de5602368004" providerId="ADAL" clId="{22B28799-2D24-448D-BA03-5E7C4206ED5B}" dt="2022-04-12T18:22:06.001" v="40457" actId="478"/>
          <ac:spMkLst>
            <pc:docMk/>
            <pc:sldMk cId="3442882919" sldId="1673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2T18:22:06.001" v="40457" actId="478"/>
          <ac:spMkLst>
            <pc:docMk/>
            <pc:sldMk cId="3442882919" sldId="1673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2T18:22:06.001" v="40457" actId="478"/>
          <ac:spMkLst>
            <pc:docMk/>
            <pc:sldMk cId="3442882919" sldId="1673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2T18:20:30.395" v="40456" actId="14100"/>
          <ac:spMkLst>
            <pc:docMk/>
            <pc:sldMk cId="3442882919" sldId="1673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13T02:04:14.614" v="41462" actId="20577"/>
          <ac:spMkLst>
            <pc:docMk/>
            <pc:sldMk cId="3442882919" sldId="1673"/>
            <ac:spMk id="21" creationId="{9B2EB00B-571A-428C-A0F8-F60B41FEA4BE}"/>
          </ac:spMkLst>
        </pc:spChg>
        <pc:spChg chg="add mod">
          <ac:chgData name="Dona Kar" userId="df293a1c-b394-42ac-9875-de5602368004" providerId="ADAL" clId="{22B28799-2D24-448D-BA03-5E7C4206ED5B}" dt="2022-04-12T18:31:43.589" v="40555" actId="1076"/>
          <ac:spMkLst>
            <pc:docMk/>
            <pc:sldMk cId="3442882919" sldId="1673"/>
            <ac:spMk id="23" creationId="{55804B24-A826-4AC7-AE7A-819033354519}"/>
          </ac:spMkLst>
        </pc:spChg>
        <pc:spChg chg="mod">
          <ac:chgData name="Dona Kar" userId="df293a1c-b394-42ac-9875-de5602368004" providerId="ADAL" clId="{22B28799-2D24-448D-BA03-5E7C4206ED5B}" dt="2022-04-13T02:04:27.287" v="41474" actId="20577"/>
          <ac:spMkLst>
            <pc:docMk/>
            <pc:sldMk cId="3442882919" sldId="1673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2T18:26:28.361" v="40467" actId="21"/>
          <ac:spMkLst>
            <pc:docMk/>
            <pc:sldMk cId="3442882919" sldId="1673"/>
            <ac:spMk id="27" creationId="{EDA55F5A-5A2D-4BAF-A7E5-4EAF968D5AB2}"/>
          </ac:spMkLst>
        </pc:spChg>
        <pc:grpChg chg="del">
          <ac:chgData name="Dona Kar" userId="df293a1c-b394-42ac-9875-de5602368004" providerId="ADAL" clId="{22B28799-2D24-448D-BA03-5E7C4206ED5B}" dt="2022-04-12T18:22:06.001" v="40457" actId="478"/>
          <ac:grpSpMkLst>
            <pc:docMk/>
            <pc:sldMk cId="3442882919" sldId="1673"/>
            <ac:grpSpMk id="17" creationId="{8508E8A0-3F79-42F9-8DC6-AE39AEDA5C6D}"/>
          </ac:grpSpMkLst>
        </pc:grpChg>
        <pc:picChg chg="add mod ord">
          <ac:chgData name="Dona Kar" userId="df293a1c-b394-42ac-9875-de5602368004" providerId="ADAL" clId="{22B28799-2D24-448D-BA03-5E7C4206ED5B}" dt="2022-04-12T18:31:22.155" v="40516" actId="1076"/>
          <ac:picMkLst>
            <pc:docMk/>
            <pc:sldMk cId="3442882919" sldId="1673"/>
            <ac:picMk id="4" creationId="{DF3017C5-207B-4DB0-9714-46924658D517}"/>
          </ac:picMkLst>
        </pc:picChg>
        <pc:picChg chg="add mod">
          <ac:chgData name="Dona Kar" userId="df293a1c-b394-42ac-9875-de5602368004" providerId="ADAL" clId="{22B28799-2D24-448D-BA03-5E7C4206ED5B}" dt="2022-04-12T18:33:11.819" v="40609" actId="1076"/>
          <ac:picMkLst>
            <pc:docMk/>
            <pc:sldMk cId="3442882919" sldId="1673"/>
            <ac:picMk id="7" creationId="{2B9017A4-B8DE-40D2-9170-E68EAC312F2F}"/>
          </ac:picMkLst>
        </pc:picChg>
        <pc:picChg chg="add mod">
          <ac:chgData name="Dona Kar" userId="df293a1c-b394-42ac-9875-de5602368004" providerId="ADAL" clId="{22B28799-2D24-448D-BA03-5E7C4206ED5B}" dt="2022-04-13T02:04:01.672" v="41459" actId="1076"/>
          <ac:picMkLst>
            <pc:docMk/>
            <pc:sldMk cId="3442882919" sldId="1673"/>
            <ac:picMk id="2050" creationId="{BACF9136-9421-45E0-8ED3-EEAB88871CAF}"/>
          </ac:picMkLst>
        </pc:picChg>
        <pc:picChg chg="add del mod">
          <ac:chgData name="Dona Kar" userId="df293a1c-b394-42ac-9875-de5602368004" providerId="ADAL" clId="{22B28799-2D24-448D-BA03-5E7C4206ED5B}" dt="2022-04-12T18:30:32.779" v="40474" actId="478"/>
          <ac:picMkLst>
            <pc:docMk/>
            <pc:sldMk cId="3442882919" sldId="1673"/>
            <ac:picMk id="11266" creationId="{0E591BDC-4797-4ED8-B790-98770386C9A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2:02:48.362" v="41453" actId="20577"/>
        <pc:sldMkLst>
          <pc:docMk/>
          <pc:sldMk cId="3515119282" sldId="1674"/>
        </pc:sldMkLst>
        <pc:spChg chg="add mod">
          <ac:chgData name="Dona Kar" userId="df293a1c-b394-42ac-9875-de5602368004" providerId="ADAL" clId="{22B28799-2D24-448D-BA03-5E7C4206ED5B}" dt="2022-04-12T18:43:41.337" v="41082" actId="1076"/>
          <ac:spMkLst>
            <pc:docMk/>
            <pc:sldMk cId="3515119282" sldId="1674"/>
            <ac:spMk id="7" creationId="{130634D8-A084-451F-B0DC-1F2F3538CA0C}"/>
          </ac:spMkLst>
        </pc:spChg>
        <pc:spChg chg="add mod">
          <ac:chgData name="Dona Kar" userId="df293a1c-b394-42ac-9875-de5602368004" providerId="ADAL" clId="{22B28799-2D24-448D-BA03-5E7C4206ED5B}" dt="2022-04-12T18:34:29.978" v="40703"/>
          <ac:spMkLst>
            <pc:docMk/>
            <pc:sldMk cId="3515119282" sldId="1674"/>
            <ac:spMk id="8" creationId="{FAE9B599-4352-4D20-9773-09BB5D006FE0}"/>
          </ac:spMkLst>
        </pc:spChg>
        <pc:spChg chg="del">
          <ac:chgData name="Dona Kar" userId="df293a1c-b394-42ac-9875-de5602368004" providerId="ADAL" clId="{22B28799-2D24-448D-BA03-5E7C4206ED5B}" dt="2022-04-12T18:33:28.472" v="40614" actId="21"/>
          <ac:spMkLst>
            <pc:docMk/>
            <pc:sldMk cId="3515119282" sldId="1674"/>
            <ac:spMk id="21" creationId="{9B2EB00B-571A-428C-A0F8-F60B41FEA4BE}"/>
          </ac:spMkLst>
        </pc:spChg>
        <pc:spChg chg="mod">
          <ac:chgData name="Dona Kar" userId="df293a1c-b394-42ac-9875-de5602368004" providerId="ADAL" clId="{22B28799-2D24-448D-BA03-5E7C4206ED5B}" dt="2022-04-13T02:02:48.362" v="41453" actId="20577"/>
          <ac:spMkLst>
            <pc:docMk/>
            <pc:sldMk cId="3515119282" sldId="1674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2T18:34:39.719" v="40705" actId="1076"/>
          <ac:picMkLst>
            <pc:docMk/>
            <pc:sldMk cId="3515119282" sldId="1674"/>
            <ac:picMk id="9" creationId="{342AB440-8864-4ED9-ACEC-90DC19352031}"/>
          </ac:picMkLst>
        </pc:picChg>
        <pc:picChg chg="add mod">
          <ac:chgData name="Dona Kar" userId="df293a1c-b394-42ac-9875-de5602368004" providerId="ADAL" clId="{22B28799-2D24-448D-BA03-5E7C4206ED5B}" dt="2022-04-12T18:35:08.334" v="40709" actId="1076"/>
          <ac:picMkLst>
            <pc:docMk/>
            <pc:sldMk cId="3515119282" sldId="1674"/>
            <ac:picMk id="10" creationId="{F104E368-A19C-459F-A5C7-C6E88DE4CEE6}"/>
          </ac:picMkLst>
        </pc:picChg>
        <pc:picChg chg="add mod">
          <ac:chgData name="Dona Kar" userId="df293a1c-b394-42ac-9875-de5602368004" providerId="ADAL" clId="{22B28799-2D24-448D-BA03-5E7C4206ED5B}" dt="2022-04-13T02:02:30.876" v="41446" actId="1036"/>
          <ac:picMkLst>
            <pc:docMk/>
            <pc:sldMk cId="3515119282" sldId="1674"/>
            <ac:picMk id="1026" creationId="{2E8B5DDA-E756-44BF-AD3C-01EC34D86C71}"/>
          </ac:picMkLst>
        </pc:picChg>
        <pc:picChg chg="del">
          <ac:chgData name="Dona Kar" userId="df293a1c-b394-42ac-9875-de5602368004" providerId="ADAL" clId="{22B28799-2D24-448D-BA03-5E7C4206ED5B}" dt="2022-04-12T18:33:24.275" v="40612" actId="478"/>
          <ac:picMkLst>
            <pc:docMk/>
            <pc:sldMk cId="3515119282" sldId="1674"/>
            <ac:picMk id="11266" creationId="{0E591BDC-4797-4ED8-B790-98770386C9AC}"/>
          </ac:picMkLst>
        </pc:picChg>
        <pc:picChg chg="add mod">
          <ac:chgData name="Dona Kar" userId="df293a1c-b394-42ac-9875-de5602368004" providerId="ADAL" clId="{22B28799-2D24-448D-BA03-5E7C4206ED5B}" dt="2022-04-12T18:33:49.105" v="40623" actId="1076"/>
          <ac:picMkLst>
            <pc:docMk/>
            <pc:sldMk cId="3515119282" sldId="1674"/>
            <ac:picMk id="12290" creationId="{70367403-6061-40B4-AEF7-956CA5BBBAB7}"/>
          </ac:picMkLst>
        </pc:picChg>
      </pc:sldChg>
      <pc:sldChg chg="modSp add del mod">
        <pc:chgData name="Dona Kar" userId="df293a1c-b394-42ac-9875-de5602368004" providerId="ADAL" clId="{22B28799-2D24-448D-BA03-5E7C4206ED5B}" dt="2022-04-12T18:41:08.019" v="41029" actId="47"/>
        <pc:sldMkLst>
          <pc:docMk/>
          <pc:sldMk cId="286656029" sldId="1675"/>
        </pc:sldMkLst>
        <pc:spChg chg="mod">
          <ac:chgData name="Dona Kar" userId="df293a1c-b394-42ac-9875-de5602368004" providerId="ADAL" clId="{22B28799-2D24-448D-BA03-5E7C4206ED5B}" dt="2022-04-12T18:40:45.064" v="41023" actId="1076"/>
          <ac:spMkLst>
            <pc:docMk/>
            <pc:sldMk cId="286656029" sldId="1675"/>
            <ac:spMk id="7" creationId="{130634D8-A084-451F-B0DC-1F2F3538CA0C}"/>
          </ac:spMkLst>
        </pc:spChg>
      </pc:sldChg>
      <pc:sldChg chg="add del">
        <pc:chgData name="Dona Kar" userId="df293a1c-b394-42ac-9875-de5602368004" providerId="ADAL" clId="{22B28799-2D24-448D-BA03-5E7C4206ED5B}" dt="2022-04-12T18:33:20.099" v="40611"/>
        <pc:sldMkLst>
          <pc:docMk/>
          <pc:sldMk cId="2674357405" sldId="1675"/>
        </pc:sldMkLst>
      </pc:sldChg>
      <pc:sldChg chg="addSp modSp add mod">
        <pc:chgData name="Dona Kar" userId="df293a1c-b394-42ac-9875-de5602368004" providerId="ADAL" clId="{22B28799-2D24-448D-BA03-5E7C4206ED5B}" dt="2022-04-13T02:06:31.385" v="41496" actId="20577"/>
        <pc:sldMkLst>
          <pc:docMk/>
          <pc:sldMk cId="2825125873" sldId="1676"/>
        </pc:sldMkLst>
        <pc:spChg chg="mod">
          <ac:chgData name="Dona Kar" userId="df293a1c-b394-42ac-9875-de5602368004" providerId="ADAL" clId="{22B28799-2D24-448D-BA03-5E7C4206ED5B}" dt="2022-04-12T18:41:41.067" v="41075" actId="14100"/>
          <ac:spMkLst>
            <pc:docMk/>
            <pc:sldMk cId="2825125873" sldId="1676"/>
            <ac:spMk id="7" creationId="{130634D8-A084-451F-B0DC-1F2F3538CA0C}"/>
          </ac:spMkLst>
        </pc:spChg>
        <pc:spChg chg="mod">
          <ac:chgData name="Dona Kar" userId="df293a1c-b394-42ac-9875-de5602368004" providerId="ADAL" clId="{22B28799-2D24-448D-BA03-5E7C4206ED5B}" dt="2022-04-13T02:06:31.385" v="41496" actId="20577"/>
          <ac:spMkLst>
            <pc:docMk/>
            <pc:sldMk cId="2825125873" sldId="1676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2:06:25.382" v="41494" actId="1036"/>
          <ac:picMkLst>
            <pc:docMk/>
            <pc:sldMk cId="2825125873" sldId="1676"/>
            <ac:picMk id="4098" creationId="{2CF6C55B-A87B-4ED2-8804-820F8D21266C}"/>
          </ac:picMkLst>
        </pc:picChg>
      </pc:sldChg>
      <pc:sldChg chg="modSp add del mod">
        <pc:chgData name="Dona Kar" userId="df293a1c-b394-42ac-9875-de5602368004" providerId="ADAL" clId="{22B28799-2D24-448D-BA03-5E7C4206ED5B}" dt="2022-04-12T18:45:20.157" v="41086" actId="47"/>
        <pc:sldMkLst>
          <pc:docMk/>
          <pc:sldMk cId="126079325" sldId="1677"/>
        </pc:sldMkLst>
        <pc:spChg chg="mod">
          <ac:chgData name="Dona Kar" userId="df293a1c-b394-42ac-9875-de5602368004" providerId="ADAL" clId="{22B28799-2D24-448D-BA03-5E7C4206ED5B}" dt="2022-04-12T18:42:02.923" v="41079"/>
          <ac:spMkLst>
            <pc:docMk/>
            <pc:sldMk cId="126079325" sldId="1677"/>
            <ac:spMk id="7" creationId="{130634D8-A084-451F-B0DC-1F2F3538CA0C}"/>
          </ac:spMkLst>
        </pc:spChg>
      </pc:sldChg>
      <pc:sldChg chg="addSp modSp add mod">
        <pc:chgData name="Dona Kar" userId="df293a1c-b394-42ac-9875-de5602368004" providerId="ADAL" clId="{22B28799-2D24-448D-BA03-5E7C4206ED5B}" dt="2022-04-13T02:05:45.353" v="41485" actId="20577"/>
        <pc:sldMkLst>
          <pc:docMk/>
          <pc:sldMk cId="854071112" sldId="1678"/>
        </pc:sldMkLst>
        <pc:spChg chg="mod">
          <ac:chgData name="Dona Kar" userId="df293a1c-b394-42ac-9875-de5602368004" providerId="ADAL" clId="{22B28799-2D24-448D-BA03-5E7C4206ED5B}" dt="2022-04-12T18:43:51.210" v="41085" actId="1076"/>
          <ac:spMkLst>
            <pc:docMk/>
            <pc:sldMk cId="854071112" sldId="1678"/>
            <ac:spMk id="7" creationId="{130634D8-A084-451F-B0DC-1F2F3538CA0C}"/>
          </ac:spMkLst>
        </pc:spChg>
        <pc:spChg chg="mod">
          <ac:chgData name="Dona Kar" userId="df293a1c-b394-42ac-9875-de5602368004" providerId="ADAL" clId="{22B28799-2D24-448D-BA03-5E7C4206ED5B}" dt="2022-04-13T02:05:45.353" v="41485" actId="20577"/>
          <ac:spMkLst>
            <pc:docMk/>
            <pc:sldMk cId="854071112" sldId="167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2:05:38.758" v="41483" actId="1037"/>
          <ac:picMkLst>
            <pc:docMk/>
            <pc:sldMk cId="854071112" sldId="1678"/>
            <ac:picMk id="3074" creationId="{CABFEA14-A217-4A6C-B279-7BDEE4B27B2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187883125" sldId="1679"/>
        </pc:sldMkLst>
        <pc:spChg chg="mod">
          <ac:chgData name="Dona Kar" userId="df293a1c-b394-42ac-9875-de5602368004" providerId="ADAL" clId="{22B28799-2D24-448D-BA03-5E7C4206ED5B}" dt="2022-04-13T02:09:08.681" v="41506" actId="1076"/>
          <ac:spMkLst>
            <pc:docMk/>
            <pc:sldMk cId="2187883125" sldId="1679"/>
            <ac:spMk id="7" creationId="{130634D8-A084-451F-B0DC-1F2F3538CA0C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2187883125" sldId="1679"/>
            <ac:spMk id="11" creationId="{DFD1835B-1200-42CB-9668-22F2CBBF0C40}"/>
          </ac:spMkLst>
        </pc:spChg>
        <pc:spChg chg="add mod">
          <ac:chgData name="Dona Kar" userId="df293a1c-b394-42ac-9875-de5602368004" providerId="ADAL" clId="{22B28799-2D24-448D-BA03-5E7C4206ED5B}" dt="2022-04-13T02:08:58.540" v="41503" actId="1076"/>
          <ac:spMkLst>
            <pc:docMk/>
            <pc:sldMk cId="2187883125" sldId="1679"/>
            <ac:spMk id="12" creationId="{AE4E0B03-1FCD-4DFF-A8E9-BE98BB1B93C2}"/>
          </ac:spMkLst>
        </pc:spChg>
        <pc:spChg chg="mod">
          <ac:chgData name="Dona Kar" userId="df293a1c-b394-42ac-9875-de5602368004" providerId="ADAL" clId="{22B28799-2D24-448D-BA03-5E7C4206ED5B}" dt="2022-04-13T02:12:17.431" v="41516" actId="20577"/>
          <ac:spMkLst>
            <pc:docMk/>
            <pc:sldMk cId="2187883125" sldId="1679"/>
            <ac:spMk id="24" creationId="{F658F508-7FF4-4B5F-BB0A-3D1F02427888}"/>
          </ac:spMkLst>
        </pc:spChg>
        <pc:picChg chg="add del mod">
          <ac:chgData name="Dona Kar" userId="df293a1c-b394-42ac-9875-de5602368004" providerId="ADAL" clId="{22B28799-2D24-448D-BA03-5E7C4206ED5B}" dt="2022-04-13T02:07:42.864" v="41500" actId="478"/>
          <ac:picMkLst>
            <pc:docMk/>
            <pc:sldMk cId="2187883125" sldId="1679"/>
            <ac:picMk id="3" creationId="{19EE0946-C51E-4503-B9E8-76E5E592FC3E}"/>
          </ac:picMkLst>
        </pc:picChg>
        <pc:picChg chg="add mod">
          <ac:chgData name="Dona Kar" userId="df293a1c-b394-42ac-9875-de5602368004" providerId="ADAL" clId="{22B28799-2D24-448D-BA03-5E7C4206ED5B}" dt="2022-04-13T02:12:09.337" v="41514" actId="1076"/>
          <ac:picMkLst>
            <pc:docMk/>
            <pc:sldMk cId="2187883125" sldId="1679"/>
            <ac:picMk id="5" creationId="{FAA070AC-70E0-4205-AC27-4764705BFAFF}"/>
          </ac:picMkLst>
        </pc:picChg>
        <pc:picChg chg="add mod">
          <ac:chgData name="Dona Kar" userId="df293a1c-b394-42ac-9875-de5602368004" providerId="ADAL" clId="{22B28799-2D24-448D-BA03-5E7C4206ED5B}" dt="2022-04-13T02:11:58.876" v="41513" actId="1076"/>
          <ac:picMkLst>
            <pc:docMk/>
            <pc:sldMk cId="2187883125" sldId="1679"/>
            <ac:picMk id="13" creationId="{EA7EA2C2-7A78-4202-BC3E-0ABCE0887242}"/>
          </ac:picMkLst>
        </pc:picChg>
        <pc:picChg chg="mod">
          <ac:chgData name="Dona Kar" userId="df293a1c-b394-42ac-9875-de5602368004" providerId="ADAL" clId="{22B28799-2D24-448D-BA03-5E7C4206ED5B}" dt="2022-04-12T18:50:30.665" v="41370" actId="1076"/>
          <ac:picMkLst>
            <pc:docMk/>
            <pc:sldMk cId="2187883125" sldId="1679"/>
            <ac:picMk id="12290" creationId="{70367403-6061-40B4-AEF7-956CA5BBBAB7}"/>
          </ac:picMkLst>
        </pc:pic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1592722117" sldId="1680"/>
        </pc:sldMkLst>
        <pc:spChg chg="add mod">
          <ac:chgData name="Dona Kar" userId="df293a1c-b394-42ac-9875-de5602368004" providerId="ADAL" clId="{22B28799-2D24-448D-BA03-5E7C4206ED5B}" dt="2022-04-13T02:13:07.719" v="41522" actId="13822"/>
          <ac:spMkLst>
            <pc:docMk/>
            <pc:sldMk cId="1592722117" sldId="1680"/>
            <ac:spMk id="2" creationId="{367A3D87-F60D-4B87-B8E7-B9FE670D40AC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1592722117" sldId="1680"/>
            <ac:spMk id="11" creationId="{DFD1835B-1200-42CB-9668-22F2CBBF0C40}"/>
          </ac:spMkLst>
        </pc:spChg>
        <pc:spChg chg="add mod">
          <ac:chgData name="Dona Kar" userId="df293a1c-b394-42ac-9875-de5602368004" providerId="ADAL" clId="{22B28799-2D24-448D-BA03-5E7C4206ED5B}" dt="2022-04-13T02:12:51.028" v="41519" actId="1035"/>
          <ac:spMkLst>
            <pc:docMk/>
            <pc:sldMk cId="1592722117" sldId="1680"/>
            <ac:spMk id="14" creationId="{6B1FC95D-F674-4AC5-BB3F-7EA7EEEB74F2}"/>
          </ac:spMkLst>
        </pc:spChg>
        <pc:spChg chg="add mod">
          <ac:chgData name="Dona Kar" userId="df293a1c-b394-42ac-9875-de5602368004" providerId="ADAL" clId="{22B28799-2D24-448D-BA03-5E7C4206ED5B}" dt="2022-04-13T02:23:06.402" v="41990" actId="1076"/>
          <ac:spMkLst>
            <pc:docMk/>
            <pc:sldMk cId="1592722117" sldId="1680"/>
            <ac:spMk id="16" creationId="{9F7E761E-D179-42F6-919B-3402FC789077}"/>
          </ac:spMkLst>
        </pc:spChg>
        <pc:spChg chg="add mod">
          <ac:chgData name="Dona Kar" userId="df293a1c-b394-42ac-9875-de5602368004" providerId="ADAL" clId="{22B28799-2D24-448D-BA03-5E7C4206ED5B}" dt="2022-04-13T02:23:02.899" v="41989" actId="1076"/>
          <ac:spMkLst>
            <pc:docMk/>
            <pc:sldMk cId="1592722117" sldId="1680"/>
            <ac:spMk id="18" creationId="{C923C6B1-12B2-4498-94AD-6F920C3BA755}"/>
          </ac:spMkLst>
        </pc:spChg>
        <pc:spChg chg="add mod">
          <ac:chgData name="Dona Kar" userId="df293a1c-b394-42ac-9875-de5602368004" providerId="ADAL" clId="{22B28799-2D24-448D-BA03-5E7C4206ED5B}" dt="2022-04-13T02:25:53.280" v="42002" actId="1076"/>
          <ac:spMkLst>
            <pc:docMk/>
            <pc:sldMk cId="1592722117" sldId="1680"/>
            <ac:spMk id="20" creationId="{9BF394E1-DE95-4915-9AB7-6D5BBB5F9045}"/>
          </ac:spMkLst>
        </pc:spChg>
        <pc:spChg chg="add mod">
          <ac:chgData name="Dona Kar" userId="df293a1c-b394-42ac-9875-de5602368004" providerId="ADAL" clId="{22B28799-2D24-448D-BA03-5E7C4206ED5B}" dt="2022-04-13T02:25:49.843" v="42001" actId="1076"/>
          <ac:spMkLst>
            <pc:docMk/>
            <pc:sldMk cId="1592722117" sldId="1680"/>
            <ac:spMk id="22" creationId="{E7C83FA0-6666-4940-B943-DB5B98D44B15}"/>
          </ac:spMkLst>
        </pc:spChg>
        <pc:spChg chg="mod">
          <ac:chgData name="Dona Kar" userId="df293a1c-b394-42ac-9875-de5602368004" providerId="ADAL" clId="{22B28799-2D24-448D-BA03-5E7C4206ED5B}" dt="2022-04-13T02:26:14.403" v="42036" actId="20577"/>
          <ac:spMkLst>
            <pc:docMk/>
            <pc:sldMk cId="1592722117" sldId="1680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2:23:54.584" v="41993" actId="1076"/>
          <ac:picMkLst>
            <pc:docMk/>
            <pc:sldMk cId="1592722117" sldId="1680"/>
            <ac:picMk id="21" creationId="{61C1923C-D9EE-4AC5-AC8B-6BCAAD396571}"/>
          </ac:picMkLst>
        </pc:picChg>
        <pc:picChg chg="add mod">
          <ac:chgData name="Dona Kar" userId="df293a1c-b394-42ac-9875-de5602368004" providerId="ADAL" clId="{22B28799-2D24-448D-BA03-5E7C4206ED5B}" dt="2022-04-13T02:23:41.517" v="41992" actId="1076"/>
          <ac:picMkLst>
            <pc:docMk/>
            <pc:sldMk cId="1592722117" sldId="1680"/>
            <ac:picMk id="25" creationId="{3173DA80-9C20-4209-87E2-23FD49EB9C5A}"/>
          </ac:picMkLst>
        </pc:picChg>
        <pc:picChg chg="add mod">
          <ac:chgData name="Dona Kar" userId="df293a1c-b394-42ac-9875-de5602368004" providerId="ADAL" clId="{22B28799-2D24-448D-BA03-5E7C4206ED5B}" dt="2022-04-13T02:25:58.433" v="42005" actId="1076"/>
          <ac:picMkLst>
            <pc:docMk/>
            <pc:sldMk cId="1592722117" sldId="1680"/>
            <ac:picMk id="27" creationId="{CD7DB0A1-847D-4EEF-ADFD-3C2F595B9C3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2759812478" sldId="1681"/>
        </pc:sldMkLst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2759812478" sldId="1681"/>
            <ac:spMk id="11" creationId="{DFD1835B-1200-42CB-9668-22F2CBBF0C40}"/>
          </ac:spMkLst>
        </pc:spChg>
        <pc:spChg chg="mod">
          <ac:chgData name="Dona Kar" userId="df293a1c-b394-42ac-9875-de5602368004" providerId="ADAL" clId="{22B28799-2D24-448D-BA03-5E7C4206ED5B}" dt="2022-04-13T02:27:11.815" v="42049" actId="20577"/>
          <ac:spMkLst>
            <pc:docMk/>
            <pc:sldMk cId="2759812478" sldId="1681"/>
            <ac:spMk id="20" creationId="{9BF394E1-DE95-4915-9AB7-6D5BBB5F9045}"/>
          </ac:spMkLst>
        </pc:spChg>
        <pc:spChg chg="mod">
          <ac:chgData name="Dona Kar" userId="df293a1c-b394-42ac-9875-de5602368004" providerId="ADAL" clId="{22B28799-2D24-448D-BA03-5E7C4206ED5B}" dt="2022-04-13T02:28:11.111" v="42057" actId="14100"/>
          <ac:spMkLst>
            <pc:docMk/>
            <pc:sldMk cId="2759812478" sldId="1681"/>
            <ac:spMk id="22" creationId="{E7C83FA0-6666-4940-B943-DB5B98D44B15}"/>
          </ac:spMkLst>
        </pc:spChg>
        <pc:spChg chg="mod">
          <ac:chgData name="Dona Kar" userId="df293a1c-b394-42ac-9875-de5602368004" providerId="ADAL" clId="{22B28799-2D24-448D-BA03-5E7C4206ED5B}" dt="2022-04-13T02:28:24.632" v="42059" actId="20577"/>
          <ac:spMkLst>
            <pc:docMk/>
            <pc:sldMk cId="2759812478" sldId="168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2:28:08.023" v="42056" actId="1076"/>
          <ac:picMkLst>
            <pc:docMk/>
            <pc:sldMk cId="2759812478" sldId="1681"/>
            <ac:picMk id="4" creationId="{7AF68BDF-4041-4366-910B-0DD242652721}"/>
          </ac:picMkLst>
        </pc:picChg>
        <pc:picChg chg="del mod">
          <ac:chgData name="Dona Kar" userId="df293a1c-b394-42ac-9875-de5602368004" providerId="ADAL" clId="{22B28799-2D24-448D-BA03-5E7C4206ED5B}" dt="2022-04-13T02:27:08.909" v="42047" actId="478"/>
          <ac:picMkLst>
            <pc:docMk/>
            <pc:sldMk cId="2759812478" sldId="1681"/>
            <ac:picMk id="27" creationId="{CD7DB0A1-847D-4EEF-ADFD-3C2F595B9C3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1892599193" sldId="1682"/>
        </pc:sldMkLst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1892599193" sldId="1682"/>
            <ac:spMk id="11" creationId="{DFD1835B-1200-42CB-9668-22F2CBBF0C40}"/>
          </ac:spMkLst>
        </pc:spChg>
        <pc:spChg chg="mod">
          <ac:chgData name="Dona Kar" userId="df293a1c-b394-42ac-9875-de5602368004" providerId="ADAL" clId="{22B28799-2D24-448D-BA03-5E7C4206ED5B}" dt="2022-04-13T02:28:31.820" v="42062" actId="20577"/>
          <ac:spMkLst>
            <pc:docMk/>
            <pc:sldMk cId="1892599193" sldId="1682"/>
            <ac:spMk id="20" creationId="{9BF394E1-DE95-4915-9AB7-6D5BBB5F9045}"/>
          </ac:spMkLst>
        </pc:spChg>
        <pc:spChg chg="mod">
          <ac:chgData name="Dona Kar" userId="df293a1c-b394-42ac-9875-de5602368004" providerId="ADAL" clId="{22B28799-2D24-448D-BA03-5E7C4206ED5B}" dt="2022-04-13T02:30:56.218" v="42079" actId="1035"/>
          <ac:spMkLst>
            <pc:docMk/>
            <pc:sldMk cId="1892599193" sldId="1682"/>
            <ac:spMk id="22" creationId="{E7C83FA0-6666-4940-B943-DB5B98D44B15}"/>
          </ac:spMkLst>
        </pc:spChg>
        <pc:spChg chg="mod">
          <ac:chgData name="Dona Kar" userId="df293a1c-b394-42ac-9875-de5602368004" providerId="ADAL" clId="{22B28799-2D24-448D-BA03-5E7C4206ED5B}" dt="2022-04-13T02:31:02.835" v="42081" actId="20577"/>
          <ac:spMkLst>
            <pc:docMk/>
            <pc:sldMk cId="1892599193" sldId="1682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3T02:28:34.581" v="42063" actId="478"/>
          <ac:picMkLst>
            <pc:docMk/>
            <pc:sldMk cId="1892599193" sldId="1682"/>
            <ac:picMk id="4" creationId="{7AF68BDF-4041-4366-910B-0DD242652721}"/>
          </ac:picMkLst>
        </pc:picChg>
        <pc:picChg chg="add mod">
          <ac:chgData name="Dona Kar" userId="df293a1c-b394-42ac-9875-de5602368004" providerId="ADAL" clId="{22B28799-2D24-448D-BA03-5E7C4206ED5B}" dt="2022-04-13T02:30:48.736" v="42074" actId="1076"/>
          <ac:picMkLst>
            <pc:docMk/>
            <pc:sldMk cId="1892599193" sldId="1682"/>
            <ac:picMk id="6" creationId="{98AED322-824B-44F4-AAB2-5D8D4883CCB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2:52:59.981" v="42418" actId="1076"/>
        <pc:sldMkLst>
          <pc:docMk/>
          <pc:sldMk cId="1208173417" sldId="1683"/>
        </pc:sldMkLst>
        <pc:spChg chg="del">
          <ac:chgData name="Dona Kar" userId="df293a1c-b394-42ac-9875-de5602368004" providerId="ADAL" clId="{22B28799-2D24-448D-BA03-5E7C4206ED5B}" dt="2022-04-13T02:42:38.872" v="42219" actId="478"/>
          <ac:spMkLst>
            <pc:docMk/>
            <pc:sldMk cId="1208173417" sldId="1683"/>
            <ac:spMk id="11" creationId="{C4F811BD-661B-4ACD-811B-980ABBB6C614}"/>
          </ac:spMkLst>
        </pc:spChg>
        <pc:spChg chg="mod">
          <ac:chgData name="Dona Kar" userId="df293a1c-b394-42ac-9875-de5602368004" providerId="ADAL" clId="{22B28799-2D24-448D-BA03-5E7C4206ED5B}" dt="2022-04-13T02:50:33.089" v="42386" actId="1036"/>
          <ac:spMkLst>
            <pc:docMk/>
            <pc:sldMk cId="1208173417" sldId="1683"/>
            <ac:spMk id="12" creationId="{1CB99F7F-4FEA-440B-8EF6-1B939B2FB335}"/>
          </ac:spMkLst>
        </pc:spChg>
        <pc:spChg chg="mod">
          <ac:chgData name="Dona Kar" userId="df293a1c-b394-42ac-9875-de5602368004" providerId="ADAL" clId="{22B28799-2D24-448D-BA03-5E7C4206ED5B}" dt="2022-04-13T02:51:31.264" v="42399" actId="14100"/>
          <ac:spMkLst>
            <pc:docMk/>
            <pc:sldMk cId="1208173417" sldId="1683"/>
            <ac:spMk id="14" creationId="{6CB040C6-A364-4B73-9BA9-A8DBA89AF48C}"/>
          </ac:spMkLst>
        </pc:spChg>
        <pc:spChg chg="add mod">
          <ac:chgData name="Dona Kar" userId="df293a1c-b394-42ac-9875-de5602368004" providerId="ADAL" clId="{22B28799-2D24-448D-BA03-5E7C4206ED5B}" dt="2022-04-13T02:50:33.089" v="42386" actId="1036"/>
          <ac:spMkLst>
            <pc:docMk/>
            <pc:sldMk cId="1208173417" sldId="1683"/>
            <ac:spMk id="15" creationId="{641E04C3-BF2D-4AE6-9816-F8E99E4EB1A1}"/>
          </ac:spMkLst>
        </pc:spChg>
        <pc:spChg chg="add mod">
          <ac:chgData name="Dona Kar" userId="df293a1c-b394-42ac-9875-de5602368004" providerId="ADAL" clId="{22B28799-2D24-448D-BA03-5E7C4206ED5B}" dt="2022-04-13T02:50:33.089" v="42386" actId="1036"/>
          <ac:spMkLst>
            <pc:docMk/>
            <pc:sldMk cId="1208173417" sldId="1683"/>
            <ac:spMk id="16" creationId="{AF93EAB4-727D-477F-84E6-FE7286D796B5}"/>
          </ac:spMkLst>
        </pc:spChg>
        <pc:spChg chg="mod">
          <ac:chgData name="Dona Kar" userId="df293a1c-b394-42ac-9875-de5602368004" providerId="ADAL" clId="{22B28799-2D24-448D-BA03-5E7C4206ED5B}" dt="2022-04-13T02:52:59.981" v="42418" actId="1076"/>
          <ac:spMkLst>
            <pc:docMk/>
            <pc:sldMk cId="1208173417" sldId="1683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02:52:54.729" v="42416" actId="20577"/>
          <ac:spMkLst>
            <pc:docMk/>
            <pc:sldMk cId="1208173417" sldId="168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2:50:27.770" v="42378" actId="1076"/>
          <ac:spMkLst>
            <pc:docMk/>
            <pc:sldMk cId="1208173417" sldId="1683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02:40:29.598" v="42174" actId="478"/>
          <ac:picMkLst>
            <pc:docMk/>
            <pc:sldMk cId="1208173417" sldId="1683"/>
            <ac:picMk id="10" creationId="{A2133532-66E1-426B-90F7-50A3EEF8BAA2}"/>
          </ac:picMkLst>
        </pc:picChg>
        <pc:picChg chg="del">
          <ac:chgData name="Dona Kar" userId="df293a1c-b394-42ac-9875-de5602368004" providerId="ADAL" clId="{22B28799-2D24-448D-BA03-5E7C4206ED5B}" dt="2022-04-13T02:40:28.140" v="42173" actId="478"/>
          <ac:picMkLst>
            <pc:docMk/>
            <pc:sldMk cId="1208173417" sldId="1683"/>
            <ac:picMk id="13" creationId="{B74049E9-64C6-41BE-8683-498C194244C5}"/>
          </ac:picMkLst>
        </pc:picChg>
        <pc:picChg chg="add mod">
          <ac:chgData name="Dona Kar" userId="df293a1c-b394-42ac-9875-de5602368004" providerId="ADAL" clId="{22B28799-2D24-448D-BA03-5E7C4206ED5B}" dt="2022-04-13T02:51:38.136" v="42402" actId="1076"/>
          <ac:picMkLst>
            <pc:docMk/>
            <pc:sldMk cId="1208173417" sldId="1683"/>
            <ac:picMk id="5122" creationId="{31693BFB-49F4-42ED-AA10-E340DDCC3FED}"/>
          </ac:picMkLst>
        </pc:picChg>
        <pc:picChg chg="add mod">
          <ac:chgData name="Dona Kar" userId="df293a1c-b394-42ac-9875-de5602368004" providerId="ADAL" clId="{22B28799-2D24-448D-BA03-5E7C4206ED5B}" dt="2022-04-13T02:52:47.421" v="42414" actId="1076"/>
          <ac:picMkLst>
            <pc:docMk/>
            <pc:sldMk cId="1208173417" sldId="1683"/>
            <ac:picMk id="5124" creationId="{1D863412-E0B9-42DE-9516-15C7C3CED089}"/>
          </ac:picMkLst>
        </pc:picChg>
        <pc:cxnChg chg="add mod">
          <ac:chgData name="Dona Kar" userId="df293a1c-b394-42ac-9875-de5602368004" providerId="ADAL" clId="{22B28799-2D24-448D-BA03-5E7C4206ED5B}" dt="2022-04-13T02:51:29.327" v="42397" actId="1076"/>
          <ac:cxnSpMkLst>
            <pc:docMk/>
            <pc:sldMk cId="1208173417" sldId="1683"/>
            <ac:cxnSpMk id="3" creationId="{0CF78E72-6EE4-4429-81B3-0A73ED9733E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03:15:02.312" v="43360" actId="14100"/>
        <pc:sldMkLst>
          <pc:docMk/>
          <pc:sldMk cId="3642201923" sldId="1684"/>
        </pc:sldMkLst>
        <pc:spChg chg="del">
          <ac:chgData name="Dona Kar" userId="df293a1c-b394-42ac-9875-de5602368004" providerId="ADAL" clId="{22B28799-2D24-448D-BA03-5E7C4206ED5B}" dt="2022-04-13T02:53:19.739" v="42421" actId="478"/>
          <ac:spMkLst>
            <pc:docMk/>
            <pc:sldMk cId="3642201923" sldId="1684"/>
            <ac:spMk id="7" creationId="{130634D8-A084-451F-B0DC-1F2F3538CA0C}"/>
          </ac:spMkLst>
        </pc:spChg>
        <pc:spChg chg="del">
          <ac:chgData name="Dona Kar" userId="df293a1c-b394-42ac-9875-de5602368004" providerId="ADAL" clId="{22B28799-2D24-448D-BA03-5E7C4206ED5B}" dt="2022-04-13T02:58:58.307" v="42696" actId="478"/>
          <ac:spMkLst>
            <pc:docMk/>
            <pc:sldMk cId="3642201923" sldId="1684"/>
            <ac:spMk id="8" creationId="{FAE9B599-4352-4D20-9773-09BB5D006FE0}"/>
          </ac:spMkLst>
        </pc:spChg>
        <pc:spChg chg="mod">
          <ac:chgData name="Dona Kar" userId="df293a1c-b394-42ac-9875-de5602368004" providerId="ADAL" clId="{22B28799-2D24-448D-BA03-5E7C4206ED5B}" dt="2022-04-13T03:14:52.725" v="43357" actId="14100"/>
          <ac:spMkLst>
            <pc:docMk/>
            <pc:sldMk cId="3642201923" sldId="1684"/>
            <ac:spMk id="11" creationId="{DFD1835B-1200-42CB-9668-22F2CBBF0C40}"/>
          </ac:spMkLst>
        </pc:spChg>
        <pc:spChg chg="del">
          <ac:chgData name="Dona Kar" userId="df293a1c-b394-42ac-9875-de5602368004" providerId="ADAL" clId="{22B28799-2D24-448D-BA03-5E7C4206ED5B}" dt="2022-04-13T02:53:19.739" v="42421" actId="478"/>
          <ac:spMkLst>
            <pc:docMk/>
            <pc:sldMk cId="3642201923" sldId="1684"/>
            <ac:spMk id="12" creationId="{AE4E0B03-1FCD-4DFF-A8E9-BE98BB1B93C2}"/>
          </ac:spMkLst>
        </pc:spChg>
        <pc:spChg chg="add mod">
          <ac:chgData name="Dona Kar" userId="df293a1c-b394-42ac-9875-de5602368004" providerId="ADAL" clId="{22B28799-2D24-448D-BA03-5E7C4206ED5B}" dt="2022-04-13T03:14:54.844" v="43358" actId="1076"/>
          <ac:spMkLst>
            <pc:docMk/>
            <pc:sldMk cId="3642201923" sldId="1684"/>
            <ac:spMk id="14" creationId="{E4B45508-7486-4D51-8F81-AD82AA025B21}"/>
          </ac:spMkLst>
        </pc:spChg>
        <pc:spChg chg="mod">
          <ac:chgData name="Dona Kar" userId="df293a1c-b394-42ac-9875-de5602368004" providerId="ADAL" clId="{22B28799-2D24-448D-BA03-5E7C4206ED5B}" dt="2022-04-13T03:13:15.938" v="43302" actId="20577"/>
          <ac:spMkLst>
            <pc:docMk/>
            <pc:sldMk cId="3642201923" sldId="168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03:14:44.156" v="43356" actId="20577"/>
          <ac:spMkLst>
            <pc:docMk/>
            <pc:sldMk cId="3642201923" sldId="1684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3T02:53:19.739" v="42421" actId="478"/>
          <ac:picMkLst>
            <pc:docMk/>
            <pc:sldMk cId="3642201923" sldId="1684"/>
            <ac:picMk id="5" creationId="{FAA070AC-70E0-4205-AC27-4764705BFAFF}"/>
          </ac:picMkLst>
        </pc:picChg>
        <pc:picChg chg="del">
          <ac:chgData name="Dona Kar" userId="df293a1c-b394-42ac-9875-de5602368004" providerId="ADAL" clId="{22B28799-2D24-448D-BA03-5E7C4206ED5B}" dt="2022-04-13T02:53:29.879" v="42424" actId="478"/>
          <ac:picMkLst>
            <pc:docMk/>
            <pc:sldMk cId="3642201923" sldId="1684"/>
            <ac:picMk id="9" creationId="{342AB440-8864-4ED9-ACEC-90DC19352031}"/>
          </ac:picMkLst>
        </pc:picChg>
        <pc:picChg chg="del">
          <ac:chgData name="Dona Kar" userId="df293a1c-b394-42ac-9875-de5602368004" providerId="ADAL" clId="{22B28799-2D24-448D-BA03-5E7C4206ED5B}" dt="2022-04-13T02:53:19.739" v="42421" actId="478"/>
          <ac:picMkLst>
            <pc:docMk/>
            <pc:sldMk cId="3642201923" sldId="1684"/>
            <ac:picMk id="10" creationId="{F104E368-A19C-459F-A5C7-C6E88DE4CEE6}"/>
          </ac:picMkLst>
        </pc:picChg>
        <pc:picChg chg="del">
          <ac:chgData name="Dona Kar" userId="df293a1c-b394-42ac-9875-de5602368004" providerId="ADAL" clId="{22B28799-2D24-448D-BA03-5E7C4206ED5B}" dt="2022-04-13T02:53:22.115" v="42422" actId="478"/>
          <ac:picMkLst>
            <pc:docMk/>
            <pc:sldMk cId="3642201923" sldId="1684"/>
            <ac:picMk id="13" creationId="{EA7EA2C2-7A78-4202-BC3E-0ABCE0887242}"/>
          </ac:picMkLst>
        </pc:picChg>
        <pc:picChg chg="add mod">
          <ac:chgData name="Dona Kar" userId="df293a1c-b394-42ac-9875-de5602368004" providerId="ADAL" clId="{22B28799-2D24-448D-BA03-5E7C4206ED5B}" dt="2022-04-13T03:15:02.312" v="43360" actId="14100"/>
          <ac:picMkLst>
            <pc:docMk/>
            <pc:sldMk cId="3642201923" sldId="1684"/>
            <ac:picMk id="6146" creationId="{5CFE0987-3564-44F5-A5D4-882052013B99}"/>
          </ac:picMkLst>
        </pc:picChg>
        <pc:picChg chg="del">
          <ac:chgData name="Dona Kar" userId="df293a1c-b394-42ac-9875-de5602368004" providerId="ADAL" clId="{22B28799-2D24-448D-BA03-5E7C4206ED5B}" dt="2022-04-13T02:53:15.121" v="42420" actId="478"/>
          <ac:picMkLst>
            <pc:docMk/>
            <pc:sldMk cId="3642201923" sldId="1684"/>
            <ac:picMk id="12290" creationId="{70367403-6061-40B4-AEF7-956CA5BBBAB7}"/>
          </ac:picMkLst>
        </pc:pic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466105204" sldId="1685"/>
        </pc:sldMkLst>
        <pc:spChg chg="add mod">
          <ac:chgData name="Dona Kar" userId="df293a1c-b394-42ac-9875-de5602368004" providerId="ADAL" clId="{22B28799-2D24-448D-BA03-5E7C4206ED5B}" dt="2022-04-13T03:15:28.285" v="43362"/>
          <ac:spMkLst>
            <pc:docMk/>
            <pc:sldMk cId="466105204" sldId="1685"/>
            <ac:spMk id="7" creationId="{78428684-34B8-4823-950E-F42D30BAE91F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466105204" sldId="1685"/>
            <ac:spMk id="8" creationId="{42062480-2516-4AE0-A6F9-ADE938EB905C}"/>
          </ac:spMkLst>
        </pc:spChg>
        <pc:spChg chg="mod">
          <ac:chgData name="Dona Kar" userId="df293a1c-b394-42ac-9875-de5602368004" providerId="ADAL" clId="{22B28799-2D24-448D-BA03-5E7C4206ED5B}" dt="2022-04-13T03:19:48.567" v="43883" actId="20577"/>
          <ac:spMkLst>
            <pc:docMk/>
            <pc:sldMk cId="466105204" sldId="1685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1173875142" sldId="1686"/>
        </pc:sldMkLst>
        <pc:spChg chg="del">
          <ac:chgData name="Dona Kar" userId="df293a1c-b394-42ac-9875-de5602368004" providerId="ADAL" clId="{22B28799-2D24-448D-BA03-5E7C4206ED5B}" dt="2022-04-13T03:20:42.112" v="44027" actId="478"/>
          <ac:spMkLst>
            <pc:docMk/>
            <pc:sldMk cId="1173875142" sldId="1686"/>
            <ac:spMk id="12" creationId="{1CB99F7F-4FEA-440B-8EF6-1B939B2FB335}"/>
          </ac:spMkLst>
        </pc:spChg>
        <pc:spChg chg="add mod">
          <ac:chgData name="Dona Kar" userId="df293a1c-b394-42ac-9875-de5602368004" providerId="ADAL" clId="{22B28799-2D24-448D-BA03-5E7C4206ED5B}" dt="2022-04-13T03:25:30.491" v="44113" actId="1076"/>
          <ac:spMkLst>
            <pc:docMk/>
            <pc:sldMk cId="1173875142" sldId="1686"/>
            <ac:spMk id="13" creationId="{E39B108F-5A4B-40FB-BFAE-139C3CCAF6BA}"/>
          </ac:spMkLst>
        </pc:spChg>
        <pc:spChg chg="del">
          <ac:chgData name="Dona Kar" userId="df293a1c-b394-42ac-9875-de5602368004" providerId="ADAL" clId="{22B28799-2D24-448D-BA03-5E7C4206ED5B}" dt="2022-04-13T03:20:42.112" v="44027" actId="478"/>
          <ac:spMkLst>
            <pc:docMk/>
            <pc:sldMk cId="1173875142" sldId="1686"/>
            <ac:spMk id="14" creationId="{6CB040C6-A364-4B73-9BA9-A8DBA89AF48C}"/>
          </ac:spMkLst>
        </pc:spChg>
        <pc:spChg chg="del">
          <ac:chgData name="Dona Kar" userId="df293a1c-b394-42ac-9875-de5602368004" providerId="ADAL" clId="{22B28799-2D24-448D-BA03-5E7C4206ED5B}" dt="2022-04-13T03:20:42.112" v="44027" actId="478"/>
          <ac:spMkLst>
            <pc:docMk/>
            <pc:sldMk cId="1173875142" sldId="1686"/>
            <ac:spMk id="15" creationId="{641E04C3-BF2D-4AE6-9816-F8E99E4EB1A1}"/>
          </ac:spMkLst>
        </pc:spChg>
        <pc:spChg chg="del">
          <ac:chgData name="Dona Kar" userId="df293a1c-b394-42ac-9875-de5602368004" providerId="ADAL" clId="{22B28799-2D24-448D-BA03-5E7C4206ED5B}" dt="2022-04-13T03:20:42.112" v="44027" actId="478"/>
          <ac:spMkLst>
            <pc:docMk/>
            <pc:sldMk cId="1173875142" sldId="1686"/>
            <ac:spMk id="16" creationId="{AF93EAB4-727D-477F-84E6-FE7286D796B5}"/>
          </ac:spMkLst>
        </pc:spChg>
        <pc:spChg chg="add mod">
          <ac:chgData name="Dona Kar" userId="df293a1c-b394-42ac-9875-de5602368004" providerId="ADAL" clId="{22B28799-2D24-448D-BA03-5E7C4206ED5B}" dt="2022-04-13T03:25:26.402" v="44112" actId="1076"/>
          <ac:spMkLst>
            <pc:docMk/>
            <pc:sldMk cId="1173875142" sldId="1686"/>
            <ac:spMk id="17" creationId="{7FEFE7FC-9D66-46E1-82F0-B277D1EA14DD}"/>
          </ac:spMkLst>
        </pc:spChg>
        <pc:spChg chg="add mod">
          <ac:chgData name="Dona Kar" userId="df293a1c-b394-42ac-9875-de5602368004" providerId="ADAL" clId="{22B28799-2D24-448D-BA03-5E7C4206ED5B}" dt="2022-04-13T03:37:40.046" v="44302" actId="1076"/>
          <ac:spMkLst>
            <pc:docMk/>
            <pc:sldMk cId="1173875142" sldId="1686"/>
            <ac:spMk id="18" creationId="{CD298C80-A911-4111-A537-C3FC117C11DD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1173875142" sldId="1686"/>
            <ac:spMk id="19" creationId="{B01AA4AD-F11E-4F3B-92E0-DE00CC0B4AB3}"/>
          </ac:spMkLst>
        </pc:spChg>
        <pc:spChg chg="mod">
          <ac:chgData name="Dona Kar" userId="df293a1c-b394-42ac-9875-de5602368004" providerId="ADAL" clId="{22B28799-2D24-448D-BA03-5E7C4206ED5B}" dt="2022-04-13T03:36:08.990" v="44293" actId="1076"/>
          <ac:spMkLst>
            <pc:docMk/>
            <pc:sldMk cId="1173875142" sldId="1686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03:37:55.097" v="44308" actId="13926"/>
          <ac:spMkLst>
            <pc:docMk/>
            <pc:sldMk cId="1173875142" sldId="168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3:25:22.709" v="44111" actId="1038"/>
          <ac:spMkLst>
            <pc:docMk/>
            <pc:sldMk cId="1173875142" sldId="1686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03:20:42.112" v="44027" actId="478"/>
          <ac:picMkLst>
            <pc:docMk/>
            <pc:sldMk cId="1173875142" sldId="1686"/>
            <ac:picMk id="5122" creationId="{31693BFB-49F4-42ED-AA10-E340DDCC3FED}"/>
          </ac:picMkLst>
        </pc:picChg>
        <pc:picChg chg="del">
          <ac:chgData name="Dona Kar" userId="df293a1c-b394-42ac-9875-de5602368004" providerId="ADAL" clId="{22B28799-2D24-448D-BA03-5E7C4206ED5B}" dt="2022-04-13T03:20:42.112" v="44027" actId="478"/>
          <ac:picMkLst>
            <pc:docMk/>
            <pc:sldMk cId="1173875142" sldId="1686"/>
            <ac:picMk id="5124" creationId="{1D863412-E0B9-42DE-9516-15C7C3CED089}"/>
          </ac:picMkLst>
        </pc:picChg>
        <pc:picChg chg="add mod">
          <ac:chgData name="Dona Kar" userId="df293a1c-b394-42ac-9875-de5602368004" providerId="ADAL" clId="{22B28799-2D24-448D-BA03-5E7C4206ED5B}" dt="2022-04-13T03:37:42.188" v="44303" actId="1076"/>
          <ac:picMkLst>
            <pc:docMk/>
            <pc:sldMk cId="1173875142" sldId="1686"/>
            <ac:picMk id="7170" creationId="{5804C79A-60F1-4B47-BF4D-A4DFCBC69654}"/>
          </ac:picMkLst>
        </pc:picChg>
        <pc:cxnChg chg="del">
          <ac:chgData name="Dona Kar" userId="df293a1c-b394-42ac-9875-de5602368004" providerId="ADAL" clId="{22B28799-2D24-448D-BA03-5E7C4206ED5B}" dt="2022-04-13T03:20:42.112" v="44027" actId="478"/>
          <ac:cxnSpMkLst>
            <pc:docMk/>
            <pc:sldMk cId="1173875142" sldId="1686"/>
            <ac:cxnSpMk id="3" creationId="{0CF78E72-6EE4-4429-81B3-0A73ED9733E1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05:23:53.839" v="44534" actId="20577"/>
        <pc:sldMkLst>
          <pc:docMk/>
          <pc:sldMk cId="1869680975" sldId="1687"/>
        </pc:sldMkLst>
        <pc:spChg chg="add mod">
          <ac:chgData name="Dona Kar" userId="df293a1c-b394-42ac-9875-de5602368004" providerId="ADAL" clId="{22B28799-2D24-448D-BA03-5E7C4206ED5B}" dt="2022-04-13T03:39:51.946" v="44360" actId="1076"/>
          <ac:spMkLst>
            <pc:docMk/>
            <pc:sldMk cId="1869680975" sldId="1687"/>
            <ac:spMk id="12" creationId="{1EFDE0AC-4560-40D4-A55A-DC47C039C79D}"/>
          </ac:spMkLst>
        </pc:spChg>
        <pc:spChg chg="del">
          <ac:chgData name="Dona Kar" userId="df293a1c-b394-42ac-9875-de5602368004" providerId="ADAL" clId="{22B28799-2D24-448D-BA03-5E7C4206ED5B}" dt="2022-04-13T03:38:09.237" v="44310" actId="478"/>
          <ac:spMkLst>
            <pc:docMk/>
            <pc:sldMk cId="1869680975" sldId="1687"/>
            <ac:spMk id="13" creationId="{E39B108F-5A4B-40FB-BFAE-139C3CCAF6BA}"/>
          </ac:spMkLst>
        </pc:spChg>
        <pc:spChg chg="add mod">
          <ac:chgData name="Dona Kar" userId="df293a1c-b394-42ac-9875-de5602368004" providerId="ADAL" clId="{22B28799-2D24-448D-BA03-5E7C4206ED5B}" dt="2022-04-13T03:41:09.336" v="44392" actId="20577"/>
          <ac:spMkLst>
            <pc:docMk/>
            <pc:sldMk cId="1869680975" sldId="1687"/>
            <ac:spMk id="15" creationId="{60098160-8B0A-42ED-BDBD-EBACE02ECD21}"/>
          </ac:spMkLst>
        </pc:spChg>
        <pc:spChg chg="del">
          <ac:chgData name="Dona Kar" userId="df293a1c-b394-42ac-9875-de5602368004" providerId="ADAL" clId="{22B28799-2D24-448D-BA03-5E7C4206ED5B}" dt="2022-04-13T03:38:09.237" v="44310" actId="478"/>
          <ac:spMkLst>
            <pc:docMk/>
            <pc:sldMk cId="1869680975" sldId="1687"/>
            <ac:spMk id="17" creationId="{7FEFE7FC-9D66-46E1-82F0-B277D1EA14DD}"/>
          </ac:spMkLst>
        </pc:spChg>
        <pc:spChg chg="mod">
          <ac:chgData name="Dona Kar" userId="df293a1c-b394-42ac-9875-de5602368004" providerId="ADAL" clId="{22B28799-2D24-448D-BA03-5E7C4206ED5B}" dt="2022-04-13T05:23:53.839" v="44534" actId="20577"/>
          <ac:spMkLst>
            <pc:docMk/>
            <pc:sldMk cId="1869680975" sldId="1687"/>
            <ac:spMk id="18" creationId="{CD298C80-A911-4111-A537-C3FC117C11DD}"/>
          </ac:spMkLst>
        </pc:spChg>
        <pc:spChg chg="mod">
          <ac:chgData name="Dona Kar" userId="df293a1c-b394-42ac-9875-de5602368004" providerId="ADAL" clId="{22B28799-2D24-448D-BA03-5E7C4206ED5B}" dt="2022-04-13T03:40:33.351" v="44375" actId="20577"/>
          <ac:spMkLst>
            <pc:docMk/>
            <pc:sldMk cId="1869680975" sldId="1687"/>
            <ac:spMk id="19" creationId="{B01AA4AD-F11E-4F3B-92E0-DE00CC0B4AB3}"/>
          </ac:spMkLst>
        </pc:spChg>
        <pc:spChg chg="mod">
          <ac:chgData name="Dona Kar" userId="df293a1c-b394-42ac-9875-de5602368004" providerId="ADAL" clId="{22B28799-2D24-448D-BA03-5E7C4206ED5B}" dt="2022-04-13T03:41:49.645" v="44440" actId="20577"/>
          <ac:spMkLst>
            <pc:docMk/>
            <pc:sldMk cId="1869680975" sldId="1687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03:38:09.237" v="44310" actId="478"/>
          <ac:spMkLst>
            <pc:docMk/>
            <pc:sldMk cId="1869680975" sldId="1687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03:39:24.835" v="44350" actId="14100"/>
          <ac:picMkLst>
            <pc:docMk/>
            <pc:sldMk cId="1869680975" sldId="1687"/>
            <ac:picMk id="10" creationId="{E1D3C462-6269-47D0-825B-7EB72DEDC14A}"/>
          </ac:picMkLst>
        </pc:picChg>
        <pc:picChg chg="add mod">
          <ac:chgData name="Dona Kar" userId="df293a1c-b394-42ac-9875-de5602368004" providerId="ADAL" clId="{22B28799-2D24-448D-BA03-5E7C4206ED5B}" dt="2022-04-13T03:40:02.205" v="44364" actId="1076"/>
          <ac:picMkLst>
            <pc:docMk/>
            <pc:sldMk cId="1869680975" sldId="1687"/>
            <ac:picMk id="14" creationId="{F6CA4754-C7C1-49A9-AF63-6E458146D790}"/>
          </ac:picMkLst>
        </pc:picChg>
        <pc:picChg chg="add mod">
          <ac:chgData name="Dona Kar" userId="df293a1c-b394-42ac-9875-de5602368004" providerId="ADAL" clId="{22B28799-2D24-448D-BA03-5E7C4206ED5B}" dt="2022-04-13T03:41:18.170" v="44395" actId="14100"/>
          <ac:picMkLst>
            <pc:docMk/>
            <pc:sldMk cId="1869680975" sldId="1687"/>
            <ac:picMk id="16" creationId="{0341B933-AAE4-49EE-A411-69DB5CECD601}"/>
          </ac:picMkLst>
        </pc:picChg>
        <pc:picChg chg="del">
          <ac:chgData name="Dona Kar" userId="df293a1c-b394-42ac-9875-de5602368004" providerId="ADAL" clId="{22B28799-2D24-448D-BA03-5E7C4206ED5B}" dt="2022-04-13T03:38:10.802" v="44311" actId="478"/>
          <ac:picMkLst>
            <pc:docMk/>
            <pc:sldMk cId="1869680975" sldId="1687"/>
            <ac:picMk id="7170" creationId="{5804C79A-60F1-4B47-BF4D-A4DFCBC6965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5:23:48.010" v="44530" actId="20577"/>
        <pc:sldMkLst>
          <pc:docMk/>
          <pc:sldMk cId="1575410799" sldId="1688"/>
        </pc:sldMkLst>
        <pc:spChg chg="mod">
          <ac:chgData name="Dona Kar" userId="df293a1c-b394-42ac-9875-de5602368004" providerId="ADAL" clId="{22B28799-2D24-448D-BA03-5E7C4206ED5B}" dt="2022-04-13T05:22:38.913" v="44475" actId="20577"/>
          <ac:spMkLst>
            <pc:docMk/>
            <pc:sldMk cId="1575410799" sldId="1688"/>
            <ac:spMk id="12" creationId="{1EFDE0AC-4560-40D4-A55A-DC47C039C79D}"/>
          </ac:spMkLst>
        </pc:spChg>
        <pc:spChg chg="add mod">
          <ac:chgData name="Dona Kar" userId="df293a1c-b394-42ac-9875-de5602368004" providerId="ADAL" clId="{22B28799-2D24-448D-BA03-5E7C4206ED5B}" dt="2022-04-13T05:23:00.493" v="44483" actId="20577"/>
          <ac:spMkLst>
            <pc:docMk/>
            <pc:sldMk cId="1575410799" sldId="1688"/>
            <ac:spMk id="13" creationId="{2629D416-6393-43BE-AF07-5819687BABD6}"/>
          </ac:spMkLst>
        </pc:spChg>
        <pc:spChg chg="del">
          <ac:chgData name="Dona Kar" userId="df293a1c-b394-42ac-9875-de5602368004" providerId="ADAL" clId="{22B28799-2D24-448D-BA03-5E7C4206ED5B}" dt="2022-04-13T05:21:09.971" v="44442" actId="478"/>
          <ac:spMkLst>
            <pc:docMk/>
            <pc:sldMk cId="1575410799" sldId="1688"/>
            <ac:spMk id="15" creationId="{60098160-8B0A-42ED-BDBD-EBACE02ECD21}"/>
          </ac:spMkLst>
        </pc:spChg>
        <pc:spChg chg="mod">
          <ac:chgData name="Dona Kar" userId="df293a1c-b394-42ac-9875-de5602368004" providerId="ADAL" clId="{22B28799-2D24-448D-BA03-5E7C4206ED5B}" dt="2022-04-13T05:23:48.010" v="44530" actId="20577"/>
          <ac:spMkLst>
            <pc:docMk/>
            <pc:sldMk cId="1575410799" sldId="1688"/>
            <ac:spMk id="18" creationId="{CD298C80-A911-4111-A537-C3FC117C11DD}"/>
          </ac:spMkLst>
        </pc:spChg>
        <pc:spChg chg="mod">
          <ac:chgData name="Dona Kar" userId="df293a1c-b394-42ac-9875-de5602368004" providerId="ADAL" clId="{22B28799-2D24-448D-BA03-5E7C4206ED5B}" dt="2022-04-13T05:22:18.025" v="44468" actId="14100"/>
          <ac:spMkLst>
            <pc:docMk/>
            <pc:sldMk cId="1575410799" sldId="1688"/>
            <ac:spMk id="19" creationId="{B01AA4AD-F11E-4F3B-92E0-DE00CC0B4AB3}"/>
          </ac:spMkLst>
        </pc:spChg>
        <pc:picChg chg="del">
          <ac:chgData name="Dona Kar" userId="df293a1c-b394-42ac-9875-de5602368004" providerId="ADAL" clId="{22B28799-2D24-448D-BA03-5E7C4206ED5B}" dt="2022-04-13T05:21:09.971" v="44442" actId="478"/>
          <ac:picMkLst>
            <pc:docMk/>
            <pc:sldMk cId="1575410799" sldId="1688"/>
            <ac:picMk id="10" creationId="{E1D3C462-6269-47D0-825B-7EB72DEDC14A}"/>
          </ac:picMkLst>
        </pc:picChg>
        <pc:picChg chg="add mod">
          <ac:chgData name="Dona Kar" userId="df293a1c-b394-42ac-9875-de5602368004" providerId="ADAL" clId="{22B28799-2D24-448D-BA03-5E7C4206ED5B}" dt="2022-04-13T05:22:15.535" v="44467" actId="1076"/>
          <ac:picMkLst>
            <pc:docMk/>
            <pc:sldMk cId="1575410799" sldId="1688"/>
            <ac:picMk id="11" creationId="{FCA77ABD-8C0B-4441-8796-BA8F0B0B0BFE}"/>
          </ac:picMkLst>
        </pc:picChg>
        <pc:picChg chg="del">
          <ac:chgData name="Dona Kar" userId="df293a1c-b394-42ac-9875-de5602368004" providerId="ADAL" clId="{22B28799-2D24-448D-BA03-5E7C4206ED5B}" dt="2022-04-13T05:21:11.823" v="44443" actId="478"/>
          <ac:picMkLst>
            <pc:docMk/>
            <pc:sldMk cId="1575410799" sldId="1688"/>
            <ac:picMk id="14" creationId="{F6CA4754-C7C1-49A9-AF63-6E458146D790}"/>
          </ac:picMkLst>
        </pc:picChg>
        <pc:picChg chg="del">
          <ac:chgData name="Dona Kar" userId="df293a1c-b394-42ac-9875-de5602368004" providerId="ADAL" clId="{22B28799-2D24-448D-BA03-5E7C4206ED5B}" dt="2022-04-13T05:21:09.971" v="44442" actId="478"/>
          <ac:picMkLst>
            <pc:docMk/>
            <pc:sldMk cId="1575410799" sldId="1688"/>
            <ac:picMk id="16" creationId="{0341B933-AAE4-49EE-A411-69DB5CECD601}"/>
          </ac:picMkLst>
        </pc:picChg>
        <pc:picChg chg="add mod">
          <ac:chgData name="Dona Kar" userId="df293a1c-b394-42ac-9875-de5602368004" providerId="ADAL" clId="{22B28799-2D24-448D-BA03-5E7C4206ED5B}" dt="2022-04-13T05:23:07.406" v="44485" actId="1076"/>
          <ac:picMkLst>
            <pc:docMk/>
            <pc:sldMk cId="1575410799" sldId="1688"/>
            <ac:picMk id="17" creationId="{B3EF537C-1595-4402-B3D5-EF04FC9E454F}"/>
          </ac:picMkLst>
        </pc:picChg>
        <pc:picChg chg="add mod">
          <ac:chgData name="Dona Kar" userId="df293a1c-b394-42ac-9875-de5602368004" providerId="ADAL" clId="{22B28799-2D24-448D-BA03-5E7C4206ED5B}" dt="2022-04-13T05:23:17.166" v="44489" actId="1076"/>
          <ac:picMkLst>
            <pc:docMk/>
            <pc:sldMk cId="1575410799" sldId="1688"/>
            <ac:picMk id="20" creationId="{6E14564A-0DF6-4605-AC90-003A558A5C0C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3493779605" sldId="1689"/>
        </pc:sldMkLst>
        <pc:spChg chg="del">
          <ac:chgData name="Dona Kar" userId="df293a1c-b394-42ac-9875-de5602368004" providerId="ADAL" clId="{22B28799-2D24-448D-BA03-5E7C4206ED5B}" dt="2022-04-13T05:26:12.070" v="44568" actId="478"/>
          <ac:spMkLst>
            <pc:docMk/>
            <pc:sldMk cId="3493779605" sldId="1689"/>
            <ac:spMk id="12" creationId="{1EFDE0AC-4560-40D4-A55A-DC47C039C79D}"/>
          </ac:spMkLst>
        </pc:spChg>
        <pc:spChg chg="del">
          <ac:chgData name="Dona Kar" userId="df293a1c-b394-42ac-9875-de5602368004" providerId="ADAL" clId="{22B28799-2D24-448D-BA03-5E7C4206ED5B}" dt="2022-04-13T05:24:10.786" v="44536" actId="478"/>
          <ac:spMkLst>
            <pc:docMk/>
            <pc:sldMk cId="3493779605" sldId="1689"/>
            <ac:spMk id="13" creationId="{2629D416-6393-43BE-AF07-5819687BABD6}"/>
          </ac:spMkLst>
        </pc:spChg>
        <pc:spChg chg="add mod">
          <ac:chgData name="Dona Kar" userId="df293a1c-b394-42ac-9875-de5602368004" providerId="ADAL" clId="{22B28799-2D24-448D-BA03-5E7C4206ED5B}" dt="2022-04-13T05:29:28.371" v="44688" actId="1076"/>
          <ac:spMkLst>
            <pc:docMk/>
            <pc:sldMk cId="3493779605" sldId="1689"/>
            <ac:spMk id="14" creationId="{BB81EE9D-5DD2-405B-8590-E20948222B21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493779605" sldId="1689"/>
            <ac:spMk id="15" creationId="{4E2CB8B8-20D6-4F95-821E-2B409A075B9C}"/>
          </ac:spMkLst>
        </pc:spChg>
        <pc:spChg chg="mod">
          <ac:chgData name="Dona Kar" userId="df293a1c-b394-42ac-9875-de5602368004" providerId="ADAL" clId="{22B28799-2D24-448D-BA03-5E7C4206ED5B}" dt="2022-04-13T05:24:01.714" v="44535" actId="14100"/>
          <ac:spMkLst>
            <pc:docMk/>
            <pc:sldMk cId="3493779605" sldId="1689"/>
            <ac:spMk id="18" creationId="{CD298C80-A911-4111-A537-C3FC117C11DD}"/>
          </ac:spMkLst>
        </pc:spChg>
        <pc:spChg chg="mod">
          <ac:chgData name="Dona Kar" userId="df293a1c-b394-42ac-9875-de5602368004" providerId="ADAL" clId="{22B28799-2D24-448D-BA03-5E7C4206ED5B}" dt="2022-04-13T05:25:22.501" v="44549" actId="14100"/>
          <ac:spMkLst>
            <pc:docMk/>
            <pc:sldMk cId="3493779605" sldId="1689"/>
            <ac:spMk id="19" creationId="{B01AA4AD-F11E-4F3B-92E0-DE00CC0B4AB3}"/>
          </ac:spMkLst>
        </pc:spChg>
        <pc:spChg chg="mod">
          <ac:chgData name="Dona Kar" userId="df293a1c-b394-42ac-9875-de5602368004" providerId="ADAL" clId="{22B28799-2D24-448D-BA03-5E7C4206ED5B}" dt="2022-04-13T05:25:28.578" v="44551" actId="1076"/>
          <ac:spMkLst>
            <pc:docMk/>
            <pc:sldMk cId="3493779605" sldId="1689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05:29:59.760" v="44696" actId="13926"/>
          <ac:spMkLst>
            <pc:docMk/>
            <pc:sldMk cId="3493779605" sldId="1689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3T05:24:10.786" v="44536" actId="478"/>
          <ac:picMkLst>
            <pc:docMk/>
            <pc:sldMk cId="3493779605" sldId="1689"/>
            <ac:picMk id="11" creationId="{FCA77ABD-8C0B-4441-8796-BA8F0B0B0BFE}"/>
          </ac:picMkLst>
        </pc:picChg>
        <pc:picChg chg="del">
          <ac:chgData name="Dona Kar" userId="df293a1c-b394-42ac-9875-de5602368004" providerId="ADAL" clId="{22B28799-2D24-448D-BA03-5E7C4206ED5B}" dt="2022-04-13T05:24:12.512" v="44537" actId="478"/>
          <ac:picMkLst>
            <pc:docMk/>
            <pc:sldMk cId="3493779605" sldId="1689"/>
            <ac:picMk id="17" creationId="{B3EF537C-1595-4402-B3D5-EF04FC9E454F}"/>
          </ac:picMkLst>
        </pc:picChg>
        <pc:picChg chg="del">
          <ac:chgData name="Dona Kar" userId="df293a1c-b394-42ac-9875-de5602368004" providerId="ADAL" clId="{22B28799-2D24-448D-BA03-5E7C4206ED5B}" dt="2022-04-13T05:24:10.786" v="44536" actId="478"/>
          <ac:picMkLst>
            <pc:docMk/>
            <pc:sldMk cId="3493779605" sldId="1689"/>
            <ac:picMk id="20" creationId="{6E14564A-0DF6-4605-AC90-003A558A5C0C}"/>
          </ac:picMkLst>
        </pc:picChg>
        <pc:picChg chg="add mod">
          <ac:chgData name="Dona Kar" userId="df293a1c-b394-42ac-9875-de5602368004" providerId="ADAL" clId="{22B28799-2D24-448D-BA03-5E7C4206ED5B}" dt="2022-04-13T05:25:24.503" v="44550" actId="1076"/>
          <ac:picMkLst>
            <pc:docMk/>
            <pc:sldMk cId="3493779605" sldId="1689"/>
            <ac:picMk id="9218" creationId="{67863F2F-E940-492F-9802-F9E79AFD7914}"/>
          </ac:picMkLst>
        </pc:picChg>
        <pc:picChg chg="add mod">
          <ac:chgData name="Dona Kar" userId="df293a1c-b394-42ac-9875-de5602368004" providerId="ADAL" clId="{22B28799-2D24-448D-BA03-5E7C4206ED5B}" dt="2022-04-13T05:29:48.048" v="44693" actId="14100"/>
          <ac:picMkLst>
            <pc:docMk/>
            <pc:sldMk cId="3493779605" sldId="1689"/>
            <ac:picMk id="9220" creationId="{5109777F-0271-408B-910A-C0ED8961FBF6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5:34:35.007" v="44736" actId="1076"/>
        <pc:sldMkLst>
          <pc:docMk/>
          <pc:sldMk cId="1489027459" sldId="1690"/>
        </pc:sldMkLst>
        <pc:spChg chg="mod">
          <ac:chgData name="Dona Kar" userId="df293a1c-b394-42ac-9875-de5602368004" providerId="ADAL" clId="{22B28799-2D24-448D-BA03-5E7C4206ED5B}" dt="2022-04-13T05:34:35.007" v="44736" actId="1076"/>
          <ac:spMkLst>
            <pc:docMk/>
            <pc:sldMk cId="1489027459" sldId="1690"/>
            <ac:spMk id="12" creationId="{1EFDE0AC-4560-40D4-A55A-DC47C039C79D}"/>
          </ac:spMkLst>
        </pc:spChg>
        <pc:spChg chg="del">
          <ac:chgData name="Dona Kar" userId="df293a1c-b394-42ac-9875-de5602368004" providerId="ADAL" clId="{22B28799-2D24-448D-BA03-5E7C4206ED5B}" dt="2022-04-13T05:31:04.325" v="44707" actId="478"/>
          <ac:spMkLst>
            <pc:docMk/>
            <pc:sldMk cId="1489027459" sldId="1690"/>
            <ac:spMk id="15" creationId="{60098160-8B0A-42ED-BDBD-EBACE02ECD21}"/>
          </ac:spMkLst>
        </pc:spChg>
        <pc:spChg chg="mod">
          <ac:chgData name="Dona Kar" userId="df293a1c-b394-42ac-9875-de5602368004" providerId="ADAL" clId="{22B28799-2D24-448D-BA03-5E7C4206ED5B}" dt="2022-04-13T05:34:28.005" v="44734" actId="20577"/>
          <ac:spMkLst>
            <pc:docMk/>
            <pc:sldMk cId="1489027459" sldId="1690"/>
            <ac:spMk id="19" creationId="{B01AA4AD-F11E-4F3B-92E0-DE00CC0B4AB3}"/>
          </ac:spMkLst>
        </pc:spChg>
        <pc:picChg chg="del">
          <ac:chgData name="Dona Kar" userId="df293a1c-b394-42ac-9875-de5602368004" providerId="ADAL" clId="{22B28799-2D24-448D-BA03-5E7C4206ED5B}" dt="2022-04-13T05:30:39.827" v="44703" actId="478"/>
          <ac:picMkLst>
            <pc:docMk/>
            <pc:sldMk cId="1489027459" sldId="1690"/>
            <ac:picMk id="10" creationId="{E1D3C462-6269-47D0-825B-7EB72DEDC14A}"/>
          </ac:picMkLst>
        </pc:picChg>
        <pc:picChg chg="add mod">
          <ac:chgData name="Dona Kar" userId="df293a1c-b394-42ac-9875-de5602368004" providerId="ADAL" clId="{22B28799-2D24-448D-BA03-5E7C4206ED5B}" dt="2022-04-13T05:30:44.712" v="44706" actId="14100"/>
          <ac:picMkLst>
            <pc:docMk/>
            <pc:sldMk cId="1489027459" sldId="1690"/>
            <ac:picMk id="11" creationId="{00C0531A-FB94-46C0-A165-95D77B7C024C}"/>
          </ac:picMkLst>
        </pc:picChg>
        <pc:picChg chg="add mod">
          <ac:chgData name="Dona Kar" userId="df293a1c-b394-42ac-9875-de5602368004" providerId="ADAL" clId="{22B28799-2D24-448D-BA03-5E7C4206ED5B}" dt="2022-04-13T05:31:24.414" v="44714" actId="1076"/>
          <ac:picMkLst>
            <pc:docMk/>
            <pc:sldMk cId="1489027459" sldId="1690"/>
            <ac:picMk id="13" creationId="{D848D80D-1238-4CC0-B02D-8048E49A7F0B}"/>
          </ac:picMkLst>
        </pc:picChg>
        <pc:picChg chg="del mod">
          <ac:chgData name="Dona Kar" userId="df293a1c-b394-42ac-9875-de5602368004" providerId="ADAL" clId="{22B28799-2D24-448D-BA03-5E7C4206ED5B}" dt="2022-04-13T05:31:08.398" v="44709" actId="478"/>
          <ac:picMkLst>
            <pc:docMk/>
            <pc:sldMk cId="1489027459" sldId="1690"/>
            <ac:picMk id="14" creationId="{F6CA4754-C7C1-49A9-AF63-6E458146D790}"/>
          </ac:picMkLst>
        </pc:picChg>
        <pc:picChg chg="del">
          <ac:chgData name="Dona Kar" userId="df293a1c-b394-42ac-9875-de5602368004" providerId="ADAL" clId="{22B28799-2D24-448D-BA03-5E7C4206ED5B}" dt="2022-04-13T05:31:04.325" v="44707" actId="478"/>
          <ac:picMkLst>
            <pc:docMk/>
            <pc:sldMk cId="1489027459" sldId="1690"/>
            <ac:picMk id="16" creationId="{0341B933-AAE4-49EE-A411-69DB5CECD60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5:37:49.986" v="44840" actId="1076"/>
        <pc:sldMkLst>
          <pc:docMk/>
          <pc:sldMk cId="4066663026" sldId="1691"/>
        </pc:sldMkLst>
        <pc:spChg chg="mod">
          <ac:chgData name="Dona Kar" userId="df293a1c-b394-42ac-9875-de5602368004" providerId="ADAL" clId="{22B28799-2D24-448D-BA03-5E7C4206ED5B}" dt="2022-04-13T05:36:04.261" v="44795" actId="14100"/>
          <ac:spMkLst>
            <pc:docMk/>
            <pc:sldMk cId="4066663026" sldId="1691"/>
            <ac:spMk id="12" creationId="{1EFDE0AC-4560-40D4-A55A-DC47C039C79D}"/>
          </ac:spMkLst>
        </pc:spChg>
        <pc:spChg chg="add mod">
          <ac:chgData name="Dona Kar" userId="df293a1c-b394-42ac-9875-de5602368004" providerId="ADAL" clId="{22B28799-2D24-448D-BA03-5E7C4206ED5B}" dt="2022-04-13T05:36:24.561" v="44799" actId="1076"/>
          <ac:spMkLst>
            <pc:docMk/>
            <pc:sldMk cId="4066663026" sldId="1691"/>
            <ac:spMk id="14" creationId="{3D92C293-E692-4F64-858E-2D2A6D2E66F7}"/>
          </ac:spMkLst>
        </pc:spChg>
        <pc:spChg chg="add mod">
          <ac:chgData name="Dona Kar" userId="df293a1c-b394-42ac-9875-de5602368004" providerId="ADAL" clId="{22B28799-2D24-448D-BA03-5E7C4206ED5B}" dt="2022-04-13T05:37:32.421" v="44835" actId="14100"/>
          <ac:spMkLst>
            <pc:docMk/>
            <pc:sldMk cId="4066663026" sldId="1691"/>
            <ac:spMk id="15" creationId="{989E5CDE-EC77-4A45-940E-B52C9E472A09}"/>
          </ac:spMkLst>
        </pc:spChg>
        <pc:spChg chg="mod">
          <ac:chgData name="Dona Kar" userId="df293a1c-b394-42ac-9875-de5602368004" providerId="ADAL" clId="{22B28799-2D24-448D-BA03-5E7C4206ED5B}" dt="2022-04-13T05:35:53.585" v="44791" actId="1076"/>
          <ac:spMkLst>
            <pc:docMk/>
            <pc:sldMk cId="4066663026" sldId="1691"/>
            <ac:spMk id="19" creationId="{B01AA4AD-F11E-4F3B-92E0-DE00CC0B4AB3}"/>
          </ac:spMkLst>
        </pc:spChg>
        <pc:picChg chg="add mod">
          <ac:chgData name="Dona Kar" userId="df293a1c-b394-42ac-9875-de5602368004" providerId="ADAL" clId="{22B28799-2D24-448D-BA03-5E7C4206ED5B}" dt="2022-04-13T05:35:57.404" v="44793" actId="1076"/>
          <ac:picMkLst>
            <pc:docMk/>
            <pc:sldMk cId="4066663026" sldId="1691"/>
            <ac:picMk id="9" creationId="{4ACB2E6C-B493-4CCA-9404-4A17E58ED3C6}"/>
          </ac:picMkLst>
        </pc:picChg>
        <pc:picChg chg="add mod">
          <ac:chgData name="Dona Kar" userId="df293a1c-b394-42ac-9875-de5602368004" providerId="ADAL" clId="{22B28799-2D24-448D-BA03-5E7C4206ED5B}" dt="2022-04-13T05:37:49.986" v="44840" actId="1076"/>
          <ac:picMkLst>
            <pc:docMk/>
            <pc:sldMk cId="4066663026" sldId="1691"/>
            <ac:picMk id="10" creationId="{F14B84D8-1E13-4101-9D24-4DAA14A13886}"/>
          </ac:picMkLst>
        </pc:picChg>
        <pc:picChg chg="del">
          <ac:chgData name="Dona Kar" userId="df293a1c-b394-42ac-9875-de5602368004" providerId="ADAL" clId="{22B28799-2D24-448D-BA03-5E7C4206ED5B}" dt="2022-04-13T05:35:05.567" v="44756" actId="478"/>
          <ac:picMkLst>
            <pc:docMk/>
            <pc:sldMk cId="4066663026" sldId="1691"/>
            <ac:picMk id="11" creationId="{00C0531A-FB94-46C0-A165-95D77B7C024C}"/>
          </ac:picMkLst>
        </pc:picChg>
        <pc:picChg chg="del">
          <ac:chgData name="Dona Kar" userId="df293a1c-b394-42ac-9875-de5602368004" providerId="ADAL" clId="{22B28799-2D24-448D-BA03-5E7C4206ED5B}" dt="2022-04-13T05:35:37.979" v="44785" actId="478"/>
          <ac:picMkLst>
            <pc:docMk/>
            <pc:sldMk cId="4066663026" sldId="1691"/>
            <ac:picMk id="13" creationId="{D848D80D-1238-4CC0-B02D-8048E49A7F0B}"/>
          </ac:picMkLst>
        </pc:picChg>
        <pc:picChg chg="add mod">
          <ac:chgData name="Dona Kar" userId="df293a1c-b394-42ac-9875-de5602368004" providerId="ADAL" clId="{22B28799-2D24-448D-BA03-5E7C4206ED5B}" dt="2022-04-13T05:37:43.677" v="44838" actId="1076"/>
          <ac:picMkLst>
            <pc:docMk/>
            <pc:sldMk cId="4066663026" sldId="1691"/>
            <ac:picMk id="16" creationId="{87F69C19-FE4C-4C21-B0CE-1884237951FE}"/>
          </ac:picMkLst>
        </pc:picChg>
      </pc:sldChg>
      <pc:sldChg chg="modSp add mod">
        <pc:chgData name="Dona Kar" userId="df293a1c-b394-42ac-9875-de5602368004" providerId="ADAL" clId="{22B28799-2D24-448D-BA03-5E7C4206ED5B}" dt="2022-04-13T05:46:30.278" v="45123" actId="20577"/>
        <pc:sldMkLst>
          <pc:docMk/>
          <pc:sldMk cId="2150818537" sldId="1692"/>
        </pc:sldMkLst>
        <pc:spChg chg="mod">
          <ac:chgData name="Dona Kar" userId="df293a1c-b394-42ac-9875-de5602368004" providerId="ADAL" clId="{22B28799-2D24-448D-BA03-5E7C4206ED5B}" dt="2022-04-13T05:44:25.490" v="44883" actId="14100"/>
          <ac:spMkLst>
            <pc:docMk/>
            <pc:sldMk cId="2150818537" sldId="1692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05:46:30.278" v="45123" actId="20577"/>
          <ac:spMkLst>
            <pc:docMk/>
            <pc:sldMk cId="2150818537" sldId="169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5:46:21.951" v="45122" actId="20577"/>
          <ac:spMkLst>
            <pc:docMk/>
            <pc:sldMk cId="2150818537" sldId="1692"/>
            <ac:spMk id="27" creationId="{EDA55F5A-5A2D-4BAF-A7E5-4EAF968D5AB2}"/>
          </ac:spMkLst>
        </pc:spChg>
      </pc:sldChg>
      <pc:sldChg chg="addSp modSp add mod">
        <pc:chgData name="Dona Kar" userId="df293a1c-b394-42ac-9875-de5602368004" providerId="ADAL" clId="{22B28799-2D24-448D-BA03-5E7C4206ED5B}" dt="2022-04-13T06:48:08.824" v="46034" actId="1076"/>
        <pc:sldMkLst>
          <pc:docMk/>
          <pc:sldMk cId="624534529" sldId="1693"/>
        </pc:sldMkLst>
        <pc:spChg chg="add 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12" creationId="{E550DB79-D9D2-4063-902E-AFA2442A2C63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1" creationId="{90492743-268B-447B-A5DE-934BC97CCD07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3" creationId="{5A8E4790-9CB5-4E2B-9D98-2361EE079A96}"/>
          </ac:spMkLst>
        </pc:spChg>
        <pc:spChg chg="mod">
          <ac:chgData name="Dona Kar" userId="df293a1c-b394-42ac-9875-de5602368004" providerId="ADAL" clId="{22B28799-2D24-448D-BA03-5E7C4206ED5B}" dt="2022-04-13T06:47:58.208" v="46030" actId="20577"/>
          <ac:spMkLst>
            <pc:docMk/>
            <pc:sldMk cId="624534529" sldId="169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6" creationId="{80F13AA6-B342-4B6F-ABE9-DCF2AC1181C6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8" creationId="{55FAE6E3-A67D-4484-B9C1-D3D34C54372A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29" creationId="{D85FE89A-A912-457B-963A-D2E87B51ADEC}"/>
          </ac:spMkLst>
        </pc:spChg>
        <pc:spChg chg="mod">
          <ac:chgData name="Dona Kar" userId="df293a1c-b394-42ac-9875-de5602368004" providerId="ADAL" clId="{22B28799-2D24-448D-BA03-5E7C4206ED5B}" dt="2022-04-13T06:02:11.247" v="45126"/>
          <ac:spMkLst>
            <pc:docMk/>
            <pc:sldMk cId="624534529" sldId="1693"/>
            <ac:spMk id="30" creationId="{4072033B-80BC-4298-97A6-483C077B7EA0}"/>
          </ac:spMkLst>
        </pc:spChg>
        <pc:spChg chg="add mod">
          <ac:chgData name="Dona Kar" userId="df293a1c-b394-42ac-9875-de5602368004" providerId="ADAL" clId="{22B28799-2D24-448D-BA03-5E7C4206ED5B}" dt="2022-04-13T06:48:08.824" v="46034" actId="1076"/>
          <ac:spMkLst>
            <pc:docMk/>
            <pc:sldMk cId="624534529" sldId="1693"/>
            <ac:spMk id="31" creationId="{52765114-0FA7-49D8-B4C0-FF2F1BCD19F3}"/>
          </ac:spMkLst>
        </pc:spChg>
        <pc:grpChg chg="add mod">
          <ac:chgData name="Dona Kar" userId="df293a1c-b394-42ac-9875-de5602368004" providerId="ADAL" clId="{22B28799-2D24-448D-BA03-5E7C4206ED5B}" dt="2022-04-13T06:02:11.247" v="45126"/>
          <ac:grpSpMkLst>
            <pc:docMk/>
            <pc:sldMk cId="624534529" sldId="1693"/>
            <ac:grpSpMk id="13" creationId="{5C4208E1-EA68-4B25-ADAC-FF94F68190DB}"/>
          </ac:grpSpMkLst>
        </pc:grpChg>
        <pc:grpChg chg="mod">
          <ac:chgData name="Dona Kar" userId="df293a1c-b394-42ac-9875-de5602368004" providerId="ADAL" clId="{22B28799-2D24-448D-BA03-5E7C4206ED5B}" dt="2022-04-13T06:02:11.247" v="45126"/>
          <ac:grpSpMkLst>
            <pc:docMk/>
            <pc:sldMk cId="624534529" sldId="1693"/>
            <ac:grpSpMk id="25" creationId="{B3044D19-0496-4A41-86A5-8CCB5141250D}"/>
          </ac:grpSpMkLst>
        </pc:grpChg>
        <pc:picChg chg="add mod">
          <ac:chgData name="Dona Kar" userId="df293a1c-b394-42ac-9875-de5602368004" providerId="ADAL" clId="{22B28799-2D24-448D-BA03-5E7C4206ED5B}" dt="2022-04-13T06:48:02.094" v="46032" actId="1076"/>
          <ac:picMkLst>
            <pc:docMk/>
            <pc:sldMk cId="624534529" sldId="1693"/>
            <ac:picMk id="3" creationId="{9771C6E6-2444-4356-AC48-97DDC81D8C28}"/>
          </ac:picMkLst>
        </pc:picChg>
      </pc:sldChg>
      <pc:sldChg chg="addSp modSp add mod">
        <pc:chgData name="Dona Kar" userId="df293a1c-b394-42ac-9875-de5602368004" providerId="ADAL" clId="{22B28799-2D24-448D-BA03-5E7C4206ED5B}" dt="2022-04-13T06:50:10.359" v="46042" actId="20577"/>
        <pc:sldMkLst>
          <pc:docMk/>
          <pc:sldMk cId="2336099813" sldId="1694"/>
        </pc:sldMkLst>
        <pc:spChg chg="mod">
          <ac:chgData name="Dona Kar" userId="df293a1c-b394-42ac-9875-de5602368004" providerId="ADAL" clId="{22B28799-2D24-448D-BA03-5E7C4206ED5B}" dt="2022-04-13T06:50:10.359" v="46042" actId="20577"/>
          <ac:spMkLst>
            <pc:docMk/>
            <pc:sldMk cId="2336099813" sldId="169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49:59.798" v="46038" actId="14100"/>
          <ac:spMkLst>
            <pc:docMk/>
            <pc:sldMk cId="2336099813" sldId="1694"/>
            <ac:spMk id="31" creationId="{52765114-0FA7-49D8-B4C0-FF2F1BCD19F3}"/>
          </ac:spMkLst>
        </pc:spChg>
        <pc:picChg chg="add mod">
          <ac:chgData name="Dona Kar" userId="df293a1c-b394-42ac-9875-de5602368004" providerId="ADAL" clId="{22B28799-2D24-448D-BA03-5E7C4206ED5B}" dt="2022-04-13T06:49:56.465" v="46037" actId="1076"/>
          <ac:picMkLst>
            <pc:docMk/>
            <pc:sldMk cId="2336099813" sldId="1694"/>
            <ac:picMk id="12290" creationId="{1B1749CB-3CB5-402B-A499-2EF34B41C948}"/>
          </ac:picMkLst>
        </pc:picChg>
      </pc:sldChg>
      <pc:sldChg chg="addSp modSp add mod">
        <pc:chgData name="Dona Kar" userId="df293a1c-b394-42ac-9875-de5602368004" providerId="ADAL" clId="{22B28799-2D24-448D-BA03-5E7C4206ED5B}" dt="2022-04-13T06:51:03.219" v="46048" actId="20577"/>
        <pc:sldMkLst>
          <pc:docMk/>
          <pc:sldMk cId="82057399" sldId="1695"/>
        </pc:sldMkLst>
        <pc:spChg chg="mod">
          <ac:chgData name="Dona Kar" userId="df293a1c-b394-42ac-9875-de5602368004" providerId="ADAL" clId="{22B28799-2D24-448D-BA03-5E7C4206ED5B}" dt="2022-04-13T06:51:03.219" v="46048" actId="20577"/>
          <ac:spMkLst>
            <pc:docMk/>
            <pc:sldMk cId="82057399" sldId="169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50:56.402" v="46046" actId="14100"/>
          <ac:spMkLst>
            <pc:docMk/>
            <pc:sldMk cId="82057399" sldId="1695"/>
            <ac:spMk id="31" creationId="{52765114-0FA7-49D8-B4C0-FF2F1BCD19F3}"/>
          </ac:spMkLst>
        </pc:spChg>
        <pc:picChg chg="add mod">
          <ac:chgData name="Dona Kar" userId="df293a1c-b394-42ac-9875-de5602368004" providerId="ADAL" clId="{22B28799-2D24-448D-BA03-5E7C4206ED5B}" dt="2022-04-13T06:50:52.855" v="46045" actId="1076"/>
          <ac:picMkLst>
            <pc:docMk/>
            <pc:sldMk cId="82057399" sldId="1695"/>
            <ac:picMk id="15362" creationId="{8B8A91A4-1B07-435C-87A3-AE04102C171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56:18.339" v="46143" actId="20577"/>
        <pc:sldMkLst>
          <pc:docMk/>
          <pc:sldMk cId="1068127193" sldId="1696"/>
        </pc:sldMkLst>
        <pc:spChg chg="mod">
          <ac:chgData name="Dona Kar" userId="df293a1c-b394-42ac-9875-de5602368004" providerId="ADAL" clId="{22B28799-2D24-448D-BA03-5E7C4206ED5B}" dt="2022-04-13T06:56:18.339" v="46143" actId="20577"/>
          <ac:spMkLst>
            <pc:docMk/>
            <pc:sldMk cId="1068127193" sldId="169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07:35.700" v="45399" actId="20577"/>
          <ac:spMkLst>
            <pc:docMk/>
            <pc:sldMk cId="1068127193" sldId="1696"/>
            <ac:spMk id="31" creationId="{52765114-0FA7-49D8-B4C0-FF2F1BCD19F3}"/>
          </ac:spMkLst>
        </pc:spChg>
        <pc:spChg chg="add mod">
          <ac:chgData name="Dona Kar" userId="df293a1c-b394-42ac-9875-de5602368004" providerId="ADAL" clId="{22B28799-2D24-448D-BA03-5E7C4206ED5B}" dt="2022-04-13T06:52:37.184" v="46064" actId="1076"/>
          <ac:spMkLst>
            <pc:docMk/>
            <pc:sldMk cId="1068127193" sldId="1696"/>
            <ac:spMk id="32" creationId="{CC4077DA-A02C-47BC-9D53-649D76731938}"/>
          </ac:spMkLst>
        </pc:spChg>
        <pc:spChg chg="add mod">
          <ac:chgData name="Dona Kar" userId="df293a1c-b394-42ac-9875-de5602368004" providerId="ADAL" clId="{22B28799-2D24-448D-BA03-5E7C4206ED5B}" dt="2022-04-13T06:54:11.639" v="46124" actId="1076"/>
          <ac:spMkLst>
            <pc:docMk/>
            <pc:sldMk cId="1068127193" sldId="1696"/>
            <ac:spMk id="33" creationId="{0E95F0E1-2C5B-49A1-8A23-760C488D5CCF}"/>
          </ac:spMkLst>
        </pc:spChg>
        <pc:spChg chg="add mod">
          <ac:chgData name="Dona Kar" userId="df293a1c-b394-42ac-9875-de5602368004" providerId="ADAL" clId="{22B28799-2D24-448D-BA03-5E7C4206ED5B}" dt="2022-04-13T06:54:39.372" v="46132" actId="1076"/>
          <ac:spMkLst>
            <pc:docMk/>
            <pc:sldMk cId="1068127193" sldId="1696"/>
            <ac:spMk id="34" creationId="{A3FB3D2C-254D-4285-AFC9-D28EBB6981DD}"/>
          </ac:spMkLst>
        </pc:spChg>
        <pc:spChg chg="add del mod">
          <ac:chgData name="Dona Kar" userId="df293a1c-b394-42ac-9875-de5602368004" providerId="ADAL" clId="{22B28799-2D24-448D-BA03-5E7C4206ED5B}" dt="2022-04-13T06:52:12.356" v="46060"/>
          <ac:spMkLst>
            <pc:docMk/>
            <pc:sldMk cId="1068127193" sldId="1696"/>
            <ac:spMk id="35" creationId="{4106E958-8C5D-44E0-9F88-6681D2AAC953}"/>
          </ac:spMkLst>
        </pc:spChg>
        <pc:picChg chg="add mod">
          <ac:chgData name="Dona Kar" userId="df293a1c-b394-42ac-9875-de5602368004" providerId="ADAL" clId="{22B28799-2D24-448D-BA03-5E7C4206ED5B}" dt="2022-04-13T06:56:07.013" v="46140" actId="1076"/>
          <ac:picMkLst>
            <pc:docMk/>
            <pc:sldMk cId="1068127193" sldId="1696"/>
            <ac:picMk id="3" creationId="{53FF02A3-D847-4C41-A2B5-E58032A72E64}"/>
          </ac:picMkLst>
        </pc:picChg>
        <pc:picChg chg="add mod">
          <ac:chgData name="Dona Kar" userId="df293a1c-b394-42ac-9875-de5602368004" providerId="ADAL" clId="{22B28799-2D24-448D-BA03-5E7C4206ED5B}" dt="2022-04-13T06:52:46.472" v="46067" actId="1076"/>
          <ac:picMkLst>
            <pc:docMk/>
            <pc:sldMk cId="1068127193" sldId="1696"/>
            <ac:picMk id="17410" creationId="{12167CF7-D98D-4F17-BBE0-C485093A55BA}"/>
          </ac:picMkLst>
        </pc:picChg>
        <pc:picChg chg="add mod">
          <ac:chgData name="Dona Kar" userId="df293a1c-b394-42ac-9875-de5602368004" providerId="ADAL" clId="{22B28799-2D24-448D-BA03-5E7C4206ED5B}" dt="2022-04-13T06:56:12.520" v="46141" actId="1076"/>
          <ac:picMkLst>
            <pc:docMk/>
            <pc:sldMk cId="1068127193" sldId="1696"/>
            <ac:picMk id="17412" creationId="{E488D351-FBEC-4415-B094-3BCDE504E423}"/>
          </ac:picMkLst>
        </pc:picChg>
        <pc:picChg chg="add del mod">
          <ac:chgData name="Dona Kar" userId="df293a1c-b394-42ac-9875-de5602368004" providerId="ADAL" clId="{22B28799-2D24-448D-BA03-5E7C4206ED5B}" dt="2022-04-13T06:55:34.453" v="46136" actId="21"/>
          <ac:picMkLst>
            <pc:docMk/>
            <pc:sldMk cId="1068127193" sldId="1696"/>
            <ac:picMk id="17414" creationId="{AFE53CFE-F973-4570-956F-06227A998D1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58:32.202" v="46206" actId="20577"/>
        <pc:sldMkLst>
          <pc:docMk/>
          <pc:sldMk cId="1990933676" sldId="1697"/>
        </pc:sldMkLst>
        <pc:spChg chg="mod">
          <ac:chgData name="Dona Kar" userId="df293a1c-b394-42ac-9875-de5602368004" providerId="ADAL" clId="{22B28799-2D24-448D-BA03-5E7C4206ED5B}" dt="2022-04-13T06:58:32.202" v="46206" actId="20577"/>
          <ac:spMkLst>
            <pc:docMk/>
            <pc:sldMk cId="1990933676" sldId="169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07:27.465" v="45398" actId="5793"/>
          <ac:spMkLst>
            <pc:docMk/>
            <pc:sldMk cId="1990933676" sldId="1697"/>
            <ac:spMk id="31" creationId="{52765114-0FA7-49D8-B4C0-FF2F1BCD19F3}"/>
          </ac:spMkLst>
        </pc:spChg>
        <pc:spChg chg="add del mod">
          <ac:chgData name="Dona Kar" userId="df293a1c-b394-42ac-9875-de5602368004" providerId="ADAL" clId="{22B28799-2D24-448D-BA03-5E7C4206ED5B}" dt="2022-04-13T06:52:07.310" v="46055" actId="21"/>
          <ac:spMkLst>
            <pc:docMk/>
            <pc:sldMk cId="1990933676" sldId="1697"/>
            <ac:spMk id="32" creationId="{CC4077DA-A02C-47BC-9D53-649D76731938}"/>
          </ac:spMkLst>
        </pc:spChg>
        <pc:spChg chg="del">
          <ac:chgData name="Dona Kar" userId="df293a1c-b394-42ac-9875-de5602368004" providerId="ADAL" clId="{22B28799-2D24-448D-BA03-5E7C4206ED5B}" dt="2022-04-13T06:08:08.278" v="45405" actId="478"/>
          <ac:spMkLst>
            <pc:docMk/>
            <pc:sldMk cId="1990933676" sldId="1697"/>
            <ac:spMk id="33" creationId="{0E95F0E1-2C5B-49A1-8A23-760C488D5CCF}"/>
          </ac:spMkLst>
        </pc:spChg>
        <pc:spChg chg="del">
          <ac:chgData name="Dona Kar" userId="df293a1c-b394-42ac-9875-de5602368004" providerId="ADAL" clId="{22B28799-2D24-448D-BA03-5E7C4206ED5B}" dt="2022-04-13T06:08:13.150" v="45406" actId="478"/>
          <ac:spMkLst>
            <pc:docMk/>
            <pc:sldMk cId="1990933676" sldId="1697"/>
            <ac:spMk id="34" creationId="{A3FB3D2C-254D-4285-AFC9-D28EBB6981DD}"/>
          </ac:spMkLst>
        </pc:spChg>
        <pc:spChg chg="add mod">
          <ac:chgData name="Dona Kar" userId="df293a1c-b394-42ac-9875-de5602368004" providerId="ADAL" clId="{22B28799-2D24-448D-BA03-5E7C4206ED5B}" dt="2022-04-13T06:57:12.351" v="46151" actId="1076"/>
          <ac:spMkLst>
            <pc:docMk/>
            <pc:sldMk cId="1990933676" sldId="1697"/>
            <ac:spMk id="35" creationId="{2FF3384B-342D-4238-8B7A-9747BE993951}"/>
          </ac:spMkLst>
        </pc:spChg>
        <pc:spChg chg="add del mod">
          <ac:chgData name="Dona Kar" userId="df293a1c-b394-42ac-9875-de5602368004" providerId="ADAL" clId="{22B28799-2D24-448D-BA03-5E7C4206ED5B}" dt="2022-04-13T06:52:06.414" v="46054"/>
          <ac:spMkLst>
            <pc:docMk/>
            <pc:sldMk cId="1990933676" sldId="1697"/>
            <ac:spMk id="36" creationId="{4D6225FD-BAC4-4E62-93D6-78629241BAC7}"/>
          </ac:spMkLst>
        </pc:spChg>
        <pc:picChg chg="add del mod">
          <ac:chgData name="Dona Kar" userId="df293a1c-b394-42ac-9875-de5602368004" providerId="ADAL" clId="{22B28799-2D24-448D-BA03-5E7C4206ED5B}" dt="2022-04-13T06:52:09.022" v="46058"/>
          <ac:picMkLst>
            <pc:docMk/>
            <pc:sldMk cId="1990933676" sldId="1697"/>
            <ac:picMk id="16386" creationId="{369F3D9E-6DBE-423B-B6EB-2C8B6D11788C}"/>
          </ac:picMkLst>
        </pc:picChg>
        <pc:picChg chg="add mod">
          <ac:chgData name="Dona Kar" userId="df293a1c-b394-42ac-9875-de5602368004" providerId="ADAL" clId="{22B28799-2D24-448D-BA03-5E7C4206ED5B}" dt="2022-04-13T06:56:59.911" v="46147" actId="14100"/>
          <ac:picMkLst>
            <pc:docMk/>
            <pc:sldMk cId="1990933676" sldId="1697"/>
            <ac:picMk id="16388" creationId="{EFA73CFF-E197-4347-A5FE-14DE67E6ED4E}"/>
          </ac:picMkLst>
        </pc:picChg>
        <pc:picChg chg="add mod">
          <ac:chgData name="Dona Kar" userId="df293a1c-b394-42ac-9875-de5602368004" providerId="ADAL" clId="{22B28799-2D24-448D-BA03-5E7C4206ED5B}" dt="2022-04-13T06:58:17.314" v="46154" actId="1076"/>
          <ac:picMkLst>
            <pc:docMk/>
            <pc:sldMk cId="1990933676" sldId="1697"/>
            <ac:picMk id="16390" creationId="{7D39DC55-3B0A-44C1-AEFA-9AF86F08D58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38:34.917" v="45644" actId="20577"/>
        <pc:sldMkLst>
          <pc:docMk/>
          <pc:sldMk cId="2809448103" sldId="1698"/>
        </pc:sldMkLst>
        <pc:spChg chg="mod">
          <ac:chgData name="Dona Kar" userId="df293a1c-b394-42ac-9875-de5602368004" providerId="ADAL" clId="{22B28799-2D24-448D-BA03-5E7C4206ED5B}" dt="2022-04-13T06:38:34.917" v="45644" actId="20577"/>
          <ac:spMkLst>
            <pc:docMk/>
            <pc:sldMk cId="2809448103" sldId="169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18:13.787" v="45567" actId="1076"/>
          <ac:spMkLst>
            <pc:docMk/>
            <pc:sldMk cId="2809448103" sldId="1698"/>
            <ac:spMk id="31" creationId="{52765114-0FA7-49D8-B4C0-FF2F1BCD19F3}"/>
          </ac:spMkLst>
        </pc:spChg>
        <pc:spChg chg="del">
          <ac:chgData name="Dona Kar" userId="df293a1c-b394-42ac-9875-de5602368004" providerId="ADAL" clId="{22B28799-2D24-448D-BA03-5E7C4206ED5B}" dt="2022-04-13T06:09:14.156" v="45414" actId="478"/>
          <ac:spMkLst>
            <pc:docMk/>
            <pc:sldMk cId="2809448103" sldId="1698"/>
            <ac:spMk id="32" creationId="{CC4077DA-A02C-47BC-9D53-649D76731938}"/>
          </ac:spMkLst>
        </pc:spChg>
        <pc:spChg chg="add mod">
          <ac:chgData name="Dona Kar" userId="df293a1c-b394-42ac-9875-de5602368004" providerId="ADAL" clId="{22B28799-2D24-448D-BA03-5E7C4206ED5B}" dt="2022-04-13T06:18:27.336" v="45592" actId="20577"/>
          <ac:spMkLst>
            <pc:docMk/>
            <pc:sldMk cId="2809448103" sldId="1698"/>
            <ac:spMk id="33" creationId="{0008A49A-E647-4265-94A2-9F43F2C53BAD}"/>
          </ac:spMkLst>
        </pc:spChg>
        <pc:spChg chg="add mod">
          <ac:chgData name="Dona Kar" userId="df293a1c-b394-42ac-9875-de5602368004" providerId="ADAL" clId="{22B28799-2D24-448D-BA03-5E7C4206ED5B}" dt="2022-04-13T06:18:47.800" v="45608" actId="1076"/>
          <ac:spMkLst>
            <pc:docMk/>
            <pc:sldMk cId="2809448103" sldId="1698"/>
            <ac:spMk id="34" creationId="{B7F41D43-B582-4AA4-B2F8-59B0F3D9AC10}"/>
          </ac:spMkLst>
        </pc:spChg>
        <pc:spChg chg="del">
          <ac:chgData name="Dona Kar" userId="df293a1c-b394-42ac-9875-de5602368004" providerId="ADAL" clId="{22B28799-2D24-448D-BA03-5E7C4206ED5B}" dt="2022-04-13T06:09:16.262" v="45415" actId="478"/>
          <ac:spMkLst>
            <pc:docMk/>
            <pc:sldMk cId="2809448103" sldId="1698"/>
            <ac:spMk id="35" creationId="{2FF3384B-342D-4238-8B7A-9747BE993951}"/>
          </ac:spMkLst>
        </pc:spChg>
      </pc:sldChg>
      <pc:sldChg chg="addSp modSp add mod">
        <pc:chgData name="Dona Kar" userId="df293a1c-b394-42ac-9875-de5602368004" providerId="ADAL" clId="{22B28799-2D24-448D-BA03-5E7C4206ED5B}" dt="2022-04-13T06:43:30.324" v="45902" actId="20577"/>
        <pc:sldMkLst>
          <pc:docMk/>
          <pc:sldMk cId="2855132125" sldId="1699"/>
        </pc:sldMkLst>
        <pc:spChg chg="add mod">
          <ac:chgData name="Dona Kar" userId="df293a1c-b394-42ac-9875-de5602368004" providerId="ADAL" clId="{22B28799-2D24-448D-BA03-5E7C4206ED5B}" dt="2022-04-13T06:39:24.551" v="45669" actId="1076"/>
          <ac:spMkLst>
            <pc:docMk/>
            <pc:sldMk cId="2855132125" sldId="1699"/>
            <ac:spMk id="2" creationId="{96AA29F4-3928-4DB1-AC44-034610A98570}"/>
          </ac:spMkLst>
        </pc:spChg>
        <pc:spChg chg="mod">
          <ac:chgData name="Dona Kar" userId="df293a1c-b394-42ac-9875-de5602368004" providerId="ADAL" clId="{22B28799-2D24-448D-BA03-5E7C4206ED5B}" dt="2022-04-13T06:43:30.324" v="45902" actId="20577"/>
          <ac:spMkLst>
            <pc:docMk/>
            <pc:sldMk cId="2855132125" sldId="169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06:38:52.889" v="45649" actId="1035"/>
          <ac:spMkLst>
            <pc:docMk/>
            <pc:sldMk cId="2855132125" sldId="1699"/>
            <ac:spMk id="32" creationId="{FA51DC35-EBEE-455D-928B-ABF1038C8373}"/>
          </ac:spMkLst>
        </pc:spChg>
        <pc:spChg chg="add mod">
          <ac:chgData name="Dona Kar" userId="df293a1c-b394-42ac-9875-de5602368004" providerId="ADAL" clId="{22B28799-2D24-448D-BA03-5E7C4206ED5B}" dt="2022-04-13T06:40:22.048" v="45689" actId="1076"/>
          <ac:spMkLst>
            <pc:docMk/>
            <pc:sldMk cId="2855132125" sldId="1699"/>
            <ac:spMk id="35" creationId="{95B547A1-9351-47DC-987F-33952C89FA68}"/>
          </ac:spMkLst>
        </pc:spChg>
        <pc:spChg chg="add mod">
          <ac:chgData name="Dona Kar" userId="df293a1c-b394-42ac-9875-de5602368004" providerId="ADAL" clId="{22B28799-2D24-448D-BA03-5E7C4206ED5B}" dt="2022-04-13T06:41:33.253" v="45878" actId="120"/>
          <ac:spMkLst>
            <pc:docMk/>
            <pc:sldMk cId="2855132125" sldId="1699"/>
            <ac:spMk id="36" creationId="{45DCD1CB-530F-43BA-9521-11A0828A0A7C}"/>
          </ac:spMkLst>
        </pc:spChg>
        <pc:spChg chg="add mod">
          <ac:chgData name="Dona Kar" userId="df293a1c-b394-42ac-9875-de5602368004" providerId="ADAL" clId="{22B28799-2D24-448D-BA03-5E7C4206ED5B}" dt="2022-04-13T06:42:02.622" v="45884" actId="1076"/>
          <ac:spMkLst>
            <pc:docMk/>
            <pc:sldMk cId="2855132125" sldId="1699"/>
            <ac:spMk id="37" creationId="{AB6F42B2-84EA-44A4-BC42-E9E97AD41D33}"/>
          </ac:spMkLst>
        </pc:spChg>
        <pc:spChg chg="add mod">
          <ac:chgData name="Dona Kar" userId="df293a1c-b394-42ac-9875-de5602368004" providerId="ADAL" clId="{22B28799-2D24-448D-BA03-5E7C4206ED5B}" dt="2022-04-13T06:42:44.001" v="45896" actId="14100"/>
          <ac:spMkLst>
            <pc:docMk/>
            <pc:sldMk cId="2855132125" sldId="1699"/>
            <ac:spMk id="40" creationId="{046B2BAE-7A2F-4072-A54F-E509C66A3172}"/>
          </ac:spMkLst>
        </pc:spChg>
        <pc:picChg chg="add mod">
          <ac:chgData name="Dona Kar" userId="df293a1c-b394-42ac-9875-de5602368004" providerId="ADAL" clId="{22B28799-2D24-448D-BA03-5E7C4206ED5B}" dt="2022-04-13T06:43:23.283" v="45898" actId="1076"/>
          <ac:picMkLst>
            <pc:docMk/>
            <pc:sldMk cId="2855132125" sldId="1699"/>
            <ac:picMk id="5" creationId="{479361B8-55AD-450B-9619-E841E11AA37F}"/>
          </ac:picMkLst>
        </pc:picChg>
        <pc:picChg chg="add mod">
          <ac:chgData name="Dona Kar" userId="df293a1c-b394-42ac-9875-de5602368004" providerId="ADAL" clId="{22B28799-2D24-448D-BA03-5E7C4206ED5B}" dt="2022-04-13T06:41:48.776" v="45882" actId="1076"/>
          <ac:picMkLst>
            <pc:docMk/>
            <pc:sldMk cId="2855132125" sldId="1699"/>
            <ac:picMk id="38" creationId="{040C90DC-F7D9-4138-92EB-C89A6A97A734}"/>
          </ac:picMkLst>
        </pc:picChg>
        <pc:picChg chg="add mod">
          <ac:chgData name="Dona Kar" userId="df293a1c-b394-42ac-9875-de5602368004" providerId="ADAL" clId="{22B28799-2D24-448D-BA03-5E7C4206ED5B}" dt="2022-04-13T06:41:57.288" v="45883" actId="1076"/>
          <ac:picMkLst>
            <pc:docMk/>
            <pc:sldMk cId="2855132125" sldId="1699"/>
            <ac:picMk id="39" creationId="{F10302AF-B1C0-40F6-AD9C-29A90424EDA7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45:27.097" v="45954" actId="20577"/>
        <pc:sldMkLst>
          <pc:docMk/>
          <pc:sldMk cId="806487360" sldId="1700"/>
        </pc:sldMkLst>
        <pc:spChg chg="mod">
          <ac:chgData name="Dona Kar" userId="df293a1c-b394-42ac-9875-de5602368004" providerId="ADAL" clId="{22B28799-2D24-448D-BA03-5E7C4206ED5B}" dt="2022-04-13T06:45:27.097" v="45954" actId="20577"/>
          <ac:spMkLst>
            <pc:docMk/>
            <pc:sldMk cId="806487360" sldId="170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45:20.438" v="45952" actId="20577"/>
          <ac:spMkLst>
            <pc:docMk/>
            <pc:sldMk cId="806487360" sldId="1700"/>
            <ac:spMk id="37" creationId="{AB6F42B2-84EA-44A4-BC42-E9E97AD41D33}"/>
          </ac:spMkLst>
        </pc:spChg>
        <pc:spChg chg="mod">
          <ac:chgData name="Dona Kar" userId="df293a1c-b394-42ac-9875-de5602368004" providerId="ADAL" clId="{22B28799-2D24-448D-BA03-5E7C4206ED5B}" dt="2022-04-13T06:44:08.244" v="45946" actId="20577"/>
          <ac:spMkLst>
            <pc:docMk/>
            <pc:sldMk cId="806487360" sldId="1700"/>
            <ac:spMk id="40" creationId="{046B2BAE-7A2F-4072-A54F-E509C66A3172}"/>
          </ac:spMkLst>
        </pc:spChg>
        <pc:picChg chg="add mod">
          <ac:chgData name="Dona Kar" userId="df293a1c-b394-42ac-9875-de5602368004" providerId="ADAL" clId="{22B28799-2D24-448D-BA03-5E7C4206ED5B}" dt="2022-04-13T06:45:18.153" v="45950" actId="1076"/>
          <ac:picMkLst>
            <pc:docMk/>
            <pc:sldMk cId="806487360" sldId="1700"/>
            <ac:picMk id="4" creationId="{3B32CF84-EA60-4E2F-BDCF-4AC53F12DDC5}"/>
          </ac:picMkLst>
        </pc:picChg>
        <pc:picChg chg="del">
          <ac:chgData name="Dona Kar" userId="df293a1c-b394-42ac-9875-de5602368004" providerId="ADAL" clId="{22B28799-2D24-448D-BA03-5E7C4206ED5B}" dt="2022-04-13T06:44:12.143" v="45947" actId="478"/>
          <ac:picMkLst>
            <pc:docMk/>
            <pc:sldMk cId="806487360" sldId="1700"/>
            <ac:picMk id="5" creationId="{479361B8-55AD-450B-9619-E841E11AA37F}"/>
          </ac:picMkLst>
        </pc:picChg>
      </pc:sldChg>
      <pc:sldChg chg="modSp add del mod">
        <pc:chgData name="Dona Kar" userId="df293a1c-b394-42ac-9875-de5602368004" providerId="ADAL" clId="{22B28799-2D24-448D-BA03-5E7C4206ED5B}" dt="2022-04-13T06:43:33.830" v="45903" actId="47"/>
        <pc:sldMkLst>
          <pc:docMk/>
          <pc:sldMk cId="3264843475" sldId="1700"/>
        </pc:sldMkLst>
        <pc:spChg chg="mod">
          <ac:chgData name="Dona Kar" userId="df293a1c-b394-42ac-9875-de5602368004" providerId="ADAL" clId="{22B28799-2D24-448D-BA03-5E7C4206ED5B}" dt="2022-04-13T06:40:04.937" v="45672" actId="1076"/>
          <ac:spMkLst>
            <pc:docMk/>
            <pc:sldMk cId="3264843475" sldId="1700"/>
            <ac:spMk id="2" creationId="{367A3D87-F60D-4B87-B8E7-B9FE670D40AC}"/>
          </ac:spMkLst>
        </pc:spChg>
        <pc:picChg chg="mod">
          <ac:chgData name="Dona Kar" userId="df293a1c-b394-42ac-9875-de5602368004" providerId="ADAL" clId="{22B28799-2D24-448D-BA03-5E7C4206ED5B}" dt="2022-04-13T06:41:37.833" v="45880" actId="1076"/>
          <ac:picMkLst>
            <pc:docMk/>
            <pc:sldMk cId="3264843475" sldId="1700"/>
            <ac:picMk id="25" creationId="{3173DA80-9C20-4209-87E2-23FD49EB9C5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6:46:46.302" v="45986" actId="20577"/>
        <pc:sldMkLst>
          <pc:docMk/>
          <pc:sldMk cId="900082698" sldId="1701"/>
        </pc:sldMkLst>
        <pc:spChg chg="mod">
          <ac:chgData name="Dona Kar" userId="df293a1c-b394-42ac-9875-de5602368004" providerId="ADAL" clId="{22B28799-2D24-448D-BA03-5E7C4206ED5B}" dt="2022-04-13T06:46:46.302" v="45986" actId="20577"/>
          <ac:spMkLst>
            <pc:docMk/>
            <pc:sldMk cId="900082698" sldId="170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6:45:33.304" v="45957" actId="20577"/>
          <ac:spMkLst>
            <pc:docMk/>
            <pc:sldMk cId="900082698" sldId="1701"/>
            <ac:spMk id="37" creationId="{AB6F42B2-84EA-44A4-BC42-E9E97AD41D33}"/>
          </ac:spMkLst>
        </pc:spChg>
        <pc:spChg chg="mod">
          <ac:chgData name="Dona Kar" userId="df293a1c-b394-42ac-9875-de5602368004" providerId="ADAL" clId="{22B28799-2D24-448D-BA03-5E7C4206ED5B}" dt="2022-04-13T06:45:57.214" v="45980" actId="2711"/>
          <ac:spMkLst>
            <pc:docMk/>
            <pc:sldMk cId="900082698" sldId="1701"/>
            <ac:spMk id="40" creationId="{046B2BAE-7A2F-4072-A54F-E509C66A3172}"/>
          </ac:spMkLst>
        </pc:spChg>
        <pc:picChg chg="del">
          <ac:chgData name="Dona Kar" userId="df293a1c-b394-42ac-9875-de5602368004" providerId="ADAL" clId="{22B28799-2D24-448D-BA03-5E7C4206ED5B}" dt="2022-04-13T06:45:44.467" v="45978" actId="478"/>
          <ac:picMkLst>
            <pc:docMk/>
            <pc:sldMk cId="900082698" sldId="1701"/>
            <ac:picMk id="4" creationId="{3B32CF84-EA60-4E2F-BDCF-4AC53F12DDC5}"/>
          </ac:picMkLst>
        </pc:picChg>
        <pc:picChg chg="add mod">
          <ac:chgData name="Dona Kar" userId="df293a1c-b394-42ac-9875-de5602368004" providerId="ADAL" clId="{22B28799-2D24-448D-BA03-5E7C4206ED5B}" dt="2022-04-13T06:46:38.496" v="45984" actId="1076"/>
          <ac:picMkLst>
            <pc:docMk/>
            <pc:sldMk cId="900082698" sldId="1701"/>
            <ac:picMk id="5" creationId="{44E0F3C5-CAD0-469A-AD6B-E242BBE414F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7:57:41.677" v="46990" actId="20577"/>
        <pc:sldMkLst>
          <pc:docMk/>
          <pc:sldMk cId="1144999060" sldId="1702"/>
        </pc:sldMkLst>
        <pc:spChg chg="add mod ord">
          <ac:chgData name="Dona Kar" userId="df293a1c-b394-42ac-9875-de5602368004" providerId="ADAL" clId="{22B28799-2D24-448D-BA03-5E7C4206ED5B}" dt="2022-04-13T07:50:39.730" v="46300" actId="14100"/>
          <ac:spMkLst>
            <pc:docMk/>
            <pc:sldMk cId="1144999060" sldId="1702"/>
            <ac:spMk id="12" creationId="{CBB71B45-8858-434A-91A0-A3C90CB8D392}"/>
          </ac:spMkLst>
        </pc:spChg>
        <pc:spChg chg="add mod">
          <ac:chgData name="Dona Kar" userId="df293a1c-b394-42ac-9875-de5602368004" providerId="ADAL" clId="{22B28799-2D24-448D-BA03-5E7C4206ED5B}" dt="2022-04-13T07:50:36.692" v="46299" actId="14100"/>
          <ac:spMkLst>
            <pc:docMk/>
            <pc:sldMk cId="1144999060" sldId="1702"/>
            <ac:spMk id="13" creationId="{4EB4A3C6-CF4B-492D-B04B-F94E4770A327}"/>
          </ac:spMkLst>
        </pc:spChg>
        <pc:spChg chg="del">
          <ac:chgData name="Dona Kar" userId="df293a1c-b394-42ac-9875-de5602368004" providerId="ADAL" clId="{22B28799-2D24-448D-BA03-5E7C4206ED5B}" dt="2022-04-13T07:21:43.463" v="46208" actId="478"/>
          <ac:spMkLst>
            <pc:docMk/>
            <pc:sldMk cId="1144999060" sldId="1702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3T07:21:43.463" v="46208" actId="478"/>
          <ac:spMkLst>
            <pc:docMk/>
            <pc:sldMk cId="1144999060" sldId="1702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3T07:21:43.463" v="46208" actId="478"/>
          <ac:spMkLst>
            <pc:docMk/>
            <pc:sldMk cId="1144999060" sldId="1702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3T07:21:57.560" v="46210" actId="14100"/>
          <ac:spMkLst>
            <pc:docMk/>
            <pc:sldMk cId="1144999060" sldId="1702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07:48:12.340" v="46237" actId="108"/>
          <ac:spMkLst>
            <pc:docMk/>
            <pc:sldMk cId="1144999060" sldId="1702"/>
            <ac:spMk id="23" creationId="{8B23A3BA-E52D-4C1A-AEBC-1DEB2974B58C}"/>
          </ac:spMkLst>
        </pc:spChg>
        <pc:spChg chg="mod">
          <ac:chgData name="Dona Kar" userId="df293a1c-b394-42ac-9875-de5602368004" providerId="ADAL" clId="{22B28799-2D24-448D-BA03-5E7C4206ED5B}" dt="2022-04-13T07:57:41.677" v="46990" actId="20577"/>
          <ac:spMkLst>
            <pc:docMk/>
            <pc:sldMk cId="1144999060" sldId="170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7:56:22.939" v="46975" actId="20577"/>
          <ac:spMkLst>
            <pc:docMk/>
            <pc:sldMk cId="1144999060" sldId="1702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07:43:33.166" v="46217"/>
          <ac:spMkLst>
            <pc:docMk/>
            <pc:sldMk cId="1144999060" sldId="1702"/>
            <ac:spMk id="28" creationId="{5304308F-B1DB-4900-A58D-68F1D0F29F20}"/>
          </ac:spMkLst>
        </pc:spChg>
        <pc:spChg chg="add mod">
          <ac:chgData name="Dona Kar" userId="df293a1c-b394-42ac-9875-de5602368004" providerId="ADAL" clId="{22B28799-2D24-448D-BA03-5E7C4206ED5B}" dt="2022-04-13T07:50:30.844" v="46298" actId="1037"/>
          <ac:spMkLst>
            <pc:docMk/>
            <pc:sldMk cId="1144999060" sldId="1702"/>
            <ac:spMk id="29" creationId="{9E6882D9-12A8-41C4-8449-B83DD80FABB1}"/>
          </ac:spMkLst>
        </pc:spChg>
        <pc:spChg chg="add mod">
          <ac:chgData name="Dona Kar" userId="df293a1c-b394-42ac-9875-de5602368004" providerId="ADAL" clId="{22B28799-2D24-448D-BA03-5E7C4206ED5B}" dt="2022-04-13T07:50:30.844" v="46298" actId="1037"/>
          <ac:spMkLst>
            <pc:docMk/>
            <pc:sldMk cId="1144999060" sldId="1702"/>
            <ac:spMk id="30" creationId="{FED5AA86-7540-4685-8B6D-D5E9210CEF1C}"/>
          </ac:spMkLst>
        </pc:spChg>
        <pc:spChg chg="add mod">
          <ac:chgData name="Dona Kar" userId="df293a1c-b394-42ac-9875-de5602368004" providerId="ADAL" clId="{22B28799-2D24-448D-BA03-5E7C4206ED5B}" dt="2022-04-13T07:50:30.844" v="46298" actId="1037"/>
          <ac:spMkLst>
            <pc:docMk/>
            <pc:sldMk cId="1144999060" sldId="1702"/>
            <ac:spMk id="31" creationId="{98D04714-1820-4F58-98DE-634619DD4065}"/>
          </ac:spMkLst>
        </pc:spChg>
        <pc:grpChg chg="del">
          <ac:chgData name="Dona Kar" userId="df293a1c-b394-42ac-9875-de5602368004" providerId="ADAL" clId="{22B28799-2D24-448D-BA03-5E7C4206ED5B}" dt="2022-04-13T07:21:43.463" v="46208" actId="478"/>
          <ac:grpSpMkLst>
            <pc:docMk/>
            <pc:sldMk cId="1144999060" sldId="1702"/>
            <ac:grpSpMk id="17" creationId="{8508E8A0-3F79-42F9-8DC6-AE39AEDA5C6D}"/>
          </ac:grpSpMkLst>
        </pc:grpChg>
        <pc:grpChg chg="add mod">
          <ac:chgData name="Dona Kar" userId="df293a1c-b394-42ac-9875-de5602368004" providerId="ADAL" clId="{22B28799-2D24-448D-BA03-5E7C4206ED5B}" dt="2022-04-13T07:43:38.711" v="46221" actId="1036"/>
          <ac:grpSpMkLst>
            <pc:docMk/>
            <pc:sldMk cId="1144999060" sldId="1702"/>
            <ac:grpSpMk id="21" creationId="{C71B62A8-8242-4D6B-BC90-84EE64618888}"/>
          </ac:grpSpMkLst>
        </pc:grpChg>
        <pc:grpChg chg="mod">
          <ac:chgData name="Dona Kar" userId="df293a1c-b394-42ac-9875-de5602368004" providerId="ADAL" clId="{22B28799-2D24-448D-BA03-5E7C4206ED5B}" dt="2022-04-13T07:43:33.166" v="46217"/>
          <ac:grpSpMkLst>
            <pc:docMk/>
            <pc:sldMk cId="1144999060" sldId="1702"/>
            <ac:grpSpMk id="25" creationId="{C986D5E6-D7F4-4FF1-AE8A-F8360A371F81}"/>
          </ac:grpSpMkLst>
        </pc:grpChg>
        <pc:picChg chg="mod">
          <ac:chgData name="Dona Kar" userId="df293a1c-b394-42ac-9875-de5602368004" providerId="ADAL" clId="{22B28799-2D24-448D-BA03-5E7C4206ED5B}" dt="2022-04-13T07:43:33.166" v="46217"/>
          <ac:picMkLst>
            <pc:docMk/>
            <pc:sldMk cId="1144999060" sldId="1702"/>
            <ac:picMk id="26" creationId="{A92D51B2-80BA-485F-9A0A-EA96F1510CA7}"/>
          </ac:picMkLst>
        </pc:picChg>
        <pc:picChg chg="add mod">
          <ac:chgData name="Dona Kar" userId="df293a1c-b394-42ac-9875-de5602368004" providerId="ADAL" clId="{22B28799-2D24-448D-BA03-5E7C4206ED5B}" dt="2022-04-13T07:57:32.072" v="46988" actId="1037"/>
          <ac:picMkLst>
            <pc:docMk/>
            <pc:sldMk cId="1144999060" sldId="1702"/>
            <ac:picMk id="1026" creationId="{BDEF0037-FB91-4F05-8EB2-79F6591899E8}"/>
          </ac:picMkLst>
        </pc:picChg>
      </pc:sldChg>
      <pc:sldChg chg="addSp modSp add mod">
        <pc:chgData name="Dona Kar" userId="df293a1c-b394-42ac-9875-de5602368004" providerId="ADAL" clId="{22B28799-2D24-448D-BA03-5E7C4206ED5B}" dt="2022-04-13T07:58:48.568" v="46997" actId="20577"/>
        <pc:sldMkLst>
          <pc:docMk/>
          <pc:sldMk cId="3557743718" sldId="1703"/>
        </pc:sldMkLst>
        <pc:spChg chg="mod">
          <ac:chgData name="Dona Kar" userId="df293a1c-b394-42ac-9875-de5602368004" providerId="ADAL" clId="{22B28799-2D24-448D-BA03-5E7C4206ED5B}" dt="2022-04-13T07:58:48.568" v="46997" actId="20577"/>
          <ac:spMkLst>
            <pc:docMk/>
            <pc:sldMk cId="3557743718" sldId="170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7:53:26.194" v="46774" actId="1076"/>
          <ac:spMkLst>
            <pc:docMk/>
            <pc:sldMk cId="3557743718" sldId="1703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07:53:30.426" v="46776" actId="20577"/>
          <ac:spMkLst>
            <pc:docMk/>
            <pc:sldMk cId="3557743718" sldId="1703"/>
            <ac:spMk id="30" creationId="{FED5AA86-7540-4685-8B6D-D5E9210CEF1C}"/>
          </ac:spMkLst>
        </pc:spChg>
        <pc:picChg chg="add mod">
          <ac:chgData name="Dona Kar" userId="df293a1c-b394-42ac-9875-de5602368004" providerId="ADAL" clId="{22B28799-2D24-448D-BA03-5E7C4206ED5B}" dt="2022-04-13T07:58:39.554" v="46995" actId="167"/>
          <ac:picMkLst>
            <pc:docMk/>
            <pc:sldMk cId="3557743718" sldId="1703"/>
            <ac:picMk id="2050" creationId="{0E956519-3D72-4C5A-B4C9-5EC8F211A65B}"/>
          </ac:picMkLst>
        </pc:pic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2073265994" sldId="1704"/>
        </pc:sldMkLst>
        <pc:spChg chg="mod">
          <ac:chgData name="Dona Kar" userId="df293a1c-b394-42ac-9875-de5602368004" providerId="ADAL" clId="{22B28799-2D24-448D-BA03-5E7C4206ED5B}" dt="2022-04-13T08:00:30.631" v="47003" actId="20577"/>
          <ac:spMkLst>
            <pc:docMk/>
            <pc:sldMk cId="2073265994" sldId="170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01:42.590" v="56690"/>
          <ac:spMkLst>
            <pc:docMk/>
            <pc:sldMk cId="2073265994" sldId="1704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07:53:37.946" v="46779" actId="20577"/>
          <ac:spMkLst>
            <pc:docMk/>
            <pc:sldMk cId="2073265994" sldId="1704"/>
            <ac:spMk id="30" creationId="{FED5AA86-7540-4685-8B6D-D5E9210CEF1C}"/>
          </ac:spMkLst>
        </pc:spChg>
        <pc:picChg chg="add mod">
          <ac:chgData name="Dona Kar" userId="df293a1c-b394-42ac-9875-de5602368004" providerId="ADAL" clId="{22B28799-2D24-448D-BA03-5E7C4206ED5B}" dt="2022-04-13T08:00:16.731" v="47001" actId="167"/>
          <ac:picMkLst>
            <pc:docMk/>
            <pc:sldMk cId="2073265994" sldId="1704"/>
            <ac:picMk id="3074" creationId="{D8A03BE2-6246-4E9A-831C-577BD316DF60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514340726" sldId="1705"/>
        </pc:sldMkLst>
        <pc:spChg chg="add mod">
          <ac:chgData name="Dona Kar" userId="df293a1c-b394-42ac-9875-de5602368004" providerId="ADAL" clId="{22B28799-2D24-448D-BA03-5E7C4206ED5B}" dt="2022-04-13T08:10:48.122" v="47695" actId="20577"/>
          <ac:spMkLst>
            <pc:docMk/>
            <pc:sldMk cId="514340726" sldId="1705"/>
            <ac:spMk id="10" creationId="{BCEF48D8-0A17-4A78-9461-89C24B9A4FB4}"/>
          </ac:spMkLst>
        </pc:spChg>
        <pc:spChg chg="del">
          <ac:chgData name="Dona Kar" userId="df293a1c-b394-42ac-9875-de5602368004" providerId="ADAL" clId="{22B28799-2D24-448D-BA03-5E7C4206ED5B}" dt="2022-04-13T08:06:27.418" v="47421" actId="478"/>
          <ac:spMkLst>
            <pc:docMk/>
            <pc:sldMk cId="514340726" sldId="1705"/>
            <ac:spMk id="13" creationId="{E39B108F-5A4B-40FB-BFAE-139C3CCAF6BA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514340726" sldId="1705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08:06:27.418" v="47421" actId="478"/>
          <ac:spMkLst>
            <pc:docMk/>
            <pc:sldMk cId="514340726" sldId="1705"/>
            <ac:spMk id="17" creationId="{7FEFE7FC-9D66-46E1-82F0-B277D1EA14DD}"/>
          </ac:spMkLst>
        </pc:spChg>
        <pc:spChg chg="del mod">
          <ac:chgData name="Dona Kar" userId="df293a1c-b394-42ac-9875-de5602368004" providerId="ADAL" clId="{22B28799-2D24-448D-BA03-5E7C4206ED5B}" dt="2022-04-13T08:07:46.607" v="47535" actId="478"/>
          <ac:spMkLst>
            <pc:docMk/>
            <pc:sldMk cId="514340726" sldId="1705"/>
            <ac:spMk id="18" creationId="{CD298C80-A911-4111-A537-C3FC117C11DD}"/>
          </ac:spMkLst>
        </pc:spChg>
        <pc:spChg chg="del mod">
          <ac:chgData name="Dona Kar" userId="df293a1c-b394-42ac-9875-de5602368004" providerId="ADAL" clId="{22B28799-2D24-448D-BA03-5E7C4206ED5B}" dt="2022-04-13T08:09:38.363" v="47649" actId="478"/>
          <ac:spMkLst>
            <pc:docMk/>
            <pc:sldMk cId="514340726" sldId="1705"/>
            <ac:spMk id="19" creationId="{B01AA4AD-F11E-4F3B-92E0-DE00CC0B4AB3}"/>
          </ac:spMkLst>
        </pc:spChg>
        <pc:spChg chg="mod">
          <ac:chgData name="Dona Kar" userId="df293a1c-b394-42ac-9875-de5602368004" providerId="ADAL" clId="{22B28799-2D24-448D-BA03-5E7C4206ED5B}" dt="2022-04-13T08:10:57.933" v="47697" actId="14100"/>
          <ac:spMkLst>
            <pc:docMk/>
            <pc:sldMk cId="514340726" sldId="1705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08:03:27.187" v="47159" actId="20577"/>
          <ac:spMkLst>
            <pc:docMk/>
            <pc:sldMk cId="514340726" sldId="170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8:09:50.523" v="47655" actId="20577"/>
          <ac:spMkLst>
            <pc:docMk/>
            <pc:sldMk cId="514340726" sldId="1705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08:10:25.226" v="47676" actId="1036"/>
          <ac:picMkLst>
            <pc:docMk/>
            <pc:sldMk cId="514340726" sldId="1705"/>
            <ac:picMk id="4098" creationId="{1344366F-CD3C-4364-987A-106CDF48A38E}"/>
          </ac:picMkLst>
        </pc:picChg>
        <pc:picChg chg="del">
          <ac:chgData name="Dona Kar" userId="df293a1c-b394-42ac-9875-de5602368004" providerId="ADAL" clId="{22B28799-2D24-448D-BA03-5E7C4206ED5B}" dt="2022-04-13T08:07:56.517" v="47539" actId="478"/>
          <ac:picMkLst>
            <pc:docMk/>
            <pc:sldMk cId="514340726" sldId="1705"/>
            <ac:picMk id="7170" creationId="{5804C79A-60F1-4B47-BF4D-A4DFCBC69654}"/>
          </ac:picMkLst>
        </pc:picChg>
      </pc:sldChg>
      <pc:sldChg chg="addSp delSp modSp add del mod">
        <pc:chgData name="Dona Kar" userId="df293a1c-b394-42ac-9875-de5602368004" providerId="ADAL" clId="{22B28799-2D24-448D-BA03-5E7C4206ED5B}" dt="2022-04-13T08:14:44.512" v="47796" actId="47"/>
        <pc:sldMkLst>
          <pc:docMk/>
          <pc:sldMk cId="4078831793" sldId="1706"/>
        </pc:sldMkLst>
        <pc:spChg chg="add del mod">
          <ac:chgData name="Dona Kar" userId="df293a1c-b394-42ac-9875-de5602368004" providerId="ADAL" clId="{22B28799-2D24-448D-BA03-5E7C4206ED5B}" dt="2022-04-13T08:03:47.077" v="47161"/>
          <ac:spMkLst>
            <pc:docMk/>
            <pc:sldMk cId="4078831793" sldId="1706"/>
            <ac:spMk id="11" creationId="{7FC01C6D-50C3-4248-B88D-229A28DF6DDC}"/>
          </ac:spMkLst>
        </pc:spChg>
        <pc:spChg chg="mod">
          <ac:chgData name="Dona Kar" userId="df293a1c-b394-42ac-9875-de5602368004" providerId="ADAL" clId="{22B28799-2D24-448D-BA03-5E7C4206ED5B}" dt="2022-04-13T08:11:15.598" v="47701" actId="14100"/>
          <ac:spMkLst>
            <pc:docMk/>
            <pc:sldMk cId="4078831793" sldId="1706"/>
            <ac:spMk id="18" creationId="{CD298C80-A911-4111-A537-C3FC117C11DD}"/>
          </ac:spMkLst>
        </pc:spChg>
      </pc:sldChg>
      <pc:sldChg chg="addSp delSp modSp add mod">
        <pc:chgData name="Dona Kar" userId="df293a1c-b394-42ac-9875-de5602368004" providerId="ADAL" clId="{22B28799-2D24-448D-BA03-5E7C4206ED5B}" dt="2022-04-13T08:17:04.363" v="47886" actId="478"/>
        <pc:sldMkLst>
          <pc:docMk/>
          <pc:sldMk cId="4229714064" sldId="1707"/>
        </pc:sldMkLst>
        <pc:spChg chg="add mod">
          <ac:chgData name="Dona Kar" userId="df293a1c-b394-42ac-9875-de5602368004" providerId="ADAL" clId="{22B28799-2D24-448D-BA03-5E7C4206ED5B}" dt="2022-04-13T08:13:21.300" v="47757" actId="1076"/>
          <ac:spMkLst>
            <pc:docMk/>
            <pc:sldMk cId="4229714064" sldId="1707"/>
            <ac:spMk id="9" creationId="{476B772D-69D8-4EF6-8ED1-E8E492BB30D1}"/>
          </ac:spMkLst>
        </pc:spChg>
        <pc:spChg chg="del">
          <ac:chgData name="Dona Kar" userId="df293a1c-b394-42ac-9875-de5602368004" providerId="ADAL" clId="{22B28799-2D24-448D-BA03-5E7C4206ED5B}" dt="2022-04-13T08:11:10.057" v="47699" actId="478"/>
          <ac:spMkLst>
            <pc:docMk/>
            <pc:sldMk cId="4229714064" sldId="1707"/>
            <ac:spMk id="10" creationId="{BCEF48D8-0A17-4A78-9461-89C24B9A4FB4}"/>
          </ac:spMkLst>
        </pc:spChg>
        <pc:spChg chg="add mod">
          <ac:chgData name="Dona Kar" userId="df293a1c-b394-42ac-9875-de5602368004" providerId="ADAL" clId="{22B28799-2D24-448D-BA03-5E7C4206ED5B}" dt="2022-04-13T08:14:32.398" v="47795" actId="20577"/>
          <ac:spMkLst>
            <pc:docMk/>
            <pc:sldMk cId="4229714064" sldId="1707"/>
            <ac:spMk id="12" creationId="{80654FB1-8C1B-444C-87ED-0872A6EDAAE5}"/>
          </ac:spMkLst>
        </pc:spChg>
        <pc:spChg chg="mod">
          <ac:chgData name="Dona Kar" userId="df293a1c-b394-42ac-9875-de5602368004" providerId="ADAL" clId="{22B28799-2D24-448D-BA03-5E7C4206ED5B}" dt="2022-04-13T08:12:35.687" v="47742" actId="14100"/>
          <ac:spMkLst>
            <pc:docMk/>
            <pc:sldMk cId="4229714064" sldId="1707"/>
            <ac:spMk id="14" creationId="{6FDF728F-A30C-4DFE-BC4D-86048A3A0198}"/>
          </ac:spMkLst>
        </pc:spChg>
        <pc:spChg chg="add del">
          <ac:chgData name="Dona Kar" userId="df293a1c-b394-42ac-9875-de5602368004" providerId="ADAL" clId="{22B28799-2D24-448D-BA03-5E7C4206ED5B}" dt="2022-04-13T08:17:04.363" v="47886" actId="478"/>
          <ac:spMkLst>
            <pc:docMk/>
            <pc:sldMk cId="4229714064" sldId="1707"/>
            <ac:spMk id="15" creationId="{BDC24953-E3B0-48B9-AB54-7AC0DCC9B477}"/>
          </ac:spMkLst>
        </pc:spChg>
        <pc:spChg chg="mod">
          <ac:chgData name="Dona Kar" userId="df293a1c-b394-42ac-9875-de5602368004" providerId="ADAL" clId="{22B28799-2D24-448D-BA03-5E7C4206ED5B}" dt="2022-04-13T08:16:38.028" v="47879" actId="20577"/>
          <ac:spMkLst>
            <pc:docMk/>
            <pc:sldMk cId="4229714064" sldId="1707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08:11:26.022" v="47704" actId="478"/>
          <ac:spMkLst>
            <pc:docMk/>
            <pc:sldMk cId="4229714064" sldId="1707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08:13:25.436" v="47759" actId="1076"/>
          <ac:picMkLst>
            <pc:docMk/>
            <pc:sldMk cId="4229714064" sldId="1707"/>
            <ac:picMk id="11" creationId="{04A4E80A-DDF9-466C-BB8E-C3D345399DD4}"/>
          </ac:picMkLst>
        </pc:picChg>
        <pc:picChg chg="add mod">
          <ac:chgData name="Dona Kar" userId="df293a1c-b394-42ac-9875-de5602368004" providerId="ADAL" clId="{22B28799-2D24-448D-BA03-5E7C4206ED5B}" dt="2022-04-13T08:14:15.862" v="47773" actId="1076"/>
          <ac:picMkLst>
            <pc:docMk/>
            <pc:sldMk cId="4229714064" sldId="1707"/>
            <ac:picMk id="13" creationId="{2FF4B484-A85D-4782-9724-F9A1F80D7250}"/>
          </ac:picMkLst>
        </pc:picChg>
        <pc:picChg chg="del">
          <ac:chgData name="Dona Kar" userId="df293a1c-b394-42ac-9875-de5602368004" providerId="ADAL" clId="{22B28799-2D24-448D-BA03-5E7C4206ED5B}" dt="2022-04-13T08:11:11.925" v="47700" actId="478"/>
          <ac:picMkLst>
            <pc:docMk/>
            <pc:sldMk cId="4229714064" sldId="1707"/>
            <ac:picMk id="4098" creationId="{1344366F-CD3C-4364-987A-106CDF48A38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8:16:49.981" v="47883" actId="22"/>
        <pc:sldMkLst>
          <pc:docMk/>
          <pc:sldMk cId="3845512332" sldId="1708"/>
        </pc:sldMkLst>
        <pc:spChg chg="mod">
          <ac:chgData name="Dona Kar" userId="df293a1c-b394-42ac-9875-de5602368004" providerId="ADAL" clId="{22B28799-2D24-448D-BA03-5E7C4206ED5B}" dt="2022-04-13T08:15:36.530" v="47814" actId="14100"/>
          <ac:spMkLst>
            <pc:docMk/>
            <pc:sldMk cId="3845512332" sldId="1708"/>
            <ac:spMk id="9" creationId="{476B772D-69D8-4EF6-8ED1-E8E492BB30D1}"/>
          </ac:spMkLst>
        </pc:spChg>
        <pc:spChg chg="mod">
          <ac:chgData name="Dona Kar" userId="df293a1c-b394-42ac-9875-de5602368004" providerId="ADAL" clId="{22B28799-2D24-448D-BA03-5E7C4206ED5B}" dt="2022-04-13T08:16:11.780" v="47829" actId="1076"/>
          <ac:spMkLst>
            <pc:docMk/>
            <pc:sldMk cId="3845512332" sldId="1708"/>
            <ac:spMk id="12" creationId="{80654FB1-8C1B-444C-87ED-0872A6EDAAE5}"/>
          </ac:spMkLst>
        </pc:spChg>
        <pc:spChg chg="del">
          <ac:chgData name="Dona Kar" userId="df293a1c-b394-42ac-9875-de5602368004" providerId="ADAL" clId="{22B28799-2D24-448D-BA03-5E7C4206ED5B}" dt="2022-04-13T08:15:14.116" v="47806" actId="478"/>
          <ac:spMkLst>
            <pc:docMk/>
            <pc:sldMk cId="3845512332" sldId="1708"/>
            <ac:spMk id="14" creationId="{6FDF728F-A30C-4DFE-BC4D-86048A3A0198}"/>
          </ac:spMkLst>
        </pc:spChg>
        <pc:spChg chg="add del">
          <ac:chgData name="Dona Kar" userId="df293a1c-b394-42ac-9875-de5602368004" providerId="ADAL" clId="{22B28799-2D24-448D-BA03-5E7C4206ED5B}" dt="2022-04-13T08:16:49.981" v="47883" actId="22"/>
          <ac:spMkLst>
            <pc:docMk/>
            <pc:sldMk cId="3845512332" sldId="1708"/>
            <ac:spMk id="17" creationId="{AF00828C-E62D-465A-AD28-7AD9E4669B11}"/>
          </ac:spMkLst>
        </pc:spChg>
        <pc:spChg chg="mod">
          <ac:chgData name="Dona Kar" userId="df293a1c-b394-42ac-9875-de5602368004" providerId="ADAL" clId="{22B28799-2D24-448D-BA03-5E7C4206ED5B}" dt="2022-04-13T08:16:43.650" v="47880"/>
          <ac:spMkLst>
            <pc:docMk/>
            <pc:sldMk cId="3845512332" sldId="170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08:15:31.003" v="47812" actId="1076"/>
          <ac:picMkLst>
            <pc:docMk/>
            <pc:sldMk cId="3845512332" sldId="1708"/>
            <ac:picMk id="10" creationId="{1E49B5C9-15A6-49AE-8FC9-D583AD396B7C}"/>
          </ac:picMkLst>
        </pc:picChg>
        <pc:picChg chg="del">
          <ac:chgData name="Dona Kar" userId="df293a1c-b394-42ac-9875-de5602368004" providerId="ADAL" clId="{22B28799-2D24-448D-BA03-5E7C4206ED5B}" dt="2022-04-13T08:15:21.623" v="47810" actId="478"/>
          <ac:picMkLst>
            <pc:docMk/>
            <pc:sldMk cId="3845512332" sldId="1708"/>
            <ac:picMk id="11" creationId="{04A4E80A-DDF9-466C-BB8E-C3D345399DD4}"/>
          </ac:picMkLst>
        </pc:picChg>
        <pc:picChg chg="del">
          <ac:chgData name="Dona Kar" userId="df293a1c-b394-42ac-9875-de5602368004" providerId="ADAL" clId="{22B28799-2D24-448D-BA03-5E7C4206ED5B}" dt="2022-04-13T08:16:01.877" v="47825" actId="478"/>
          <ac:picMkLst>
            <pc:docMk/>
            <pc:sldMk cId="3845512332" sldId="1708"/>
            <ac:picMk id="13" creationId="{2FF4B484-A85D-4782-9724-F9A1F80D7250}"/>
          </ac:picMkLst>
        </pc:picChg>
        <pc:picChg chg="add mod">
          <ac:chgData name="Dona Kar" userId="df293a1c-b394-42ac-9875-de5602368004" providerId="ADAL" clId="{22B28799-2D24-448D-BA03-5E7C4206ED5B}" dt="2022-04-13T08:15:31.003" v="47812" actId="1076"/>
          <ac:picMkLst>
            <pc:docMk/>
            <pc:sldMk cId="3845512332" sldId="1708"/>
            <ac:picMk id="15" creationId="{B6243F43-A5F8-47D1-A9F3-6547CAD4BDA4}"/>
          </ac:picMkLst>
        </pc:picChg>
        <pc:picChg chg="add mod">
          <ac:chgData name="Dona Kar" userId="df293a1c-b394-42ac-9875-de5602368004" providerId="ADAL" clId="{22B28799-2D24-448D-BA03-5E7C4206ED5B}" dt="2022-04-13T08:16:08.049" v="47827" actId="1076"/>
          <ac:picMkLst>
            <pc:docMk/>
            <pc:sldMk cId="3845512332" sldId="1708"/>
            <ac:picMk id="16" creationId="{880C5B4F-79E5-4D45-89AD-2A6143BEF4D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08:19:29.517" v="47962" actId="20577"/>
        <pc:sldMkLst>
          <pc:docMk/>
          <pc:sldMk cId="4248682331" sldId="1709"/>
        </pc:sldMkLst>
        <pc:spChg chg="del">
          <ac:chgData name="Dona Kar" userId="df293a1c-b394-42ac-9875-de5602368004" providerId="ADAL" clId="{22B28799-2D24-448D-BA03-5E7C4206ED5B}" dt="2022-04-13T08:16:58.034" v="47885" actId="478"/>
          <ac:spMkLst>
            <pc:docMk/>
            <pc:sldMk cId="4248682331" sldId="1709"/>
            <ac:spMk id="9" creationId="{476B772D-69D8-4EF6-8ED1-E8E492BB30D1}"/>
          </ac:spMkLst>
        </pc:spChg>
        <pc:spChg chg="del">
          <ac:chgData name="Dona Kar" userId="df293a1c-b394-42ac-9875-de5602368004" providerId="ADAL" clId="{22B28799-2D24-448D-BA03-5E7C4206ED5B}" dt="2022-04-13T08:16:58.034" v="47885" actId="478"/>
          <ac:spMkLst>
            <pc:docMk/>
            <pc:sldMk cId="4248682331" sldId="1709"/>
            <ac:spMk id="12" creationId="{80654FB1-8C1B-444C-87ED-0872A6EDAAE5}"/>
          </ac:spMkLst>
        </pc:spChg>
        <pc:spChg chg="mod">
          <ac:chgData name="Dona Kar" userId="df293a1c-b394-42ac-9875-de5602368004" providerId="ADAL" clId="{22B28799-2D24-448D-BA03-5E7C4206ED5B}" dt="2022-04-13T08:18:56.313" v="47940" actId="1076"/>
          <ac:spMkLst>
            <pc:docMk/>
            <pc:sldMk cId="4248682331" sldId="1709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08:16:58.034" v="47885" actId="478"/>
          <ac:spMkLst>
            <pc:docMk/>
            <pc:sldMk cId="4248682331" sldId="1709"/>
            <ac:spMk id="15" creationId="{BDC24953-E3B0-48B9-AB54-7AC0DCC9B477}"/>
          </ac:spMkLst>
        </pc:spChg>
        <pc:spChg chg="mod">
          <ac:chgData name="Dona Kar" userId="df293a1c-b394-42ac-9875-de5602368004" providerId="ADAL" clId="{22B28799-2D24-448D-BA03-5E7C4206ED5B}" dt="2022-04-13T08:19:29.517" v="47962" actId="20577"/>
          <ac:spMkLst>
            <pc:docMk/>
            <pc:sldMk cId="4248682331" sldId="1709"/>
            <ac:spMk id="24" creationId="{F658F508-7FF4-4B5F-BB0A-3D1F02427888}"/>
          </ac:spMkLst>
        </pc:spChg>
        <pc:picChg chg="del">
          <ac:chgData name="Dona Kar" userId="df293a1c-b394-42ac-9875-de5602368004" providerId="ADAL" clId="{22B28799-2D24-448D-BA03-5E7C4206ED5B}" dt="2022-04-13T08:16:58.034" v="47885" actId="478"/>
          <ac:picMkLst>
            <pc:docMk/>
            <pc:sldMk cId="4248682331" sldId="1709"/>
            <ac:picMk id="11" creationId="{04A4E80A-DDF9-466C-BB8E-C3D345399DD4}"/>
          </ac:picMkLst>
        </pc:picChg>
        <pc:picChg chg="del">
          <ac:chgData name="Dona Kar" userId="df293a1c-b394-42ac-9875-de5602368004" providerId="ADAL" clId="{22B28799-2D24-448D-BA03-5E7C4206ED5B}" dt="2022-04-13T08:16:58.034" v="47885" actId="478"/>
          <ac:picMkLst>
            <pc:docMk/>
            <pc:sldMk cId="4248682331" sldId="1709"/>
            <ac:picMk id="13" creationId="{2FF4B484-A85D-4782-9724-F9A1F80D7250}"/>
          </ac:picMkLst>
        </pc:picChg>
        <pc:picChg chg="add mod">
          <ac:chgData name="Dona Kar" userId="df293a1c-b394-42ac-9875-de5602368004" providerId="ADAL" clId="{22B28799-2D24-448D-BA03-5E7C4206ED5B}" dt="2022-04-13T08:19:05.163" v="47941"/>
          <ac:picMkLst>
            <pc:docMk/>
            <pc:sldMk cId="4248682331" sldId="1709"/>
            <ac:picMk id="5122" creationId="{16709C4D-4B83-42C8-8A95-72A4CEB75675}"/>
          </ac:picMkLst>
        </pc:picChg>
      </pc:sldChg>
      <pc:sldChg chg="modSp add mod">
        <pc:chgData name="Dona Kar" userId="df293a1c-b394-42ac-9875-de5602368004" providerId="ADAL" clId="{22B28799-2D24-448D-BA03-5E7C4206ED5B}" dt="2022-04-13T08:58:10.681" v="48402" actId="20577"/>
        <pc:sldMkLst>
          <pc:docMk/>
          <pc:sldMk cId="1301755200" sldId="1710"/>
        </pc:sldMkLst>
        <pc:spChg chg="mod">
          <ac:chgData name="Dona Kar" userId="df293a1c-b394-42ac-9875-de5602368004" providerId="ADAL" clId="{22B28799-2D24-448D-BA03-5E7C4206ED5B}" dt="2022-04-13T08:28:23.335" v="48389" actId="1036"/>
          <ac:spMkLst>
            <pc:docMk/>
            <pc:sldMk cId="1301755200" sldId="1710"/>
            <ac:spMk id="14" creationId="{EFDBF512-BA42-4F21-9C11-CBF12B49E1E1}"/>
          </ac:spMkLst>
        </pc:spChg>
        <pc:spChg chg="mod">
          <ac:chgData name="Dona Kar" userId="df293a1c-b394-42ac-9875-de5602368004" providerId="ADAL" clId="{22B28799-2D24-448D-BA03-5E7C4206ED5B}" dt="2022-04-13T08:28:23.335" v="48389" actId="1036"/>
          <ac:spMkLst>
            <pc:docMk/>
            <pc:sldMk cId="1301755200" sldId="1710"/>
            <ac:spMk id="15" creationId="{FB8E088A-B4E3-4115-B5E3-E9E1BF88AD6C}"/>
          </ac:spMkLst>
        </pc:spChg>
        <pc:spChg chg="mod">
          <ac:chgData name="Dona Kar" userId="df293a1c-b394-42ac-9875-de5602368004" providerId="ADAL" clId="{22B28799-2D24-448D-BA03-5E7C4206ED5B}" dt="2022-04-13T08:28:23.335" v="48389" actId="1036"/>
          <ac:spMkLst>
            <pc:docMk/>
            <pc:sldMk cId="1301755200" sldId="1710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3T08:20:27.492" v="47977" actId="14100"/>
          <ac:spMkLst>
            <pc:docMk/>
            <pc:sldMk cId="1301755200" sldId="1710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08:58:10.681" v="48402" actId="20577"/>
          <ac:spMkLst>
            <pc:docMk/>
            <pc:sldMk cId="1301755200" sldId="171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8:28:05.685" v="48378" actId="20577"/>
          <ac:spMkLst>
            <pc:docMk/>
            <pc:sldMk cId="1301755200" sldId="1710"/>
            <ac:spMk id="27" creationId="{EDA55F5A-5A2D-4BAF-A7E5-4EAF968D5AB2}"/>
          </ac:spMkLst>
        </pc:spChg>
        <pc:grpChg chg="mod">
          <ac:chgData name="Dona Kar" userId="df293a1c-b394-42ac-9875-de5602368004" providerId="ADAL" clId="{22B28799-2D24-448D-BA03-5E7C4206ED5B}" dt="2022-04-13T08:28:23.335" v="48389" actId="1036"/>
          <ac:grpSpMkLst>
            <pc:docMk/>
            <pc:sldMk cId="1301755200" sldId="1710"/>
            <ac:grpSpMk id="17" creationId="{8508E8A0-3F79-42F9-8DC6-AE39AEDA5C6D}"/>
          </ac:grpSpMkLst>
        </pc:grpChg>
      </pc:sldChg>
      <pc:sldChg chg="addSp modSp add mod">
        <pc:chgData name="Dona Kar" userId="df293a1c-b394-42ac-9875-de5602368004" providerId="ADAL" clId="{22B28799-2D24-448D-BA03-5E7C4206ED5B}" dt="2022-04-13T10:58:39.269" v="48837" actId="20577"/>
        <pc:sldMkLst>
          <pc:docMk/>
          <pc:sldMk cId="313975182" sldId="1711"/>
        </pc:sldMkLst>
        <pc:spChg chg="add 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12" creationId="{FE4C3641-0F63-472D-A658-964F7FDE628A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1" creationId="{5F34AC3D-802B-4DF7-B281-8D30933A7C5E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3" creationId="{C68DEE36-8FAE-45C1-87CB-5C2C7701D8CB}"/>
          </ac:spMkLst>
        </pc:spChg>
        <pc:spChg chg="mod">
          <ac:chgData name="Dona Kar" userId="df293a1c-b394-42ac-9875-de5602368004" providerId="ADAL" clId="{22B28799-2D24-448D-BA03-5E7C4206ED5B}" dt="2022-04-13T10:58:39.269" v="48837" actId="20577"/>
          <ac:spMkLst>
            <pc:docMk/>
            <pc:sldMk cId="313975182" sldId="171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6" creationId="{C7CC79B4-241B-4F34-972B-001D2568C8AA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8" creationId="{78FE1AE8-7B0E-47F2-A334-8C2B352351D9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29" creationId="{93F576FB-4213-4DD8-B56D-72B5BEE20448}"/>
          </ac:spMkLst>
        </pc:spChg>
        <pc:spChg chg="mod">
          <ac:chgData name="Dona Kar" userId="df293a1c-b394-42ac-9875-de5602368004" providerId="ADAL" clId="{22B28799-2D24-448D-BA03-5E7C4206ED5B}" dt="2022-04-13T08:58:44.738" v="48405"/>
          <ac:spMkLst>
            <pc:docMk/>
            <pc:sldMk cId="313975182" sldId="1711"/>
            <ac:spMk id="30" creationId="{2D7A907E-1BEE-453E-96F4-D1F5A6AD1347}"/>
          </ac:spMkLst>
        </pc:spChg>
        <pc:spChg chg="add mod">
          <ac:chgData name="Dona Kar" userId="df293a1c-b394-42ac-9875-de5602368004" providerId="ADAL" clId="{22B28799-2D24-448D-BA03-5E7C4206ED5B}" dt="2022-04-13T10:58:28.708" v="48815" actId="14100"/>
          <ac:spMkLst>
            <pc:docMk/>
            <pc:sldMk cId="313975182" sldId="1711"/>
            <ac:spMk id="31" creationId="{23AF695D-67CC-4658-BEB1-3C001E8CE856}"/>
          </ac:spMkLst>
        </pc:spChg>
        <pc:grpChg chg="add mod">
          <ac:chgData name="Dona Kar" userId="df293a1c-b394-42ac-9875-de5602368004" providerId="ADAL" clId="{22B28799-2D24-448D-BA03-5E7C4206ED5B}" dt="2022-04-13T08:58:44.738" v="48405"/>
          <ac:grpSpMkLst>
            <pc:docMk/>
            <pc:sldMk cId="313975182" sldId="1711"/>
            <ac:grpSpMk id="13" creationId="{9C71230C-C17C-41C0-BCB7-7E301D75F34F}"/>
          </ac:grpSpMkLst>
        </pc:grpChg>
        <pc:grpChg chg="mod">
          <ac:chgData name="Dona Kar" userId="df293a1c-b394-42ac-9875-de5602368004" providerId="ADAL" clId="{22B28799-2D24-448D-BA03-5E7C4206ED5B}" dt="2022-04-13T08:58:44.738" v="48405"/>
          <ac:grpSpMkLst>
            <pc:docMk/>
            <pc:sldMk cId="313975182" sldId="1711"/>
            <ac:grpSpMk id="25" creationId="{439C060E-7699-4532-9014-1AB5F7C93878}"/>
          </ac:grpSpMkLst>
        </pc:grpChg>
        <pc:picChg chg="add mod">
          <ac:chgData name="Dona Kar" userId="df293a1c-b394-42ac-9875-de5602368004" providerId="ADAL" clId="{22B28799-2D24-448D-BA03-5E7C4206ED5B}" dt="2022-04-13T10:58:21.855" v="48813" actId="14100"/>
          <ac:picMkLst>
            <pc:docMk/>
            <pc:sldMk cId="313975182" sldId="1711"/>
            <ac:picMk id="8194" creationId="{696CA33E-F6C9-4493-9D81-72621EBECE03}"/>
          </ac:picMkLst>
        </pc:picChg>
      </pc:sldChg>
      <pc:sldChg chg="add del">
        <pc:chgData name="Dona Kar" userId="df293a1c-b394-42ac-9875-de5602368004" providerId="ADAL" clId="{22B28799-2D24-448D-BA03-5E7C4206ED5B}" dt="2022-04-13T08:58:49.613" v="48406" actId="47"/>
        <pc:sldMkLst>
          <pc:docMk/>
          <pc:sldMk cId="3754876050" sldId="1712"/>
        </pc:sldMkLst>
      </pc:sldChg>
      <pc:sldChg chg="addSp modSp add mod">
        <pc:chgData name="Dona Kar" userId="df293a1c-b394-42ac-9875-de5602368004" providerId="ADAL" clId="{22B28799-2D24-448D-BA03-5E7C4206ED5B}" dt="2022-04-13T11:32:56.064" v="48920" actId="20577"/>
        <pc:sldMkLst>
          <pc:docMk/>
          <pc:sldMk cId="4246616096" sldId="1712"/>
        </pc:sldMkLst>
        <pc:spChg chg="mod">
          <ac:chgData name="Dona Kar" userId="df293a1c-b394-42ac-9875-de5602368004" providerId="ADAL" clId="{22B28799-2D24-448D-BA03-5E7C4206ED5B}" dt="2022-04-13T11:32:56.064" v="48920" actId="20577"/>
          <ac:spMkLst>
            <pc:docMk/>
            <pc:sldMk cId="4246616096" sldId="171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1:32:42.963" v="48918" actId="1076"/>
          <ac:spMkLst>
            <pc:docMk/>
            <pc:sldMk cId="4246616096" sldId="1712"/>
            <ac:spMk id="31" creationId="{23AF695D-67CC-4658-BEB1-3C001E8CE856}"/>
          </ac:spMkLst>
        </pc:spChg>
        <pc:picChg chg="add mod">
          <ac:chgData name="Dona Kar" userId="df293a1c-b394-42ac-9875-de5602368004" providerId="ADAL" clId="{22B28799-2D24-448D-BA03-5E7C4206ED5B}" dt="2022-04-13T11:32:36.576" v="48916" actId="14100"/>
          <ac:picMkLst>
            <pc:docMk/>
            <pc:sldMk cId="4246616096" sldId="1712"/>
            <ac:picMk id="9218" creationId="{D2074102-43D9-4E01-BE2A-63EEAEEFD866}"/>
          </ac:picMkLst>
        </pc:picChg>
      </pc:sldChg>
      <pc:sldChg chg="addSp modSp add mod">
        <pc:chgData name="Dona Kar" userId="df293a1c-b394-42ac-9875-de5602368004" providerId="ADAL" clId="{22B28799-2D24-448D-BA03-5E7C4206ED5B}" dt="2022-04-13T11:33:51.835" v="48931" actId="20577"/>
        <pc:sldMkLst>
          <pc:docMk/>
          <pc:sldMk cId="1667237603" sldId="1713"/>
        </pc:sldMkLst>
        <pc:spChg chg="mod">
          <ac:chgData name="Dona Kar" userId="df293a1c-b394-42ac-9875-de5602368004" providerId="ADAL" clId="{22B28799-2D24-448D-BA03-5E7C4206ED5B}" dt="2022-04-13T11:33:51.835" v="48931" actId="20577"/>
          <ac:spMkLst>
            <pc:docMk/>
            <pc:sldMk cId="1667237603" sldId="171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1:33:46.523" v="48929" actId="1076"/>
          <ac:spMkLst>
            <pc:docMk/>
            <pc:sldMk cId="1667237603" sldId="1713"/>
            <ac:spMk id="31" creationId="{23AF695D-67CC-4658-BEB1-3C001E8CE856}"/>
          </ac:spMkLst>
        </pc:spChg>
        <pc:picChg chg="add mod">
          <ac:chgData name="Dona Kar" userId="df293a1c-b394-42ac-9875-de5602368004" providerId="ADAL" clId="{22B28799-2D24-448D-BA03-5E7C4206ED5B}" dt="2022-04-13T11:33:42.377" v="48928" actId="1076"/>
          <ac:picMkLst>
            <pc:docMk/>
            <pc:sldMk cId="1667237603" sldId="1713"/>
            <ac:picMk id="10242" creationId="{FEBB9E30-7B15-4C8C-86DB-5DAE101328B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1:35:03.209" v="48947" actId="20577"/>
        <pc:sldMkLst>
          <pc:docMk/>
          <pc:sldMk cId="3812314716" sldId="1714"/>
        </pc:sldMkLst>
        <pc:spChg chg="mod">
          <ac:chgData name="Dona Kar" userId="df293a1c-b394-42ac-9875-de5602368004" providerId="ADAL" clId="{22B28799-2D24-448D-BA03-5E7C4206ED5B}" dt="2022-04-13T11:35:03.209" v="48947" actId="20577"/>
          <ac:spMkLst>
            <pc:docMk/>
            <pc:sldMk cId="3812314716" sldId="1714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3T11:34:35.649" v="48937" actId="21"/>
          <ac:spMkLst>
            <pc:docMk/>
            <pc:sldMk cId="3812314716" sldId="1714"/>
            <ac:spMk id="31" creationId="{23AF695D-67CC-4658-BEB1-3C001E8CE856}"/>
          </ac:spMkLst>
        </pc:spChg>
        <pc:spChg chg="add mod">
          <ac:chgData name="Dona Kar" userId="df293a1c-b394-42ac-9875-de5602368004" providerId="ADAL" clId="{22B28799-2D24-448D-BA03-5E7C4206ED5B}" dt="2022-04-13T11:34:56.897" v="48945" actId="1076"/>
          <ac:spMkLst>
            <pc:docMk/>
            <pc:sldMk cId="3812314716" sldId="1714"/>
            <ac:spMk id="32" creationId="{D905CB1B-F34F-44A3-8963-03D0A5536DE8}"/>
          </ac:spMkLst>
        </pc:spChg>
        <pc:picChg chg="add mod">
          <ac:chgData name="Dona Kar" userId="df293a1c-b394-42ac-9875-de5602368004" providerId="ADAL" clId="{22B28799-2D24-448D-BA03-5E7C4206ED5B}" dt="2022-04-13T11:34:38.580" v="48939" actId="1076"/>
          <ac:picMkLst>
            <pc:docMk/>
            <pc:sldMk cId="3812314716" sldId="1714"/>
            <ac:picMk id="11266" creationId="{6A7C8E7F-7B6B-4310-98D5-D623FCE3F60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1:36:04.728" v="48958" actId="20577"/>
        <pc:sldMkLst>
          <pc:docMk/>
          <pc:sldMk cId="472487509" sldId="1715"/>
        </pc:sldMkLst>
        <pc:spChg chg="mod">
          <ac:chgData name="Dona Kar" userId="df293a1c-b394-42ac-9875-de5602368004" providerId="ADAL" clId="{22B28799-2D24-448D-BA03-5E7C4206ED5B}" dt="2022-04-13T11:36:04.728" v="48958" actId="20577"/>
          <ac:spMkLst>
            <pc:docMk/>
            <pc:sldMk cId="472487509" sldId="1715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3T11:35:54.325" v="48953" actId="21"/>
          <ac:spMkLst>
            <pc:docMk/>
            <pc:sldMk cId="472487509" sldId="1715"/>
            <ac:spMk id="31" creationId="{23AF695D-67CC-4658-BEB1-3C001E8CE856}"/>
          </ac:spMkLst>
        </pc:spChg>
        <pc:spChg chg="add del mod">
          <ac:chgData name="Dona Kar" userId="df293a1c-b394-42ac-9875-de5602368004" providerId="ADAL" clId="{22B28799-2D24-448D-BA03-5E7C4206ED5B}" dt="2022-04-13T11:35:51.629" v="48952"/>
          <ac:spMkLst>
            <pc:docMk/>
            <pc:sldMk cId="472487509" sldId="1715"/>
            <ac:spMk id="32" creationId="{3824EA2D-B2F3-4BEE-90E4-23BECD722254}"/>
          </ac:spMkLst>
        </pc:spChg>
        <pc:spChg chg="add mod">
          <ac:chgData name="Dona Kar" userId="df293a1c-b394-42ac-9875-de5602368004" providerId="ADAL" clId="{22B28799-2D24-448D-BA03-5E7C4206ED5B}" dt="2022-04-13T11:35:59.684" v="48956" actId="14100"/>
          <ac:spMkLst>
            <pc:docMk/>
            <pc:sldMk cId="472487509" sldId="1715"/>
            <ac:spMk id="33" creationId="{DB7D9D3D-AA8E-4A53-9F3D-A4E3C08A4E56}"/>
          </ac:spMkLst>
        </pc:spChg>
        <pc:picChg chg="add mod">
          <ac:chgData name="Dona Kar" userId="df293a1c-b394-42ac-9875-de5602368004" providerId="ADAL" clId="{22B28799-2D24-448D-BA03-5E7C4206ED5B}" dt="2022-04-13T11:35:44.912" v="48950" actId="1076"/>
          <ac:picMkLst>
            <pc:docMk/>
            <pc:sldMk cId="472487509" sldId="1715"/>
            <ac:picMk id="12290" creationId="{D821DBC1-C075-44BD-BD85-B9040DB03E4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1:37:29.608" v="48967" actId="20577"/>
        <pc:sldMkLst>
          <pc:docMk/>
          <pc:sldMk cId="1482601191" sldId="1716"/>
        </pc:sldMkLst>
        <pc:spChg chg="mod">
          <ac:chgData name="Dona Kar" userId="df293a1c-b394-42ac-9875-de5602368004" providerId="ADAL" clId="{22B28799-2D24-448D-BA03-5E7C4206ED5B}" dt="2022-04-13T11:37:29.608" v="48967" actId="20577"/>
          <ac:spMkLst>
            <pc:docMk/>
            <pc:sldMk cId="1482601191" sldId="1716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3T11:37:20.825" v="48962" actId="21"/>
          <ac:spMkLst>
            <pc:docMk/>
            <pc:sldMk cId="1482601191" sldId="1716"/>
            <ac:spMk id="31" creationId="{23AF695D-67CC-4658-BEB1-3C001E8CE856}"/>
          </ac:spMkLst>
        </pc:spChg>
        <pc:spChg chg="add mod">
          <ac:chgData name="Dona Kar" userId="df293a1c-b394-42ac-9875-de5602368004" providerId="ADAL" clId="{22B28799-2D24-448D-BA03-5E7C4206ED5B}" dt="2022-04-13T11:37:24.869" v="48965" actId="14100"/>
          <ac:spMkLst>
            <pc:docMk/>
            <pc:sldMk cId="1482601191" sldId="1716"/>
            <ac:spMk id="32" creationId="{AF136152-3A27-485C-8FAE-434D17D925C1}"/>
          </ac:spMkLst>
        </pc:spChg>
        <pc:picChg chg="add mod">
          <ac:chgData name="Dona Kar" userId="df293a1c-b394-42ac-9875-de5602368004" providerId="ADAL" clId="{22B28799-2D24-448D-BA03-5E7C4206ED5B}" dt="2022-04-13T11:37:17.452" v="48961" actId="14100"/>
          <ac:picMkLst>
            <pc:docMk/>
            <pc:sldMk cId="1482601191" sldId="1716"/>
            <ac:picMk id="13314" creationId="{D1F9660F-A8E7-44E4-A0BD-B01D633721B3}"/>
          </ac:picMkLst>
        </pc:picChg>
      </pc:sldChg>
      <pc:sldChg chg="addSp modSp add mod">
        <pc:chgData name="Dona Kar" userId="df293a1c-b394-42ac-9875-de5602368004" providerId="ADAL" clId="{22B28799-2D24-448D-BA03-5E7C4206ED5B}" dt="2022-04-13T11:40:11.193" v="48975" actId="20577"/>
        <pc:sldMkLst>
          <pc:docMk/>
          <pc:sldMk cId="3833374334" sldId="1717"/>
        </pc:sldMkLst>
        <pc:spChg chg="mod">
          <ac:chgData name="Dona Kar" userId="df293a1c-b394-42ac-9875-de5602368004" providerId="ADAL" clId="{22B28799-2D24-448D-BA03-5E7C4206ED5B}" dt="2022-04-13T11:40:11.193" v="48975" actId="20577"/>
          <ac:spMkLst>
            <pc:docMk/>
            <pc:sldMk cId="3833374334" sldId="171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1:38:59.506" v="48973" actId="14100"/>
          <ac:spMkLst>
            <pc:docMk/>
            <pc:sldMk cId="3833374334" sldId="1717"/>
            <ac:spMk id="31" creationId="{23AF695D-67CC-4658-BEB1-3C001E8CE856}"/>
          </ac:spMkLst>
        </pc:spChg>
        <pc:picChg chg="add mod">
          <ac:chgData name="Dona Kar" userId="df293a1c-b394-42ac-9875-de5602368004" providerId="ADAL" clId="{22B28799-2D24-448D-BA03-5E7C4206ED5B}" dt="2022-04-13T11:38:53.464" v="48971" actId="14100"/>
          <ac:picMkLst>
            <pc:docMk/>
            <pc:sldMk cId="3833374334" sldId="1717"/>
            <ac:picMk id="14338" creationId="{16CDB20D-5114-4BD8-A955-B54CFA72D793}"/>
          </ac:picMkLst>
        </pc:picChg>
      </pc:sldChg>
      <pc:sldChg chg="addSp modSp add mod">
        <pc:chgData name="Dona Kar" userId="df293a1c-b394-42ac-9875-de5602368004" providerId="ADAL" clId="{22B28799-2D24-448D-BA03-5E7C4206ED5B}" dt="2022-04-13T11:41:36.168" v="49006" actId="20577"/>
        <pc:sldMkLst>
          <pc:docMk/>
          <pc:sldMk cId="1044620304" sldId="1718"/>
        </pc:sldMkLst>
        <pc:spChg chg="mod">
          <ac:chgData name="Dona Kar" userId="df293a1c-b394-42ac-9875-de5602368004" providerId="ADAL" clId="{22B28799-2D24-448D-BA03-5E7C4206ED5B}" dt="2022-04-13T11:41:36.168" v="49006" actId="20577"/>
          <ac:spMkLst>
            <pc:docMk/>
            <pc:sldMk cId="1044620304" sldId="171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0:24:09.560" v="48660" actId="20577"/>
          <ac:spMkLst>
            <pc:docMk/>
            <pc:sldMk cId="1044620304" sldId="1718"/>
            <ac:spMk id="31" creationId="{23AF695D-67CC-4658-BEB1-3C001E8CE856}"/>
          </ac:spMkLst>
        </pc:spChg>
        <pc:spChg chg="add mod">
          <ac:chgData name="Dona Kar" userId="df293a1c-b394-42ac-9875-de5602368004" providerId="ADAL" clId="{22B28799-2D24-448D-BA03-5E7C4206ED5B}" dt="2022-04-13T11:41:23.511" v="48982" actId="1076"/>
          <ac:spMkLst>
            <pc:docMk/>
            <pc:sldMk cId="1044620304" sldId="1718"/>
            <ac:spMk id="32" creationId="{108BA19D-8E3F-489F-8C24-F8D087D96D9F}"/>
          </ac:spMkLst>
        </pc:spChg>
        <pc:picChg chg="add mod">
          <ac:chgData name="Dona Kar" userId="df293a1c-b394-42ac-9875-de5602368004" providerId="ADAL" clId="{22B28799-2D24-448D-BA03-5E7C4206ED5B}" dt="2022-04-13T11:41:25.351" v="48983" actId="1076"/>
          <ac:picMkLst>
            <pc:docMk/>
            <pc:sldMk cId="1044620304" sldId="1718"/>
            <ac:picMk id="33" creationId="{4C26E270-3F31-4698-AD72-1465086B6994}"/>
          </ac:picMkLst>
        </pc:picChg>
      </pc:sldChg>
      <pc:sldChg chg="addSp modSp add mod">
        <pc:chgData name="Dona Kar" userId="df293a1c-b394-42ac-9875-de5602368004" providerId="ADAL" clId="{22B28799-2D24-448D-BA03-5E7C4206ED5B}" dt="2022-04-13T11:42:56.402" v="49012" actId="20577"/>
        <pc:sldMkLst>
          <pc:docMk/>
          <pc:sldMk cId="794669856" sldId="1719"/>
        </pc:sldMkLst>
        <pc:spChg chg="mod">
          <ac:chgData name="Dona Kar" userId="df293a1c-b394-42ac-9875-de5602368004" providerId="ADAL" clId="{22B28799-2D24-448D-BA03-5E7C4206ED5B}" dt="2022-04-13T11:42:56.402" v="49012" actId="20577"/>
          <ac:spMkLst>
            <pc:docMk/>
            <pc:sldMk cId="794669856" sldId="171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1:42:40.020" v="49010" actId="14100"/>
          <ac:spMkLst>
            <pc:docMk/>
            <pc:sldMk cId="794669856" sldId="1719"/>
            <ac:spMk id="32" creationId="{108BA19D-8E3F-489F-8C24-F8D087D96D9F}"/>
          </ac:spMkLst>
        </pc:spChg>
        <pc:picChg chg="add mod">
          <ac:chgData name="Dona Kar" userId="df293a1c-b394-42ac-9875-de5602368004" providerId="ADAL" clId="{22B28799-2D24-448D-BA03-5E7C4206ED5B}" dt="2022-04-13T11:42:37.382" v="49009" actId="1076"/>
          <ac:picMkLst>
            <pc:docMk/>
            <pc:sldMk cId="794669856" sldId="1719"/>
            <ac:picMk id="15362" creationId="{92EB65B8-61B9-4D55-ADBA-C4A61F006ACA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7:13:57.348" v="49886" actId="478"/>
        <pc:sldMkLst>
          <pc:docMk/>
          <pc:sldMk cId="501511824" sldId="1720"/>
        </pc:sldMkLst>
        <pc:spChg chg="mod">
          <ac:chgData name="Dona Kar" userId="df293a1c-b394-42ac-9875-de5602368004" providerId="ADAL" clId="{22B28799-2D24-448D-BA03-5E7C4206ED5B}" dt="2022-04-13T11:43:51.608" v="49018" actId="20577"/>
          <ac:spMkLst>
            <pc:docMk/>
            <pc:sldMk cId="501511824" sldId="1720"/>
            <ac:spMk id="24" creationId="{F658F508-7FF4-4B5F-BB0A-3D1F02427888}"/>
          </ac:spMkLst>
        </pc:spChg>
        <pc:spChg chg="del mod">
          <ac:chgData name="Dona Kar" userId="df293a1c-b394-42ac-9875-de5602368004" providerId="ADAL" clId="{22B28799-2D24-448D-BA03-5E7C4206ED5B}" dt="2022-04-13T17:13:57.348" v="49886" actId="478"/>
          <ac:spMkLst>
            <pc:docMk/>
            <pc:sldMk cId="501511824" sldId="1720"/>
            <ac:spMk id="31" creationId="{23AF695D-67CC-4658-BEB1-3C001E8CE856}"/>
          </ac:spMkLst>
        </pc:spChg>
        <pc:spChg chg="mod">
          <ac:chgData name="Dona Kar" userId="df293a1c-b394-42ac-9875-de5602368004" providerId="ADAL" clId="{22B28799-2D24-448D-BA03-5E7C4206ED5B}" dt="2022-04-13T11:43:36.958" v="49016" actId="14100"/>
          <ac:spMkLst>
            <pc:docMk/>
            <pc:sldMk cId="501511824" sldId="1720"/>
            <ac:spMk id="32" creationId="{108BA19D-8E3F-489F-8C24-F8D087D96D9F}"/>
          </ac:spMkLst>
        </pc:spChg>
        <pc:picChg chg="add mod">
          <ac:chgData name="Dona Kar" userId="df293a1c-b394-42ac-9875-de5602368004" providerId="ADAL" clId="{22B28799-2D24-448D-BA03-5E7C4206ED5B}" dt="2022-04-13T11:43:32.305" v="49015" actId="1076"/>
          <ac:picMkLst>
            <pc:docMk/>
            <pc:sldMk cId="501511824" sldId="1720"/>
            <ac:picMk id="16386" creationId="{F1F38BF1-3DB0-42EB-9DFD-A234D191A921}"/>
          </ac:picMkLst>
        </pc:picChg>
      </pc:sldChg>
      <pc:sldChg chg="add del">
        <pc:chgData name="Dona Kar" userId="df293a1c-b394-42ac-9875-de5602368004" providerId="ADAL" clId="{22B28799-2D24-448D-BA03-5E7C4206ED5B}" dt="2022-04-13T11:10:02.701" v="48906" actId="47"/>
        <pc:sldMkLst>
          <pc:docMk/>
          <pc:sldMk cId="2205393414" sldId="1721"/>
        </pc:sldMkLst>
      </pc:sldChg>
      <pc:sldChg chg="addSp delSp modSp add mod">
        <pc:chgData name="Dona Kar" userId="df293a1c-b394-42ac-9875-de5602368004" providerId="ADAL" clId="{22B28799-2D24-448D-BA03-5E7C4206ED5B}" dt="2022-04-13T13:25:06.370" v="49064" actId="20577"/>
        <pc:sldMkLst>
          <pc:docMk/>
          <pc:sldMk cId="3060567303" sldId="1722"/>
        </pc:sldMkLst>
        <pc:spChg chg="mod">
          <ac:chgData name="Dona Kar" userId="df293a1c-b394-42ac-9875-de5602368004" providerId="ADAL" clId="{22B28799-2D24-448D-BA03-5E7C4206ED5B}" dt="2022-04-13T13:25:06.370" v="49064" actId="20577"/>
          <ac:spMkLst>
            <pc:docMk/>
            <pc:sldMk cId="3060567303" sldId="1722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10:48:08.405" v="48697" actId="478"/>
          <ac:spMkLst>
            <pc:docMk/>
            <pc:sldMk cId="3060567303" sldId="1722"/>
            <ac:spMk id="31" creationId="{23AF695D-67CC-4658-BEB1-3C001E8CE856}"/>
          </ac:spMkLst>
        </pc:spChg>
        <pc:spChg chg="del">
          <ac:chgData name="Dona Kar" userId="df293a1c-b394-42ac-9875-de5602368004" providerId="ADAL" clId="{22B28799-2D24-448D-BA03-5E7C4206ED5B}" dt="2022-04-13T10:48:10.878" v="48698" actId="478"/>
          <ac:spMkLst>
            <pc:docMk/>
            <pc:sldMk cId="3060567303" sldId="1722"/>
            <ac:spMk id="32" creationId="{108BA19D-8E3F-489F-8C24-F8D087D96D9F}"/>
          </ac:spMkLst>
        </pc:spChg>
        <pc:spChg chg="add mod">
          <ac:chgData name="Dona Kar" userId="df293a1c-b394-42ac-9875-de5602368004" providerId="ADAL" clId="{22B28799-2D24-448D-BA03-5E7C4206ED5B}" dt="2022-04-13T10:49:56.853" v="48806" actId="20577"/>
          <ac:spMkLst>
            <pc:docMk/>
            <pc:sldMk cId="3060567303" sldId="1722"/>
            <ac:spMk id="33" creationId="{BA737B1A-02ED-4D4E-806E-64A3012412B7}"/>
          </ac:spMkLst>
        </pc:spChg>
        <pc:spChg chg="add mod">
          <ac:chgData name="Dona Kar" userId="df293a1c-b394-42ac-9875-de5602368004" providerId="ADAL" clId="{22B28799-2D24-448D-BA03-5E7C4206ED5B}" dt="2022-04-13T10:50:05.242" v="48807" actId="1076"/>
          <ac:spMkLst>
            <pc:docMk/>
            <pc:sldMk cId="3060567303" sldId="1722"/>
            <ac:spMk id="34" creationId="{C1A76653-D475-463C-93B1-78CC11AD0CBA}"/>
          </ac:spMkLst>
        </pc:spChg>
        <pc:spChg chg="add mod">
          <ac:chgData name="Dona Kar" userId="df293a1c-b394-42ac-9875-de5602368004" providerId="ADAL" clId="{22B28799-2D24-448D-BA03-5E7C4206ED5B}" dt="2022-04-13T10:48:18.938" v="48699"/>
          <ac:spMkLst>
            <pc:docMk/>
            <pc:sldMk cId="3060567303" sldId="1722"/>
            <ac:spMk id="35" creationId="{4790DF91-9DD4-4106-AEB2-26C28E172B68}"/>
          </ac:spMkLst>
        </pc:spChg>
      </pc:sldChg>
      <pc:sldChg chg="addSp modSp add del">
        <pc:chgData name="Dona Kar" userId="df293a1c-b394-42ac-9875-de5602368004" providerId="ADAL" clId="{22B28799-2D24-448D-BA03-5E7C4206ED5B}" dt="2022-04-13T13:35:21.655" v="49363" actId="47"/>
        <pc:sldMkLst>
          <pc:docMk/>
          <pc:sldMk cId="832510716" sldId="1723"/>
        </pc:sldMkLst>
        <pc:spChg chg="add mod">
          <ac:chgData name="Dona Kar" userId="df293a1c-b394-42ac-9875-de5602368004" providerId="ADAL" clId="{22B28799-2D24-448D-BA03-5E7C4206ED5B}" dt="2022-04-13T13:26:52.903" v="49068" actId="571"/>
          <ac:spMkLst>
            <pc:docMk/>
            <pc:sldMk cId="832510716" sldId="1723"/>
            <ac:spMk id="36" creationId="{43321FE3-E2F4-401C-8811-BA39CFA460A5}"/>
          </ac:spMkLst>
        </pc:spChg>
        <pc:spChg chg="add mod">
          <ac:chgData name="Dona Kar" userId="df293a1c-b394-42ac-9875-de5602368004" providerId="ADAL" clId="{22B28799-2D24-448D-BA03-5E7C4206ED5B}" dt="2022-04-13T13:26:52.903" v="49068" actId="571"/>
          <ac:spMkLst>
            <pc:docMk/>
            <pc:sldMk cId="832510716" sldId="1723"/>
            <ac:spMk id="38" creationId="{1D2CB572-64C8-4DAB-B390-D878AD865973}"/>
          </ac:spMkLst>
        </pc:spChg>
      </pc:sldChg>
      <pc:sldChg chg="addSp modSp new del mod">
        <pc:chgData name="Dona Kar" userId="df293a1c-b394-42ac-9875-de5602368004" providerId="ADAL" clId="{22B28799-2D24-448D-BA03-5E7C4206ED5B}" dt="2022-04-13T11:09:41.503" v="48905" actId="47"/>
        <pc:sldMkLst>
          <pc:docMk/>
          <pc:sldMk cId="2400427827" sldId="1723"/>
        </pc:sldMkLst>
        <pc:picChg chg="add mod">
          <ac:chgData name="Dona Kar" userId="df293a1c-b394-42ac-9875-de5602368004" providerId="ADAL" clId="{22B28799-2D24-448D-BA03-5E7C4206ED5B}" dt="2022-04-13T11:08:47.370" v="48893" actId="1076"/>
          <ac:picMkLst>
            <pc:docMk/>
            <pc:sldMk cId="2400427827" sldId="1723"/>
            <ac:picMk id="3" creationId="{9A5FBFF8-4CB5-4A37-8562-250563EA7EE1}"/>
          </ac:picMkLst>
        </pc:picChg>
      </pc:sldChg>
      <pc:sldChg chg="add del">
        <pc:chgData name="Dona Kar" userId="df293a1c-b394-42ac-9875-de5602368004" providerId="ADAL" clId="{22B28799-2D24-448D-BA03-5E7C4206ED5B}" dt="2022-04-13T13:43:04.853" v="49465" actId="47"/>
        <pc:sldMkLst>
          <pc:docMk/>
          <pc:sldMk cId="2143749329" sldId="1724"/>
        </pc:sldMkLst>
      </pc:sldChg>
      <pc:sldChg chg="addSp delSp modSp add mod">
        <pc:chgData name="Dona Kar" userId="df293a1c-b394-42ac-9875-de5602368004" providerId="ADAL" clId="{22B28799-2D24-448D-BA03-5E7C4206ED5B}" dt="2022-04-13T13:35:07.765" v="49361"/>
        <pc:sldMkLst>
          <pc:docMk/>
          <pc:sldMk cId="487470780" sldId="1725"/>
        </pc:sldMkLst>
        <pc:spChg chg="mod">
          <ac:chgData name="Dona Kar" userId="df293a1c-b394-42ac-9875-de5602368004" providerId="ADAL" clId="{22B28799-2D24-448D-BA03-5E7C4206ED5B}" dt="2022-04-13T13:35:00.896" v="49360" actId="20577"/>
          <ac:spMkLst>
            <pc:docMk/>
            <pc:sldMk cId="487470780" sldId="172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13:28:48.413" v="49073" actId="1076"/>
          <ac:spMkLst>
            <pc:docMk/>
            <pc:sldMk cId="487470780" sldId="1725"/>
            <ac:spMk id="31" creationId="{2144C1DE-9B24-46C4-BB2C-FD21713C49D9}"/>
          </ac:spMkLst>
        </pc:spChg>
        <pc:spChg chg="add mod">
          <ac:chgData name="Dona Kar" userId="df293a1c-b394-42ac-9875-de5602368004" providerId="ADAL" clId="{22B28799-2D24-448D-BA03-5E7C4206ED5B}" dt="2022-04-13T13:34:42.091" v="49311" actId="207"/>
          <ac:spMkLst>
            <pc:docMk/>
            <pc:sldMk cId="487470780" sldId="1725"/>
            <ac:spMk id="32" creationId="{70F7C115-41B8-4553-ABE9-F5D2470A3342}"/>
          </ac:spMkLst>
        </pc:spChg>
        <pc:spChg chg="add del mod">
          <ac:chgData name="Dona Kar" userId="df293a1c-b394-42ac-9875-de5602368004" providerId="ADAL" clId="{22B28799-2D24-448D-BA03-5E7C4206ED5B}" dt="2022-04-13T13:34:45.206" v="49312" actId="478"/>
          <ac:spMkLst>
            <pc:docMk/>
            <pc:sldMk cId="487470780" sldId="1725"/>
            <ac:spMk id="36" creationId="{47A05FEF-3DB7-4445-815D-68173CDDB137}"/>
          </ac:spMkLst>
        </pc:spChg>
        <pc:spChg chg="add mod">
          <ac:chgData name="Dona Kar" userId="df293a1c-b394-42ac-9875-de5602368004" providerId="ADAL" clId="{22B28799-2D24-448D-BA03-5E7C4206ED5B}" dt="2022-04-13T13:35:07.765" v="49361"/>
          <ac:spMkLst>
            <pc:docMk/>
            <pc:sldMk cId="487470780" sldId="1725"/>
            <ac:spMk id="37" creationId="{B8420259-319E-45E4-8D50-309B5B0F4A05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4:13:04.761" v="49864" actId="20577"/>
        <pc:sldMkLst>
          <pc:docMk/>
          <pc:sldMk cId="1686257055" sldId="1726"/>
        </pc:sldMkLst>
        <pc:spChg chg="mod">
          <ac:chgData name="Dona Kar" userId="df293a1c-b394-42ac-9875-de5602368004" providerId="ADAL" clId="{22B28799-2D24-448D-BA03-5E7C4206ED5B}" dt="2022-04-13T14:13:04.761" v="49864" actId="20577"/>
          <ac:spMkLst>
            <pc:docMk/>
            <pc:sldMk cId="1686257055" sldId="172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3:42:44.422" v="49464" actId="20577"/>
          <ac:spMkLst>
            <pc:docMk/>
            <pc:sldMk cId="1686257055" sldId="1726"/>
            <ac:spMk id="32" creationId="{70F7C115-41B8-4553-ABE9-F5D2470A3342}"/>
          </ac:spMkLst>
        </pc:spChg>
        <pc:spChg chg="add del mod">
          <ac:chgData name="Dona Kar" userId="df293a1c-b394-42ac-9875-de5602368004" providerId="ADAL" clId="{22B28799-2D24-448D-BA03-5E7C4206ED5B}" dt="2022-04-13T13:41:23.288" v="49422" actId="22"/>
          <ac:spMkLst>
            <pc:docMk/>
            <pc:sldMk cId="1686257055" sldId="1726"/>
            <ac:spMk id="36" creationId="{224A669B-AEC0-43A7-92A3-5FC5BCA50283}"/>
          </ac:spMkLst>
        </pc:spChg>
        <pc:spChg chg="mod">
          <ac:chgData name="Dona Kar" userId="df293a1c-b394-42ac-9875-de5602368004" providerId="ADAL" clId="{22B28799-2D24-448D-BA03-5E7C4206ED5B}" dt="2022-04-13T13:42:02.532" v="49447" actId="20577"/>
          <ac:spMkLst>
            <pc:docMk/>
            <pc:sldMk cId="1686257055" sldId="1726"/>
            <ac:spMk id="37" creationId="{B8420259-319E-45E4-8D50-309B5B0F4A05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4:08:37.682" v="49772" actId="20577"/>
        <pc:sldMkLst>
          <pc:docMk/>
          <pc:sldMk cId="3683041360" sldId="1727"/>
        </pc:sldMkLst>
        <pc:spChg chg="mod">
          <ac:chgData name="Dona Kar" userId="df293a1c-b394-42ac-9875-de5602368004" providerId="ADAL" clId="{22B28799-2D24-448D-BA03-5E7C4206ED5B}" dt="2022-04-13T14:08:37.682" v="49772" actId="20577"/>
          <ac:spMkLst>
            <pc:docMk/>
            <pc:sldMk cId="3683041360" sldId="172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4:08:19.508" v="49762" actId="207"/>
          <ac:spMkLst>
            <pc:docMk/>
            <pc:sldMk cId="3683041360" sldId="1727"/>
            <ac:spMk id="32" creationId="{70F7C115-41B8-4553-ABE9-F5D2470A3342}"/>
          </ac:spMkLst>
        </pc:spChg>
        <pc:spChg chg="add del mod">
          <ac:chgData name="Dona Kar" userId="df293a1c-b394-42ac-9875-de5602368004" providerId="ADAL" clId="{22B28799-2D24-448D-BA03-5E7C4206ED5B}" dt="2022-04-13T14:07:51.386" v="49760" actId="478"/>
          <ac:spMkLst>
            <pc:docMk/>
            <pc:sldMk cId="3683041360" sldId="1727"/>
            <ac:spMk id="36" creationId="{11067246-5FAF-4D7A-8586-7D537F4F82D4}"/>
          </ac:spMkLst>
        </pc:spChg>
        <pc:spChg chg="mod">
          <ac:chgData name="Dona Kar" userId="df293a1c-b394-42ac-9875-de5602368004" providerId="ADAL" clId="{22B28799-2D24-448D-BA03-5E7C4206ED5B}" dt="2022-04-13T14:08:30.238" v="49763" actId="1076"/>
          <ac:spMkLst>
            <pc:docMk/>
            <pc:sldMk cId="3683041360" sldId="1727"/>
            <ac:spMk id="37" creationId="{B8420259-319E-45E4-8D50-309B5B0F4A05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4:13:58.503" v="49866" actId="20577"/>
        <pc:sldMkLst>
          <pc:docMk/>
          <pc:sldMk cId="1772814306" sldId="1728"/>
        </pc:sldMkLst>
        <pc:spChg chg="mod">
          <ac:chgData name="Dona Kar" userId="df293a1c-b394-42ac-9875-de5602368004" providerId="ADAL" clId="{22B28799-2D24-448D-BA03-5E7C4206ED5B}" dt="2022-04-13T14:12:51.185" v="49851" actId="5793"/>
          <ac:spMkLst>
            <pc:docMk/>
            <pc:sldMk cId="1772814306" sldId="172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4:13:58.503" v="49866" actId="20577"/>
          <ac:spMkLst>
            <pc:docMk/>
            <pc:sldMk cId="1772814306" sldId="1728"/>
            <ac:spMk id="32" creationId="{70F7C115-41B8-4553-ABE9-F5D2470A3342}"/>
          </ac:spMkLst>
        </pc:spChg>
        <pc:spChg chg="add del mod">
          <ac:chgData name="Dona Kar" userId="df293a1c-b394-42ac-9875-de5602368004" providerId="ADAL" clId="{22B28799-2D24-448D-BA03-5E7C4206ED5B}" dt="2022-04-13T14:10:19.982" v="49829" actId="22"/>
          <ac:spMkLst>
            <pc:docMk/>
            <pc:sldMk cId="1772814306" sldId="1728"/>
            <ac:spMk id="36" creationId="{0F38707A-C2D3-4F7D-AD4E-A0A9CFDF791D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7:23:59.792" v="50295"/>
        <pc:sldMkLst>
          <pc:docMk/>
          <pc:sldMk cId="2950313723" sldId="1729"/>
        </pc:sldMkLst>
        <pc:spChg chg="add 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5" creationId="{F256AD62-83E1-4D6F-B3F0-9EC07A6D0C1C}"/>
          </ac:spMkLst>
        </pc:spChg>
        <pc:spChg chg="add 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6" creationId="{BA16E25B-A676-48C9-A2A2-E40306A5B200}"/>
          </ac:spMkLst>
        </pc:spChg>
        <pc:spChg chg="add 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7" creationId="{9317617C-84A4-4AFA-A736-DAF8695FC932}"/>
          </ac:spMkLst>
        </pc:spChg>
        <pc:spChg chg="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9" creationId="{C505B821-5934-422F-91F4-C34FBA71D696}"/>
          </ac:spMkLst>
        </pc:spChg>
        <pc:spChg chg="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10" creationId="{B9D2F429-24B5-49EF-AD70-63E9E03DAB69}"/>
          </ac:spMkLst>
        </pc:spChg>
        <pc:spChg chg="mod">
          <ac:chgData name="Dona Kar" userId="df293a1c-b394-42ac-9875-de5602368004" providerId="ADAL" clId="{22B28799-2D24-448D-BA03-5E7C4206ED5B}" dt="2022-04-13T17:23:59.792" v="50295"/>
          <ac:spMkLst>
            <pc:docMk/>
            <pc:sldMk cId="2950313723" sldId="1729"/>
            <ac:spMk id="11" creationId="{D0E5C6BD-FF3C-441C-90FD-28B30FF00241}"/>
          </ac:spMkLst>
        </pc:spChg>
        <pc:spChg chg="del">
          <ac:chgData name="Dona Kar" userId="df293a1c-b394-42ac-9875-de5602368004" providerId="ADAL" clId="{22B28799-2D24-448D-BA03-5E7C4206ED5B}" dt="2022-04-13T14:15:17.634" v="49868" actId="478"/>
          <ac:spMkLst>
            <pc:docMk/>
            <pc:sldMk cId="2950313723" sldId="1729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3T14:15:17.634" v="49868" actId="478"/>
          <ac:spMkLst>
            <pc:docMk/>
            <pc:sldMk cId="2950313723" sldId="1729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3T14:15:17.634" v="49868" actId="478"/>
          <ac:spMkLst>
            <pc:docMk/>
            <pc:sldMk cId="2950313723" sldId="1729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3T14:16:19.897" v="49884" actId="14100"/>
          <ac:spMkLst>
            <pc:docMk/>
            <pc:sldMk cId="2950313723" sldId="1729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17:23:37.023" v="50294" actId="20577"/>
          <ac:spMkLst>
            <pc:docMk/>
            <pc:sldMk cId="2950313723" sldId="172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7:23:14.445" v="50272" actId="20577"/>
          <ac:spMkLst>
            <pc:docMk/>
            <pc:sldMk cId="2950313723" sldId="1729"/>
            <ac:spMk id="27" creationId="{EDA55F5A-5A2D-4BAF-A7E5-4EAF968D5AB2}"/>
          </ac:spMkLst>
        </pc:spChg>
        <pc:grpChg chg="add mod">
          <ac:chgData name="Dona Kar" userId="df293a1c-b394-42ac-9875-de5602368004" providerId="ADAL" clId="{22B28799-2D24-448D-BA03-5E7C4206ED5B}" dt="2022-04-13T17:23:59.792" v="50295"/>
          <ac:grpSpMkLst>
            <pc:docMk/>
            <pc:sldMk cId="2950313723" sldId="1729"/>
            <ac:grpSpMk id="8" creationId="{9DBB21C0-1062-4829-B3B5-8643E2A1F548}"/>
          </ac:grpSpMkLst>
        </pc:grpChg>
        <pc:grpChg chg="del">
          <ac:chgData name="Dona Kar" userId="df293a1c-b394-42ac-9875-de5602368004" providerId="ADAL" clId="{22B28799-2D24-448D-BA03-5E7C4206ED5B}" dt="2022-04-13T14:15:17.634" v="49868" actId="478"/>
          <ac:grpSpMkLst>
            <pc:docMk/>
            <pc:sldMk cId="2950313723" sldId="1729"/>
            <ac:grpSpMk id="17" creationId="{8508E8A0-3F79-42F9-8DC6-AE39AEDA5C6D}"/>
          </ac:grpSpMkLst>
        </pc:grpChg>
      </pc:sldChg>
      <pc:sldChg chg="addSp modSp add mod">
        <pc:chgData name="Dona Kar" userId="df293a1c-b394-42ac-9875-de5602368004" providerId="ADAL" clId="{22B28799-2D24-448D-BA03-5E7C4206ED5B}" dt="2022-04-13T18:03:43.312" v="51587" actId="20577"/>
        <pc:sldMkLst>
          <pc:docMk/>
          <pc:sldMk cId="273386213" sldId="1730"/>
        </pc:sldMkLst>
        <pc:spChg chg="add 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2" creationId="{AB2D9A41-2F6D-4273-BE4F-04B38058A785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4" creationId="{4AEFCACE-D614-4AF3-968D-AAB35244FF3E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5" creationId="{6058DC7D-1CBF-4EE3-AB86-7E089AECD79D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7" creationId="{9D524FC3-7219-4804-A9F0-F49D43AA64FF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18" creationId="{15CE0DDD-6E3A-4AD4-884A-583C85EBF5C2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20" creationId="{3DEC8C54-2C1C-4E63-8F7C-F85E6772EEF2}"/>
          </ac:spMkLst>
        </pc:spChg>
        <pc:spChg chg="mod">
          <ac:chgData name="Dona Kar" userId="df293a1c-b394-42ac-9875-de5602368004" providerId="ADAL" clId="{22B28799-2D24-448D-BA03-5E7C4206ED5B}" dt="2022-04-13T17:24:50.494" v="50297"/>
          <ac:spMkLst>
            <pc:docMk/>
            <pc:sldMk cId="273386213" sldId="1730"/>
            <ac:spMk id="21" creationId="{03B4D9C9-1F2E-4935-8C50-71F5619B4DBE}"/>
          </ac:spMkLst>
        </pc:spChg>
        <pc:spChg chg="add mod">
          <ac:chgData name="Dona Kar" userId="df293a1c-b394-42ac-9875-de5602368004" providerId="ADAL" clId="{22B28799-2D24-448D-BA03-5E7C4206ED5B}" dt="2022-04-13T18:03:37.771" v="51585" actId="14100"/>
          <ac:spMkLst>
            <pc:docMk/>
            <pc:sldMk cId="273386213" sldId="1730"/>
            <ac:spMk id="22" creationId="{BB5158FF-AA46-4355-A8C4-06A541DA6955}"/>
          </ac:spMkLst>
        </pc:spChg>
        <pc:spChg chg="mod">
          <ac:chgData name="Dona Kar" userId="df293a1c-b394-42ac-9875-de5602368004" providerId="ADAL" clId="{22B28799-2D24-448D-BA03-5E7C4206ED5B}" dt="2022-04-13T18:03:43.312" v="51587" actId="20577"/>
          <ac:spMkLst>
            <pc:docMk/>
            <pc:sldMk cId="273386213" sldId="1730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13T17:24:50.494" v="50297"/>
          <ac:grpSpMkLst>
            <pc:docMk/>
            <pc:sldMk cId="273386213" sldId="1730"/>
            <ac:grpSpMk id="13" creationId="{D18A671E-EF1C-44D8-A840-E65C40B1AD97}"/>
          </ac:grpSpMkLst>
        </pc:grpChg>
        <pc:grpChg chg="mod">
          <ac:chgData name="Dona Kar" userId="df293a1c-b394-42ac-9875-de5602368004" providerId="ADAL" clId="{22B28799-2D24-448D-BA03-5E7C4206ED5B}" dt="2022-04-13T17:24:50.494" v="50297"/>
          <ac:grpSpMkLst>
            <pc:docMk/>
            <pc:sldMk cId="273386213" sldId="1730"/>
            <ac:grpSpMk id="16" creationId="{D0E0E430-2DB0-4201-A87C-A444FBF879DE}"/>
          </ac:grpSpMkLst>
        </pc:grpChg>
        <pc:picChg chg="add mod">
          <ac:chgData name="Dona Kar" userId="df293a1c-b394-42ac-9875-de5602368004" providerId="ADAL" clId="{22B28799-2D24-448D-BA03-5E7C4206ED5B}" dt="2022-04-13T18:03:31.203" v="51582" actId="14100"/>
          <ac:picMkLst>
            <pc:docMk/>
            <pc:sldMk cId="273386213" sldId="1730"/>
            <ac:picMk id="1026" creationId="{5F518F43-7770-488B-AECA-7E9580D1DA5E}"/>
          </ac:picMkLst>
        </pc:picChg>
      </pc:sldChg>
      <pc:sldChg chg="addSp modSp add mod">
        <pc:chgData name="Dona Kar" userId="df293a1c-b394-42ac-9875-de5602368004" providerId="ADAL" clId="{22B28799-2D24-448D-BA03-5E7C4206ED5B}" dt="2022-04-13T18:04:32.631" v="51594" actId="20577"/>
        <pc:sldMkLst>
          <pc:docMk/>
          <pc:sldMk cId="3273312863" sldId="1731"/>
        </pc:sldMkLst>
        <pc:spChg chg="mod">
          <ac:chgData name="Dona Kar" userId="df293a1c-b394-42ac-9875-de5602368004" providerId="ADAL" clId="{22B28799-2D24-448D-BA03-5E7C4206ED5B}" dt="2022-04-13T18:04:26.607" v="51592" actId="14100"/>
          <ac:spMkLst>
            <pc:docMk/>
            <pc:sldMk cId="3273312863" sldId="1731"/>
            <ac:spMk id="22" creationId="{BB5158FF-AA46-4355-A8C4-06A541DA6955}"/>
          </ac:spMkLst>
        </pc:spChg>
        <pc:spChg chg="mod">
          <ac:chgData name="Dona Kar" userId="df293a1c-b394-42ac-9875-de5602368004" providerId="ADAL" clId="{22B28799-2D24-448D-BA03-5E7C4206ED5B}" dt="2022-04-13T18:04:32.631" v="51594" actId="20577"/>
          <ac:spMkLst>
            <pc:docMk/>
            <pc:sldMk cId="3273312863" sldId="173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8:04:22.931" v="51591" actId="14100"/>
          <ac:picMkLst>
            <pc:docMk/>
            <pc:sldMk cId="3273312863" sldId="1731"/>
            <ac:picMk id="2050" creationId="{D5DFE6CC-1585-48E9-B81D-4C9DCCB0D524}"/>
          </ac:picMkLst>
        </pc:picChg>
      </pc:sldChg>
      <pc:sldChg chg="addSp modSp add mod">
        <pc:chgData name="Dona Kar" userId="df293a1c-b394-42ac-9875-de5602368004" providerId="ADAL" clId="{22B28799-2D24-448D-BA03-5E7C4206ED5B}" dt="2022-04-13T18:07:39.810" v="51670" actId="20577"/>
        <pc:sldMkLst>
          <pc:docMk/>
          <pc:sldMk cId="1436398811" sldId="1732"/>
        </pc:sldMkLst>
        <pc:spChg chg="mod">
          <ac:chgData name="Dona Kar" userId="df293a1c-b394-42ac-9875-de5602368004" providerId="ADAL" clId="{22B28799-2D24-448D-BA03-5E7C4206ED5B}" dt="2022-04-13T17:26:29.713" v="50387" actId="1076"/>
          <ac:spMkLst>
            <pc:docMk/>
            <pc:sldMk cId="1436398811" sldId="1732"/>
            <ac:spMk id="22" creationId="{BB5158FF-AA46-4355-A8C4-06A541DA6955}"/>
          </ac:spMkLst>
        </pc:spChg>
        <pc:spChg chg="add mod">
          <ac:chgData name="Dona Kar" userId="df293a1c-b394-42ac-9875-de5602368004" providerId="ADAL" clId="{22B28799-2D24-448D-BA03-5E7C4206ED5B}" dt="2022-04-13T18:05:55.597" v="51650" actId="14100"/>
          <ac:spMkLst>
            <pc:docMk/>
            <pc:sldMk cId="1436398811" sldId="1732"/>
            <ac:spMk id="23" creationId="{10B48259-9271-4411-BFB8-81822F04ADC3}"/>
          </ac:spMkLst>
        </pc:spChg>
        <pc:spChg chg="mod">
          <ac:chgData name="Dona Kar" userId="df293a1c-b394-42ac-9875-de5602368004" providerId="ADAL" clId="{22B28799-2D24-448D-BA03-5E7C4206ED5B}" dt="2022-04-13T18:07:39.810" v="51670" actId="20577"/>
          <ac:spMkLst>
            <pc:docMk/>
            <pc:sldMk cId="1436398811" sldId="1732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18:06:01.606" v="51652" actId="1076"/>
          <ac:spMkLst>
            <pc:docMk/>
            <pc:sldMk cId="1436398811" sldId="1732"/>
            <ac:spMk id="25" creationId="{687646C7-F000-47A2-A54F-8A47D6B31226}"/>
          </ac:spMkLst>
        </pc:spChg>
        <pc:spChg chg="add mod">
          <ac:chgData name="Dona Kar" userId="df293a1c-b394-42ac-9875-de5602368004" providerId="ADAL" clId="{22B28799-2D24-448D-BA03-5E7C4206ED5B}" dt="2022-04-13T18:06:06.943" v="51653" actId="1076"/>
          <ac:spMkLst>
            <pc:docMk/>
            <pc:sldMk cId="1436398811" sldId="1732"/>
            <ac:spMk id="28" creationId="{972F6D97-894B-451D-A45F-1ABA346667C1}"/>
          </ac:spMkLst>
        </pc:spChg>
        <pc:picChg chg="add mod">
          <ac:chgData name="Dona Kar" userId="df293a1c-b394-42ac-9875-de5602368004" providerId="ADAL" clId="{22B28799-2D24-448D-BA03-5E7C4206ED5B}" dt="2022-04-13T18:05:57.370" v="51651" actId="1076"/>
          <ac:picMkLst>
            <pc:docMk/>
            <pc:sldMk cId="1436398811" sldId="1732"/>
            <ac:picMk id="29" creationId="{32E6CEA2-E785-4A27-ADD5-4CF0C66287F1}"/>
          </ac:picMkLst>
        </pc:picChg>
        <pc:picChg chg="add mod">
          <ac:chgData name="Dona Kar" userId="df293a1c-b394-42ac-9875-de5602368004" providerId="ADAL" clId="{22B28799-2D24-448D-BA03-5E7C4206ED5B}" dt="2022-04-13T18:07:28.072" v="51665" actId="1076"/>
          <ac:picMkLst>
            <pc:docMk/>
            <pc:sldMk cId="1436398811" sldId="1732"/>
            <ac:picMk id="3074" creationId="{AA8117CB-B019-4460-9EDC-A22FB6B8C05F}"/>
          </ac:picMkLst>
        </pc:picChg>
        <pc:picChg chg="add mod">
          <ac:chgData name="Dona Kar" userId="df293a1c-b394-42ac-9875-de5602368004" providerId="ADAL" clId="{22B28799-2D24-448D-BA03-5E7C4206ED5B}" dt="2022-04-13T18:07:34.324" v="51668" actId="1076"/>
          <ac:picMkLst>
            <pc:docMk/>
            <pc:sldMk cId="1436398811" sldId="1732"/>
            <ac:picMk id="3076" creationId="{053668AB-9087-485E-B702-96316AE6119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52:36.126" v="53001" actId="1076"/>
        <pc:sldMkLst>
          <pc:docMk/>
          <pc:sldMk cId="1797392364" sldId="1733"/>
        </pc:sldMkLst>
        <pc:spChg chg="mod">
          <ac:chgData name="Dona Kar" userId="df293a1c-b394-42ac-9875-de5602368004" providerId="ADAL" clId="{22B28799-2D24-448D-BA03-5E7C4206ED5B}" dt="2022-04-13T17:37:14.979" v="50640" actId="14100"/>
          <ac:spMkLst>
            <pc:docMk/>
            <pc:sldMk cId="1797392364" sldId="1733"/>
            <ac:spMk id="22" creationId="{BB5158FF-AA46-4355-A8C4-06A541DA6955}"/>
          </ac:spMkLst>
        </pc:spChg>
        <pc:spChg chg="del">
          <ac:chgData name="Dona Kar" userId="df293a1c-b394-42ac-9875-de5602368004" providerId="ADAL" clId="{22B28799-2D24-448D-BA03-5E7C4206ED5B}" dt="2022-04-13T17:29:04.335" v="50429" actId="478"/>
          <ac:spMkLst>
            <pc:docMk/>
            <pc:sldMk cId="1797392364" sldId="1733"/>
            <ac:spMk id="23" creationId="{10B48259-9271-4411-BFB8-81822F04ADC3}"/>
          </ac:spMkLst>
        </pc:spChg>
        <pc:spChg chg="mod">
          <ac:chgData name="Dona Kar" userId="df293a1c-b394-42ac-9875-de5602368004" providerId="ADAL" clId="{22B28799-2D24-448D-BA03-5E7C4206ED5B}" dt="2022-04-13T18:09:59.783" v="51731" actId="20577"/>
          <ac:spMkLst>
            <pc:docMk/>
            <pc:sldMk cId="1797392364" sldId="1733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17:29:06.742" v="50430" actId="478"/>
          <ac:spMkLst>
            <pc:docMk/>
            <pc:sldMk cId="1797392364" sldId="1733"/>
            <ac:spMk id="25" creationId="{687646C7-F000-47A2-A54F-8A47D6B31226}"/>
          </ac:spMkLst>
        </pc:spChg>
        <pc:spChg chg="add del mod">
          <ac:chgData name="Dona Kar" userId="df293a1c-b394-42ac-9875-de5602368004" providerId="ADAL" clId="{22B28799-2D24-448D-BA03-5E7C4206ED5B}" dt="2022-04-13T17:37:19.749" v="50641" actId="478"/>
          <ac:spMkLst>
            <pc:docMk/>
            <pc:sldMk cId="1797392364" sldId="1733"/>
            <ac:spMk id="26" creationId="{09FE6E3E-C3BD-4F3F-B021-303A0B06A5C9}"/>
          </ac:spMkLst>
        </pc:spChg>
        <pc:spChg chg="del">
          <ac:chgData name="Dona Kar" userId="df293a1c-b394-42ac-9875-de5602368004" providerId="ADAL" clId="{22B28799-2D24-448D-BA03-5E7C4206ED5B}" dt="2022-04-13T17:29:11.380" v="50433" actId="478"/>
          <ac:spMkLst>
            <pc:docMk/>
            <pc:sldMk cId="1797392364" sldId="1733"/>
            <ac:spMk id="28" creationId="{972F6D97-894B-451D-A45F-1ABA346667C1}"/>
          </ac:spMkLst>
        </pc:spChg>
        <pc:spChg chg="add del mod">
          <ac:chgData name="Dona Kar" userId="df293a1c-b394-42ac-9875-de5602368004" providerId="ADAL" clId="{22B28799-2D24-448D-BA03-5E7C4206ED5B}" dt="2022-04-13T17:34:48.793" v="50587" actId="478"/>
          <ac:spMkLst>
            <pc:docMk/>
            <pc:sldMk cId="1797392364" sldId="1733"/>
            <ac:spMk id="29" creationId="{532737A8-CDDD-4A3F-A792-D1E8955BD938}"/>
          </ac:spMkLst>
        </pc:spChg>
        <pc:spChg chg="add del mod">
          <ac:chgData name="Dona Kar" userId="df293a1c-b394-42ac-9875-de5602368004" providerId="ADAL" clId="{22B28799-2D24-448D-BA03-5E7C4206ED5B}" dt="2022-04-13T17:31:36.758" v="50516" actId="478"/>
          <ac:spMkLst>
            <pc:docMk/>
            <pc:sldMk cId="1797392364" sldId="1733"/>
            <ac:spMk id="30" creationId="{9418853A-49AD-46A3-BC36-9F74C4CD7144}"/>
          </ac:spMkLst>
        </pc:spChg>
        <pc:spChg chg="add mod">
          <ac:chgData name="Dona Kar" userId="df293a1c-b394-42ac-9875-de5602368004" providerId="ADAL" clId="{22B28799-2D24-448D-BA03-5E7C4206ED5B}" dt="2022-04-13T18:09:32.409" v="51672" actId="1076"/>
          <ac:spMkLst>
            <pc:docMk/>
            <pc:sldMk cId="1797392364" sldId="1733"/>
            <ac:spMk id="32" creationId="{F2C38D9B-AFA5-4977-A8B0-7DC8A2BBCC69}"/>
          </ac:spMkLst>
        </pc:spChg>
        <pc:spChg chg="add mod">
          <ac:chgData name="Dona Kar" userId="df293a1c-b394-42ac-9875-de5602368004" providerId="ADAL" clId="{22B28799-2D24-448D-BA03-5E7C4206ED5B}" dt="2022-04-13T18:52:36.126" v="53001" actId="1076"/>
          <ac:spMkLst>
            <pc:docMk/>
            <pc:sldMk cId="1797392364" sldId="1733"/>
            <ac:spMk id="35" creationId="{657B4FD4-B2E0-43A5-83A7-FFEC9162B104}"/>
          </ac:spMkLst>
        </pc:spChg>
        <pc:grpChg chg="mod">
          <ac:chgData name="Dona Kar" userId="df293a1c-b394-42ac-9875-de5602368004" providerId="ADAL" clId="{22B28799-2D24-448D-BA03-5E7C4206ED5B}" dt="2022-04-13T17:36:55.252" v="50630" actId="1076"/>
          <ac:grpSpMkLst>
            <pc:docMk/>
            <pc:sldMk cId="1797392364" sldId="1733"/>
            <ac:grpSpMk id="13" creationId="{D18A671E-EF1C-44D8-A840-E65C40B1AD97}"/>
          </ac:grpSpMkLst>
        </pc:grpChg>
        <pc:picChg chg="add mod">
          <ac:chgData name="Dona Kar" userId="df293a1c-b394-42ac-9875-de5602368004" providerId="ADAL" clId="{22B28799-2D24-448D-BA03-5E7C4206ED5B}" dt="2022-04-13T18:09:44.900" v="51677" actId="1076"/>
          <ac:picMkLst>
            <pc:docMk/>
            <pc:sldMk cId="1797392364" sldId="1733"/>
            <ac:picMk id="34" creationId="{A7C02609-6165-423C-B328-5DBB503E2CDF}"/>
          </ac:picMkLst>
        </pc:picChg>
      </pc:sldChg>
      <pc:sldChg chg="addSp delSp modSp add del mod">
        <pc:chgData name="Dona Kar" userId="df293a1c-b394-42ac-9875-de5602368004" providerId="ADAL" clId="{22B28799-2D24-448D-BA03-5E7C4206ED5B}" dt="2022-04-13T17:37:30.511" v="50643" actId="47"/>
        <pc:sldMkLst>
          <pc:docMk/>
          <pc:sldMk cId="555726658" sldId="1734"/>
        </pc:sldMkLst>
        <pc:spChg chg="del">
          <ac:chgData name="Dona Kar" userId="df293a1c-b394-42ac-9875-de5602368004" providerId="ADAL" clId="{22B28799-2D24-448D-BA03-5E7C4206ED5B}" dt="2022-04-13T17:31:47.221" v="50518" actId="478"/>
          <ac:spMkLst>
            <pc:docMk/>
            <pc:sldMk cId="555726658" sldId="1734"/>
            <ac:spMk id="22" creationId="{BB5158FF-AA46-4355-A8C4-06A541DA6955}"/>
          </ac:spMkLst>
        </pc:spChg>
        <pc:spChg chg="del mod">
          <ac:chgData name="Dona Kar" userId="df293a1c-b394-42ac-9875-de5602368004" providerId="ADAL" clId="{22B28799-2D24-448D-BA03-5E7C4206ED5B}" dt="2022-04-13T17:31:59.705" v="50521" actId="478"/>
          <ac:spMkLst>
            <pc:docMk/>
            <pc:sldMk cId="555726658" sldId="1734"/>
            <ac:spMk id="26" creationId="{09FE6E3E-C3BD-4F3F-B021-303A0B06A5C9}"/>
          </ac:spMkLst>
        </pc:spChg>
        <pc:spChg chg="add mod">
          <ac:chgData name="Dona Kar" userId="df293a1c-b394-42ac-9875-de5602368004" providerId="ADAL" clId="{22B28799-2D24-448D-BA03-5E7C4206ED5B}" dt="2022-04-13T17:32:36.816" v="50535" actId="14100"/>
          <ac:spMkLst>
            <pc:docMk/>
            <pc:sldMk cId="555726658" sldId="1734"/>
            <ac:spMk id="28" creationId="{25F7BDC9-FDE6-4C91-89CC-7BF61B900C38}"/>
          </ac:spMkLst>
        </pc:spChg>
        <pc:spChg chg="del">
          <ac:chgData name="Dona Kar" userId="df293a1c-b394-42ac-9875-de5602368004" providerId="ADAL" clId="{22B28799-2D24-448D-BA03-5E7C4206ED5B}" dt="2022-04-13T17:31:54.197" v="50520" actId="478"/>
          <ac:spMkLst>
            <pc:docMk/>
            <pc:sldMk cId="555726658" sldId="1734"/>
            <ac:spMk id="29" creationId="{532737A8-CDDD-4A3F-A792-D1E8955BD938}"/>
          </ac:spMkLst>
        </pc:spChg>
        <pc:spChg chg="mod">
          <ac:chgData name="Dona Kar" userId="df293a1c-b394-42ac-9875-de5602368004" providerId="ADAL" clId="{22B28799-2D24-448D-BA03-5E7C4206ED5B}" dt="2022-04-13T17:32:05.270" v="50522" actId="1076"/>
          <ac:spMkLst>
            <pc:docMk/>
            <pc:sldMk cId="555726658" sldId="1734"/>
            <ac:spMk id="30" creationId="{9418853A-49AD-46A3-BC36-9F74C4CD7144}"/>
          </ac:spMkLst>
        </pc:spChg>
        <pc:spChg chg="add mod">
          <ac:chgData name="Dona Kar" userId="df293a1c-b394-42ac-9875-de5602368004" providerId="ADAL" clId="{22B28799-2D24-448D-BA03-5E7C4206ED5B}" dt="2022-04-13T17:33:11.072" v="50548" actId="1076"/>
          <ac:spMkLst>
            <pc:docMk/>
            <pc:sldMk cId="555726658" sldId="1734"/>
            <ac:spMk id="31" creationId="{11EFEC73-1227-4B56-8621-6147D85C7891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1384955587" sldId="1735"/>
        </pc:sldMkLst>
        <pc:spChg chg="mod">
          <ac:chgData name="Dona Kar" userId="df293a1c-b394-42ac-9875-de5602368004" providerId="ADAL" clId="{22B28799-2D24-448D-BA03-5E7C4206ED5B}" dt="2022-04-13T18:11:05.619" v="51741" actId="20577"/>
          <ac:spMkLst>
            <pc:docMk/>
            <pc:sldMk cId="1384955587" sldId="1735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1384955587" sldId="1735"/>
            <ac:spMk id="25" creationId="{F5A30011-8665-48DB-B9C7-A37C453591BE}"/>
          </ac:spMkLst>
        </pc:spChg>
        <pc:spChg chg="del">
          <ac:chgData name="Dona Kar" userId="df293a1c-b394-42ac-9875-de5602368004" providerId="ADAL" clId="{22B28799-2D24-448D-BA03-5E7C4206ED5B}" dt="2022-04-13T17:33:22.766" v="50552" actId="478"/>
          <ac:spMkLst>
            <pc:docMk/>
            <pc:sldMk cId="1384955587" sldId="1735"/>
            <ac:spMk id="28" creationId="{25F7BDC9-FDE6-4C91-89CC-7BF61B900C38}"/>
          </ac:spMkLst>
        </pc:spChg>
        <pc:spChg chg="mod">
          <ac:chgData name="Dona Kar" userId="df293a1c-b394-42ac-9875-de5602368004" providerId="ADAL" clId="{22B28799-2D24-448D-BA03-5E7C4206ED5B}" dt="2022-04-13T18:10:55.207" v="51736" actId="1076"/>
          <ac:spMkLst>
            <pc:docMk/>
            <pc:sldMk cId="1384955587" sldId="1735"/>
            <ac:spMk id="30" creationId="{9418853A-49AD-46A3-BC36-9F74C4CD7144}"/>
          </ac:spMkLst>
        </pc:spChg>
        <pc:spChg chg="del">
          <ac:chgData name="Dona Kar" userId="df293a1c-b394-42ac-9875-de5602368004" providerId="ADAL" clId="{22B28799-2D24-448D-BA03-5E7C4206ED5B}" dt="2022-04-13T17:33:28.760" v="50553" actId="478"/>
          <ac:spMkLst>
            <pc:docMk/>
            <pc:sldMk cId="1384955587" sldId="1735"/>
            <ac:spMk id="31" creationId="{11EFEC73-1227-4B56-8621-6147D85C7891}"/>
          </ac:spMkLst>
        </pc:spChg>
        <pc:picChg chg="add mod">
          <ac:chgData name="Dona Kar" userId="df293a1c-b394-42ac-9875-de5602368004" providerId="ADAL" clId="{22B28799-2D24-448D-BA03-5E7C4206ED5B}" dt="2022-04-13T18:10:57.142" v="51737" actId="1076"/>
          <ac:picMkLst>
            <pc:docMk/>
            <pc:sldMk cId="1384955587" sldId="1735"/>
            <ac:picMk id="4098" creationId="{ECCF6D02-F70B-4DB6-8A2B-28EAFCC0279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00:08.799" v="51501" actId="1076"/>
        <pc:sldMkLst>
          <pc:docMk/>
          <pc:sldMk cId="3356228314" sldId="1736"/>
        </pc:sldMkLst>
        <pc:spChg chg="add mod">
          <ac:chgData name="Dona Kar" userId="df293a1c-b394-42ac-9875-de5602368004" providerId="ADAL" clId="{22B28799-2D24-448D-BA03-5E7C4206ED5B}" dt="2022-04-13T18:00:08.799" v="51501" actId="1076"/>
          <ac:spMkLst>
            <pc:docMk/>
            <pc:sldMk cId="3356228314" sldId="1736"/>
            <ac:spMk id="8" creationId="{2CD65478-6517-4459-BDD3-6451222F1A77}"/>
          </ac:spMkLst>
        </pc:spChg>
        <pc:spChg chg="del">
          <ac:chgData name="Dona Kar" userId="df293a1c-b394-42ac-9875-de5602368004" providerId="ADAL" clId="{22B28799-2D24-448D-BA03-5E7C4206ED5B}" dt="2022-04-13T17:44:33.261" v="51234" actId="478"/>
          <ac:spMkLst>
            <pc:docMk/>
            <pc:sldMk cId="3356228314" sldId="1736"/>
            <ac:spMk id="10" creationId="{BCEF48D8-0A17-4A78-9461-89C24B9A4FB4}"/>
          </ac:spMkLst>
        </pc:spChg>
        <pc:spChg chg="add mod">
          <ac:chgData name="Dona Kar" userId="df293a1c-b394-42ac-9875-de5602368004" providerId="ADAL" clId="{22B28799-2D24-448D-BA03-5E7C4206ED5B}" dt="2022-04-13T17:51:38.730" v="51358" actId="20577"/>
          <ac:spMkLst>
            <pc:docMk/>
            <pc:sldMk cId="3356228314" sldId="1736"/>
            <ac:spMk id="11" creationId="{49CC14F7-55B8-4DA0-99C7-B8C9FF53B729}"/>
          </ac:spMkLst>
        </pc:spChg>
        <pc:spChg chg="add mod">
          <ac:chgData name="Dona Kar" userId="df293a1c-b394-42ac-9875-de5602368004" providerId="ADAL" clId="{22B28799-2D24-448D-BA03-5E7C4206ED5B}" dt="2022-04-13T17:55:36.444" v="51395" actId="1076"/>
          <ac:spMkLst>
            <pc:docMk/>
            <pc:sldMk cId="3356228314" sldId="1736"/>
            <ac:spMk id="13" creationId="{2DD0DA79-62E8-490D-AA93-2037157CCFA5}"/>
          </ac:spMkLst>
        </pc:spChg>
        <pc:spChg chg="mod">
          <ac:chgData name="Dona Kar" userId="df293a1c-b394-42ac-9875-de5602368004" providerId="ADAL" clId="{22B28799-2D24-448D-BA03-5E7C4206ED5B}" dt="2022-04-13T17:45:09.792" v="51240" actId="14100"/>
          <ac:spMkLst>
            <pc:docMk/>
            <pc:sldMk cId="3356228314" sldId="1736"/>
            <ac:spMk id="14" creationId="{6FDF728F-A30C-4DFE-BC4D-86048A3A0198}"/>
          </ac:spMkLst>
        </pc:spChg>
        <pc:spChg chg="mod">
          <ac:chgData name="Dona Kar" userId="df293a1c-b394-42ac-9875-de5602368004" providerId="ADAL" clId="{22B28799-2D24-448D-BA03-5E7C4206ED5B}" dt="2022-04-13T17:44:38.431" v="51236" actId="1076"/>
          <ac:spMkLst>
            <pc:docMk/>
            <pc:sldMk cId="3356228314" sldId="1736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17:55:59.852" v="51435" actId="13926"/>
          <ac:spMkLst>
            <pc:docMk/>
            <pc:sldMk cId="3356228314" sldId="173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7:41:41.669" v="50863" actId="20577"/>
          <ac:spMkLst>
            <pc:docMk/>
            <pc:sldMk cId="3356228314" sldId="1736"/>
            <ac:spMk id="27" creationId="{EDA55F5A-5A2D-4BAF-A7E5-4EAF968D5AB2}"/>
          </ac:spMkLst>
        </pc:spChg>
        <pc:graphicFrameChg chg="add mod">
          <ac:chgData name="Dona Kar" userId="df293a1c-b394-42ac-9875-de5602368004" providerId="ADAL" clId="{22B28799-2D24-448D-BA03-5E7C4206ED5B}" dt="2022-04-13T17:53:08.771" v="51387" actId="14100"/>
          <ac:graphicFrameMkLst>
            <pc:docMk/>
            <pc:sldMk cId="3356228314" sldId="1736"/>
            <ac:graphicFrameMk id="12" creationId="{38CFDBF8-14B6-4CD5-82E8-5C5D4B9DC633}"/>
          </ac:graphicFrameMkLst>
        </pc:graphicFrameChg>
        <pc:picChg chg="add mod">
          <ac:chgData name="Dona Kar" userId="df293a1c-b394-42ac-9875-de5602368004" providerId="ADAL" clId="{22B28799-2D24-448D-BA03-5E7C4206ED5B}" dt="2022-04-13T17:53:16.648" v="51390" actId="14100"/>
          <ac:picMkLst>
            <pc:docMk/>
            <pc:sldMk cId="3356228314" sldId="1736"/>
            <ac:picMk id="15" creationId="{12443904-8202-46FB-8989-8D10426EE598}"/>
          </ac:picMkLst>
        </pc:picChg>
        <pc:picChg chg="del mod">
          <ac:chgData name="Dona Kar" userId="df293a1c-b394-42ac-9875-de5602368004" providerId="ADAL" clId="{22B28799-2D24-448D-BA03-5E7C4206ED5B}" dt="2022-04-13T17:44:19.029" v="51233" actId="478"/>
          <ac:picMkLst>
            <pc:docMk/>
            <pc:sldMk cId="3356228314" sldId="1736"/>
            <ac:picMk id="4098" creationId="{1344366F-CD3C-4364-987A-106CDF48A38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01:55.637" v="51578" actId="1076"/>
        <pc:sldMkLst>
          <pc:docMk/>
          <pc:sldMk cId="1226691089" sldId="1737"/>
        </pc:sldMkLst>
        <pc:spChg chg="del">
          <ac:chgData name="Dona Kar" userId="df293a1c-b394-42ac-9875-de5602368004" providerId="ADAL" clId="{22B28799-2D24-448D-BA03-5E7C4206ED5B}" dt="2022-04-13T17:56:10.602" v="51437" actId="478"/>
          <ac:spMkLst>
            <pc:docMk/>
            <pc:sldMk cId="1226691089" sldId="1737"/>
            <ac:spMk id="8" creationId="{2CD65478-6517-4459-BDD3-6451222F1A77}"/>
          </ac:spMkLst>
        </pc:spChg>
        <pc:spChg chg="mod">
          <ac:chgData name="Dona Kar" userId="df293a1c-b394-42ac-9875-de5602368004" providerId="ADAL" clId="{22B28799-2D24-448D-BA03-5E7C4206ED5B}" dt="2022-04-13T17:57:01.147" v="51450" actId="1076"/>
          <ac:spMkLst>
            <pc:docMk/>
            <pc:sldMk cId="1226691089" sldId="1737"/>
            <ac:spMk id="11" creationId="{49CC14F7-55B8-4DA0-99C7-B8C9FF53B729}"/>
          </ac:spMkLst>
        </pc:spChg>
        <pc:spChg chg="mod">
          <ac:chgData name="Dona Kar" userId="df293a1c-b394-42ac-9875-de5602368004" providerId="ADAL" clId="{22B28799-2D24-448D-BA03-5E7C4206ED5B}" dt="2022-04-13T18:01:55.637" v="51578" actId="1076"/>
          <ac:spMkLst>
            <pc:docMk/>
            <pc:sldMk cId="1226691089" sldId="1737"/>
            <ac:spMk id="13" creationId="{2DD0DA79-62E8-490D-AA93-2037157CCFA5}"/>
          </ac:spMkLst>
        </pc:spChg>
        <pc:spChg chg="del">
          <ac:chgData name="Dona Kar" userId="df293a1c-b394-42ac-9875-de5602368004" providerId="ADAL" clId="{22B28799-2D24-448D-BA03-5E7C4206ED5B}" dt="2022-04-13T17:56:10.602" v="51437" actId="478"/>
          <ac:spMkLst>
            <pc:docMk/>
            <pc:sldMk cId="1226691089" sldId="1737"/>
            <ac:spMk id="14" creationId="{6FDF728F-A30C-4DFE-BC4D-86048A3A0198}"/>
          </ac:spMkLst>
        </pc:spChg>
        <pc:spChg chg="add mod">
          <ac:chgData name="Dona Kar" userId="df293a1c-b394-42ac-9875-de5602368004" providerId="ADAL" clId="{22B28799-2D24-448D-BA03-5E7C4206ED5B}" dt="2022-04-13T17:59:38.824" v="51491" actId="14100"/>
          <ac:spMkLst>
            <pc:docMk/>
            <pc:sldMk cId="1226691089" sldId="1737"/>
            <ac:spMk id="19" creationId="{86AB166E-0F16-4DFA-9B5A-D8A4367908C1}"/>
          </ac:spMkLst>
        </pc:spChg>
        <pc:spChg chg="add mod ord">
          <ac:chgData name="Dona Kar" userId="df293a1c-b394-42ac-9875-de5602368004" providerId="ADAL" clId="{22B28799-2D24-448D-BA03-5E7C4206ED5B}" dt="2022-04-13T18:01:27.739" v="51567" actId="167"/>
          <ac:spMkLst>
            <pc:docMk/>
            <pc:sldMk cId="1226691089" sldId="1737"/>
            <ac:spMk id="23" creationId="{A48FED27-9872-4145-B10C-28C67E5A56D5}"/>
          </ac:spMkLst>
        </pc:spChg>
        <pc:spChg chg="del">
          <ac:chgData name="Dona Kar" userId="df293a1c-b394-42ac-9875-de5602368004" providerId="ADAL" clId="{22B28799-2D24-448D-BA03-5E7C4206ED5B}" dt="2022-04-13T17:56:10.602" v="51437" actId="478"/>
          <ac:spMkLst>
            <pc:docMk/>
            <pc:sldMk cId="1226691089" sldId="1737"/>
            <ac:spMk id="27" creationId="{EDA55F5A-5A2D-4BAF-A7E5-4EAF968D5AB2}"/>
          </ac:spMkLst>
        </pc:spChg>
        <pc:graphicFrameChg chg="del">
          <ac:chgData name="Dona Kar" userId="df293a1c-b394-42ac-9875-de5602368004" providerId="ADAL" clId="{22B28799-2D24-448D-BA03-5E7C4206ED5B}" dt="2022-04-13T17:57:49.778" v="51467" actId="478"/>
          <ac:graphicFrameMkLst>
            <pc:docMk/>
            <pc:sldMk cId="1226691089" sldId="1737"/>
            <ac:graphicFrameMk id="12" creationId="{38CFDBF8-14B6-4CD5-82E8-5C5D4B9DC633}"/>
          </ac:graphicFrameMkLst>
        </pc:graphicFrameChg>
        <pc:picChg chg="del">
          <ac:chgData name="Dona Kar" userId="df293a1c-b394-42ac-9875-de5602368004" providerId="ADAL" clId="{22B28799-2D24-448D-BA03-5E7C4206ED5B}" dt="2022-04-13T17:56:50.811" v="51448" actId="478"/>
          <ac:picMkLst>
            <pc:docMk/>
            <pc:sldMk cId="1226691089" sldId="1737"/>
            <ac:picMk id="15" creationId="{12443904-8202-46FB-8989-8D10426EE598}"/>
          </ac:picMkLst>
        </pc:picChg>
        <pc:picChg chg="add del mod">
          <ac:chgData name="Dona Kar" userId="df293a1c-b394-42ac-9875-de5602368004" providerId="ADAL" clId="{22B28799-2D24-448D-BA03-5E7C4206ED5B}" dt="2022-04-13T18:01:37.311" v="51570" actId="1076"/>
          <ac:picMkLst>
            <pc:docMk/>
            <pc:sldMk cId="1226691089" sldId="1737"/>
            <ac:picMk id="16" creationId="{6C1B044A-FCED-43E9-AE8F-C085B50293A5}"/>
          </ac:picMkLst>
        </pc:picChg>
        <pc:picChg chg="add del mod">
          <ac:chgData name="Dona Kar" userId="df293a1c-b394-42ac-9875-de5602368004" providerId="ADAL" clId="{22B28799-2D24-448D-BA03-5E7C4206ED5B}" dt="2022-04-13T18:01:41.722" v="51571" actId="1076"/>
          <ac:picMkLst>
            <pc:docMk/>
            <pc:sldMk cId="1226691089" sldId="1737"/>
            <ac:picMk id="17" creationId="{4287A4EF-4BC9-4541-947C-07F3C063EF11}"/>
          </ac:picMkLst>
        </pc:picChg>
        <pc:picChg chg="add del mod">
          <ac:chgData name="Dona Kar" userId="df293a1c-b394-42ac-9875-de5602368004" providerId="ADAL" clId="{22B28799-2D24-448D-BA03-5E7C4206ED5B}" dt="2022-04-13T18:01:43.917" v="51572" actId="1076"/>
          <ac:picMkLst>
            <pc:docMk/>
            <pc:sldMk cId="1226691089" sldId="1737"/>
            <ac:picMk id="18" creationId="{D183942D-2821-4550-BC59-C2A747ED0B63}"/>
          </ac:picMkLst>
        </pc:picChg>
        <pc:picChg chg="add mod">
          <ac:chgData name="Dona Kar" userId="df293a1c-b394-42ac-9875-de5602368004" providerId="ADAL" clId="{22B28799-2D24-448D-BA03-5E7C4206ED5B}" dt="2022-04-13T17:59:44.547" v="51494" actId="1076"/>
          <ac:picMkLst>
            <pc:docMk/>
            <pc:sldMk cId="1226691089" sldId="1737"/>
            <ac:picMk id="20" creationId="{A20F83EC-94B2-43BB-A02B-D86BC51F9739}"/>
          </ac:picMkLst>
        </pc:picChg>
        <pc:picChg chg="add mod">
          <ac:chgData name="Dona Kar" userId="df293a1c-b394-42ac-9875-de5602368004" providerId="ADAL" clId="{22B28799-2D24-448D-BA03-5E7C4206ED5B}" dt="2022-04-13T18:01:49.601" v="51575" actId="1076"/>
          <ac:picMkLst>
            <pc:docMk/>
            <pc:sldMk cId="1226691089" sldId="1737"/>
            <ac:picMk id="21" creationId="{77BA8FE6-BF48-46F5-84E8-E467EB5F4EE3}"/>
          </ac:picMkLst>
        </pc:picChg>
      </pc:sldChg>
      <pc:sldChg chg="add del">
        <pc:chgData name="Dona Kar" userId="df293a1c-b394-42ac-9875-de5602368004" providerId="ADAL" clId="{22B28799-2D24-448D-BA03-5E7C4206ED5B}" dt="2022-04-13T18:11:23.156" v="51743"/>
        <pc:sldMkLst>
          <pc:docMk/>
          <pc:sldMk cId="447146617" sldId="1738"/>
        </pc:sldMkLst>
      </pc:sldChg>
      <pc:sldChg chg="addSp delSp modSp add mod">
        <pc:chgData name="Dona Kar" userId="df293a1c-b394-42ac-9875-de5602368004" providerId="ADAL" clId="{22B28799-2D24-448D-BA03-5E7C4206ED5B}" dt="2022-04-13T18:35:36.194" v="52592" actId="20577"/>
        <pc:sldMkLst>
          <pc:docMk/>
          <pc:sldMk cId="1337502455" sldId="1738"/>
        </pc:sldMkLst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13" creationId="{7FF34D67-8498-47D7-9F52-B6095A932037}"/>
          </ac:spMkLst>
        </pc:spChg>
        <pc:spChg chg="del">
          <ac:chgData name="Dona Kar" userId="df293a1c-b394-42ac-9875-de5602368004" providerId="ADAL" clId="{22B28799-2D24-448D-BA03-5E7C4206ED5B}" dt="2022-04-13T18:17:26.240" v="51757" actId="478"/>
          <ac:spMkLst>
            <pc:docMk/>
            <pc:sldMk cId="1337502455" sldId="1738"/>
            <ac:spMk id="14" creationId="{EFDBF512-BA42-4F21-9C11-CBF12B49E1E1}"/>
          </ac:spMkLst>
        </pc:spChg>
        <pc:spChg chg="del">
          <ac:chgData name="Dona Kar" userId="df293a1c-b394-42ac-9875-de5602368004" providerId="ADAL" clId="{22B28799-2D24-448D-BA03-5E7C4206ED5B}" dt="2022-04-13T18:17:26.240" v="51757" actId="478"/>
          <ac:spMkLst>
            <pc:docMk/>
            <pc:sldMk cId="1337502455" sldId="1738"/>
            <ac:spMk id="15" creationId="{FB8E088A-B4E3-4115-B5E3-E9E1BF88AD6C}"/>
          </ac:spMkLst>
        </pc:spChg>
        <pc:spChg chg="del">
          <ac:chgData name="Dona Kar" userId="df293a1c-b394-42ac-9875-de5602368004" providerId="ADAL" clId="{22B28799-2D24-448D-BA03-5E7C4206ED5B}" dt="2022-04-13T18:17:26.240" v="51757" actId="478"/>
          <ac:spMkLst>
            <pc:docMk/>
            <pc:sldMk cId="1337502455" sldId="1738"/>
            <ac:spMk id="16" creationId="{F70DDCB3-F5FB-498C-AF11-84BAE7F9CDD7}"/>
          </ac:spMkLst>
        </pc:spChg>
        <pc:spChg chg="mod">
          <ac:chgData name="Dona Kar" userId="df293a1c-b394-42ac-9875-de5602368004" providerId="ADAL" clId="{22B28799-2D24-448D-BA03-5E7C4206ED5B}" dt="2022-04-13T18:11:43.368" v="51756" actId="14100"/>
          <ac:spMkLst>
            <pc:docMk/>
            <pc:sldMk cId="1337502455" sldId="1738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21" creationId="{62ABE905-3EFA-4A30-BC46-30EA1B87B4A8}"/>
          </ac:spMkLst>
        </pc:spChg>
        <pc:spChg chg="mod">
          <ac:chgData name="Dona Kar" userId="df293a1c-b394-42ac-9875-de5602368004" providerId="ADAL" clId="{22B28799-2D24-448D-BA03-5E7C4206ED5B}" dt="2022-04-13T18:32:03.199" v="52431" actId="20577"/>
          <ac:spMkLst>
            <pc:docMk/>
            <pc:sldMk cId="1337502455" sldId="173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35:36.194" v="52592" actId="20577"/>
          <ac:spMkLst>
            <pc:docMk/>
            <pc:sldMk cId="1337502455" sldId="1738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28" creationId="{8331893E-D18F-4212-81C2-C898EF7DEE6D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29" creationId="{54D5AE27-2B18-46D1-9363-61D0647B8C0C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33" creationId="{2C1D767C-87EF-45F0-B14B-9F890FD02DC9}"/>
          </ac:spMkLst>
        </pc:spChg>
        <pc:spChg chg="mod">
          <ac:chgData name="Dona Kar" userId="df293a1c-b394-42ac-9875-de5602368004" providerId="ADAL" clId="{22B28799-2D24-448D-BA03-5E7C4206ED5B}" dt="2022-04-13T18:17:32.750" v="51758"/>
          <ac:spMkLst>
            <pc:docMk/>
            <pc:sldMk cId="1337502455" sldId="1738"/>
            <ac:spMk id="34" creationId="{83B5F431-2B9B-4190-A637-B506D8C1AF19}"/>
          </ac:spMkLst>
        </pc:spChg>
        <pc:spChg chg="mod">
          <ac:chgData name="Dona Kar" userId="df293a1c-b394-42ac-9875-de5602368004" providerId="ADAL" clId="{22B28799-2D24-448D-BA03-5E7C4206ED5B}" dt="2022-04-13T18:20:09.410" v="52121"/>
          <ac:spMkLst>
            <pc:docMk/>
            <pc:sldMk cId="1337502455" sldId="1738"/>
            <ac:spMk id="39" creationId="{64F69E7D-4F3E-4A66-A742-7492FD510310}"/>
          </ac:spMkLst>
        </pc:spChg>
        <pc:spChg chg="mod">
          <ac:chgData name="Dona Kar" userId="df293a1c-b394-42ac-9875-de5602368004" providerId="ADAL" clId="{22B28799-2D24-448D-BA03-5E7C4206ED5B}" dt="2022-04-13T18:20:09.410" v="52121"/>
          <ac:spMkLst>
            <pc:docMk/>
            <pc:sldMk cId="1337502455" sldId="1738"/>
            <ac:spMk id="40" creationId="{6F690844-96F2-4351-843C-07035C418ADC}"/>
          </ac:spMkLst>
        </pc:spChg>
        <pc:spChg chg="add mod">
          <ac:chgData name="Dona Kar" userId="df293a1c-b394-42ac-9875-de5602368004" providerId="ADAL" clId="{22B28799-2D24-448D-BA03-5E7C4206ED5B}" dt="2022-04-13T18:23:00.024" v="52308" actId="1076"/>
          <ac:spMkLst>
            <pc:docMk/>
            <pc:sldMk cId="1337502455" sldId="1738"/>
            <ac:spMk id="46" creationId="{BCBA25D6-89EC-4AA2-89E8-24BDE79878CC}"/>
          </ac:spMkLst>
        </pc:spChg>
        <pc:spChg chg="add mod">
          <ac:chgData name="Dona Kar" userId="df293a1c-b394-42ac-9875-de5602368004" providerId="ADAL" clId="{22B28799-2D24-448D-BA03-5E7C4206ED5B}" dt="2022-04-13T18:23:16.181" v="52345" actId="20577"/>
          <ac:spMkLst>
            <pc:docMk/>
            <pc:sldMk cId="1337502455" sldId="1738"/>
            <ac:spMk id="47" creationId="{8F436919-43FF-4B0B-8457-0B4E7D362E82}"/>
          </ac:spMkLst>
        </pc:spChg>
        <pc:spChg chg="add mod">
          <ac:chgData name="Dona Kar" userId="df293a1c-b394-42ac-9875-de5602368004" providerId="ADAL" clId="{22B28799-2D24-448D-BA03-5E7C4206ED5B}" dt="2022-04-13T18:23:35.381" v="52370" actId="20577"/>
          <ac:spMkLst>
            <pc:docMk/>
            <pc:sldMk cId="1337502455" sldId="1738"/>
            <ac:spMk id="48" creationId="{F29AF75B-88AC-4779-92EF-99AF3D6AAF6A}"/>
          </ac:spMkLst>
        </pc:spChg>
        <pc:spChg chg="add mod">
          <ac:chgData name="Dona Kar" userId="df293a1c-b394-42ac-9875-de5602368004" providerId="ADAL" clId="{22B28799-2D24-448D-BA03-5E7C4206ED5B}" dt="2022-04-13T18:23:50.471" v="52403" actId="20577"/>
          <ac:spMkLst>
            <pc:docMk/>
            <pc:sldMk cId="1337502455" sldId="1738"/>
            <ac:spMk id="49" creationId="{2313CFE1-AC88-43B6-A240-58142BC1467A}"/>
          </ac:spMkLst>
        </pc:spChg>
        <pc:grpChg chg="add mod">
          <ac:chgData name="Dona Kar" userId="df293a1c-b394-42ac-9875-de5602368004" providerId="ADAL" clId="{22B28799-2D24-448D-BA03-5E7C4206ED5B}" dt="2022-04-13T18:20:49.151" v="52134" actId="1076"/>
          <ac:grpSpMkLst>
            <pc:docMk/>
            <pc:sldMk cId="1337502455" sldId="1738"/>
            <ac:grpSpMk id="12" creationId="{3BD47AC6-0775-475F-BADC-DF7568EAB0A3}"/>
          </ac:grpSpMkLst>
        </pc:grpChg>
        <pc:grpChg chg="del">
          <ac:chgData name="Dona Kar" userId="df293a1c-b394-42ac-9875-de5602368004" providerId="ADAL" clId="{22B28799-2D24-448D-BA03-5E7C4206ED5B}" dt="2022-04-13T18:17:26.240" v="51757" actId="478"/>
          <ac:grpSpMkLst>
            <pc:docMk/>
            <pc:sldMk cId="1337502455" sldId="1738"/>
            <ac:grpSpMk id="17" creationId="{8508E8A0-3F79-42F9-8DC6-AE39AEDA5C6D}"/>
          </ac:grpSpMkLst>
        </pc:grpChg>
        <pc:grpChg chg="add mod">
          <ac:chgData name="Dona Kar" userId="df293a1c-b394-42ac-9875-de5602368004" providerId="ADAL" clId="{22B28799-2D24-448D-BA03-5E7C4206ED5B}" dt="2022-04-13T18:20:49.151" v="52134" actId="1076"/>
          <ac:grpSpMkLst>
            <pc:docMk/>
            <pc:sldMk cId="1337502455" sldId="1738"/>
            <ac:grpSpMk id="26" creationId="{F37D4C16-20C6-49BB-8B6E-BF98C5AE8018}"/>
          </ac:grpSpMkLst>
        </pc:grpChg>
        <pc:grpChg chg="add mod">
          <ac:chgData name="Dona Kar" userId="df293a1c-b394-42ac-9875-de5602368004" providerId="ADAL" clId="{22B28799-2D24-448D-BA03-5E7C4206ED5B}" dt="2022-04-13T18:20:49.151" v="52134" actId="1076"/>
          <ac:grpSpMkLst>
            <pc:docMk/>
            <pc:sldMk cId="1337502455" sldId="1738"/>
            <ac:grpSpMk id="32" creationId="{4AC5FB36-B52F-48B6-ACD0-3EB1651B5BE6}"/>
          </ac:grpSpMkLst>
        </pc:grpChg>
        <pc:grpChg chg="add mod">
          <ac:chgData name="Dona Kar" userId="df293a1c-b394-42ac-9875-de5602368004" providerId="ADAL" clId="{22B28799-2D24-448D-BA03-5E7C4206ED5B}" dt="2022-04-13T18:20:49.151" v="52134" actId="1076"/>
          <ac:grpSpMkLst>
            <pc:docMk/>
            <pc:sldMk cId="1337502455" sldId="1738"/>
            <ac:grpSpMk id="38" creationId="{CFE755E8-8911-497E-AB3C-B593CAB0681F}"/>
          </ac:grpSpMkLst>
        </pc:grpChg>
        <pc:picChg chg="add mod">
          <ac:chgData name="Dona Kar" userId="df293a1c-b394-42ac-9875-de5602368004" providerId="ADAL" clId="{22B28799-2D24-448D-BA03-5E7C4206ED5B}" dt="2022-04-13T18:21:48.794" v="52149" actId="14100"/>
          <ac:picMkLst>
            <pc:docMk/>
            <pc:sldMk cId="1337502455" sldId="1738"/>
            <ac:picMk id="3" creationId="{A25EA728-F597-43B7-B56C-62C893DF03AB}"/>
          </ac:picMkLst>
        </pc:picChg>
        <pc:picChg chg="add mod">
          <ac:chgData name="Dona Kar" userId="df293a1c-b394-42ac-9875-de5602368004" providerId="ADAL" clId="{22B28799-2D24-448D-BA03-5E7C4206ED5B}" dt="2022-04-13T18:25:31.807" v="52411" actId="1076"/>
          <ac:picMkLst>
            <pc:docMk/>
            <pc:sldMk cId="1337502455" sldId="1738"/>
            <ac:picMk id="6" creationId="{3146191F-CDCA-4864-9FCE-1F518609971D}"/>
          </ac:picMkLst>
        </pc:picChg>
        <pc:picChg chg="add mod">
          <ac:chgData name="Dona Kar" userId="df293a1c-b394-42ac-9875-de5602368004" providerId="ADAL" clId="{22B28799-2D24-448D-BA03-5E7C4206ED5B}" dt="2022-04-13T18:26:17.747" v="52416" actId="1076"/>
          <ac:picMkLst>
            <pc:docMk/>
            <pc:sldMk cId="1337502455" sldId="1738"/>
            <ac:picMk id="8" creationId="{A6537104-D02A-4C93-86CD-772557456B1A}"/>
          </ac:picMkLst>
        </pc:picChg>
        <pc:picChg chg="add mod">
          <ac:chgData name="Dona Kar" userId="df293a1c-b394-42ac-9875-de5602368004" providerId="ADAL" clId="{22B28799-2D24-448D-BA03-5E7C4206ED5B}" dt="2022-04-13T18:30:40.636" v="52419" actId="1076"/>
          <ac:picMkLst>
            <pc:docMk/>
            <pc:sldMk cId="1337502455" sldId="1738"/>
            <ac:picMk id="10" creationId="{F3CEA58E-68A6-4237-A09D-70E91A06E67F}"/>
          </ac:picMkLst>
        </pc:picChg>
        <pc:picChg chg="del mod">
          <ac:chgData name="Dona Kar" userId="df293a1c-b394-42ac-9875-de5602368004" providerId="ADAL" clId="{22B28799-2D24-448D-BA03-5E7C4206ED5B}" dt="2022-04-13T18:20:44.869" v="52133" actId="478"/>
          <ac:picMkLst>
            <pc:docMk/>
            <pc:sldMk cId="1337502455" sldId="1738"/>
            <ac:picMk id="25" creationId="{01D72C3B-A216-4C3D-A514-C2BEAF919597}"/>
          </ac:picMkLst>
        </pc:picChg>
        <pc:picChg chg="del mod">
          <ac:chgData name="Dona Kar" userId="df293a1c-b394-42ac-9875-de5602368004" providerId="ADAL" clId="{22B28799-2D24-448D-BA03-5E7C4206ED5B}" dt="2022-04-13T18:20:36.401" v="52130" actId="478"/>
          <ac:picMkLst>
            <pc:docMk/>
            <pc:sldMk cId="1337502455" sldId="1738"/>
            <ac:picMk id="31" creationId="{E60B11DF-731E-4BFE-8628-A0BDC28318CD}"/>
          </ac:picMkLst>
        </pc:picChg>
        <pc:picChg chg="del mod">
          <ac:chgData name="Dona Kar" userId="df293a1c-b394-42ac-9875-de5602368004" providerId="ADAL" clId="{22B28799-2D24-448D-BA03-5E7C4206ED5B}" dt="2022-04-13T18:20:39.040" v="52131" actId="478"/>
          <ac:picMkLst>
            <pc:docMk/>
            <pc:sldMk cId="1337502455" sldId="1738"/>
            <ac:picMk id="37" creationId="{CAB2DB9D-A048-455A-AFC4-188193DE720D}"/>
          </ac:picMkLst>
        </pc:picChg>
        <pc:picChg chg="del mod">
          <ac:chgData name="Dona Kar" userId="df293a1c-b394-42ac-9875-de5602368004" providerId="ADAL" clId="{22B28799-2D24-448D-BA03-5E7C4206ED5B}" dt="2022-04-13T18:20:42.388" v="52132" actId="478"/>
          <ac:picMkLst>
            <pc:docMk/>
            <pc:sldMk cId="1337502455" sldId="1738"/>
            <ac:picMk id="43" creationId="{497552A9-17BA-45DC-8694-604F77A2D1D7}"/>
          </ac:picMkLst>
        </pc:picChg>
        <pc:picChg chg="add del mod">
          <ac:chgData name="Dona Kar" userId="df293a1c-b394-42ac-9875-de5602368004" providerId="ADAL" clId="{22B28799-2D24-448D-BA03-5E7C4206ED5B}" dt="2022-04-13T18:20:58.108" v="52137" actId="21"/>
          <ac:picMkLst>
            <pc:docMk/>
            <pc:sldMk cId="1337502455" sldId="1738"/>
            <ac:picMk id="44" creationId="{88FC1066-CDED-4191-931E-8451475D7C37}"/>
          </ac:picMkLst>
        </pc:picChg>
        <pc:picChg chg="add mod">
          <ac:chgData name="Dona Kar" userId="df293a1c-b394-42ac-9875-de5602368004" providerId="ADAL" clId="{22B28799-2D24-448D-BA03-5E7C4206ED5B}" dt="2022-04-13T18:21:45.812" v="52148" actId="1076"/>
          <ac:picMkLst>
            <pc:docMk/>
            <pc:sldMk cId="1337502455" sldId="1738"/>
            <ac:picMk id="45" creationId="{CC40E3B5-4CCD-4232-AE62-EE508538B54A}"/>
          </ac:picMkLst>
        </pc:picChg>
        <pc:picChg chg="add mod">
          <ac:chgData name="Dona Kar" userId="df293a1c-b394-42ac-9875-de5602368004" providerId="ADAL" clId="{22B28799-2D24-448D-BA03-5E7C4206ED5B}" dt="2022-04-13T18:31:55.007" v="52427" actId="1076"/>
          <ac:picMkLst>
            <pc:docMk/>
            <pc:sldMk cId="1337502455" sldId="1738"/>
            <ac:picMk id="50" creationId="{469D2024-477F-44CB-8BC0-CEE7D7DE63A7}"/>
          </ac:picMkLst>
        </pc:picChg>
        <pc:cxnChg chg="mod">
          <ac:chgData name="Dona Kar" userId="df293a1c-b394-42ac-9875-de5602368004" providerId="ADAL" clId="{22B28799-2D24-448D-BA03-5E7C4206ED5B}" dt="2022-04-13T18:17:32.750" v="51758"/>
          <ac:cxnSpMkLst>
            <pc:docMk/>
            <pc:sldMk cId="1337502455" sldId="1738"/>
            <ac:cxnSpMk id="23" creationId="{A37B75EC-501B-4560-AE6A-92C2E1E30F82}"/>
          </ac:cxnSpMkLst>
        </pc:cxnChg>
        <pc:cxnChg chg="mod">
          <ac:chgData name="Dona Kar" userId="df293a1c-b394-42ac-9875-de5602368004" providerId="ADAL" clId="{22B28799-2D24-448D-BA03-5E7C4206ED5B}" dt="2022-04-13T18:17:32.750" v="51758"/>
          <ac:cxnSpMkLst>
            <pc:docMk/>
            <pc:sldMk cId="1337502455" sldId="1738"/>
            <ac:cxnSpMk id="30" creationId="{E63AAEE0-B3D6-4E08-A8B5-A7E0C131CBC6}"/>
          </ac:cxnSpMkLst>
        </pc:cxnChg>
        <pc:cxnChg chg="mod">
          <ac:chgData name="Dona Kar" userId="df293a1c-b394-42ac-9875-de5602368004" providerId="ADAL" clId="{22B28799-2D24-448D-BA03-5E7C4206ED5B}" dt="2022-04-13T18:17:32.750" v="51758"/>
          <ac:cxnSpMkLst>
            <pc:docMk/>
            <pc:sldMk cId="1337502455" sldId="1738"/>
            <ac:cxnSpMk id="35" creationId="{8C91A033-F7C8-490A-8A3B-6E7BF6B8901D}"/>
          </ac:cxnSpMkLst>
        </pc:cxnChg>
        <pc:cxnChg chg="mod">
          <ac:chgData name="Dona Kar" userId="df293a1c-b394-42ac-9875-de5602368004" providerId="ADAL" clId="{22B28799-2D24-448D-BA03-5E7C4206ED5B}" dt="2022-04-13T18:17:32.750" v="51758"/>
          <ac:cxnSpMkLst>
            <pc:docMk/>
            <pc:sldMk cId="1337502455" sldId="1738"/>
            <ac:cxnSpMk id="36" creationId="{3FCFC52C-3479-4EB7-9B26-5F1FD4BD2887}"/>
          </ac:cxnSpMkLst>
        </pc:cxnChg>
        <pc:cxnChg chg="mod">
          <ac:chgData name="Dona Kar" userId="df293a1c-b394-42ac-9875-de5602368004" providerId="ADAL" clId="{22B28799-2D24-448D-BA03-5E7C4206ED5B}" dt="2022-04-13T18:20:09.410" v="52121"/>
          <ac:cxnSpMkLst>
            <pc:docMk/>
            <pc:sldMk cId="1337502455" sldId="1738"/>
            <ac:cxnSpMk id="41" creationId="{D501A182-44B1-4A55-8D64-64097755344F}"/>
          </ac:cxnSpMkLst>
        </pc:cxnChg>
        <pc:cxnChg chg="mod">
          <ac:chgData name="Dona Kar" userId="df293a1c-b394-42ac-9875-de5602368004" providerId="ADAL" clId="{22B28799-2D24-448D-BA03-5E7C4206ED5B}" dt="2022-04-13T18:20:09.410" v="52121"/>
          <ac:cxnSpMkLst>
            <pc:docMk/>
            <pc:sldMk cId="1337502455" sldId="1738"/>
            <ac:cxnSpMk id="42" creationId="{F90F0A5B-3B16-4ABC-8AFA-2F35E4FC04E8}"/>
          </ac:cxnSpMkLst>
        </pc:cxnChg>
      </pc:sldChg>
      <pc:sldChg chg="addSp modSp add mod">
        <pc:chgData name="Dona Kar" userId="df293a1c-b394-42ac-9875-de5602368004" providerId="ADAL" clId="{22B28799-2D24-448D-BA03-5E7C4206ED5B}" dt="2022-04-13T18:39:38.914" v="52671" actId="20577"/>
        <pc:sldMkLst>
          <pc:docMk/>
          <pc:sldMk cId="1347158755" sldId="1739"/>
        </pc:sldMkLst>
        <pc:spChg chg="add mod">
          <ac:chgData name="Dona Kar" userId="df293a1c-b394-42ac-9875-de5602368004" providerId="ADAL" clId="{22B28799-2D24-448D-BA03-5E7C4206ED5B}" dt="2022-04-13T18:39:16.103" v="52661" actId="14100"/>
          <ac:spMkLst>
            <pc:docMk/>
            <pc:sldMk cId="1347158755" sldId="1739"/>
            <ac:spMk id="2" creationId="{301C44C7-9798-46D7-81AD-FBF9FC24DEDA}"/>
          </ac:spMkLst>
        </pc:spChg>
        <pc:spChg chg="mod">
          <ac:chgData name="Dona Kar" userId="df293a1c-b394-42ac-9875-de5602368004" providerId="ADAL" clId="{22B28799-2D24-448D-BA03-5E7C4206ED5B}" dt="2022-04-13T18:39:38.914" v="52671" actId="20577"/>
          <ac:spMkLst>
            <pc:docMk/>
            <pc:sldMk cId="1347158755" sldId="173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35:47.373" v="52594"/>
          <ac:spMkLst>
            <pc:docMk/>
            <pc:sldMk cId="1347158755" sldId="1739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13T18:35:50.682" v="52595" actId="14100"/>
          <ac:spMkLst>
            <pc:docMk/>
            <pc:sldMk cId="1347158755" sldId="1739"/>
            <ac:spMk id="37" creationId="{5B7D0C1E-AFF9-46E3-90D7-CAD017D24FBE}"/>
          </ac:spMkLst>
        </pc:spChg>
        <pc:spChg chg="add mod">
          <ac:chgData name="Dona Kar" userId="df293a1c-b394-42ac-9875-de5602368004" providerId="ADAL" clId="{22B28799-2D24-448D-BA03-5E7C4206ED5B}" dt="2022-04-13T18:39:26.184" v="52664" actId="14100"/>
          <ac:spMkLst>
            <pc:docMk/>
            <pc:sldMk cId="1347158755" sldId="1739"/>
            <ac:spMk id="43" creationId="{509568B7-FF14-4535-906A-E216B5119260}"/>
          </ac:spMkLst>
        </pc:spChg>
        <pc:picChg chg="add mod">
          <ac:chgData name="Dona Kar" userId="df293a1c-b394-42ac-9875-de5602368004" providerId="ADAL" clId="{22B28799-2D24-448D-BA03-5E7C4206ED5B}" dt="2022-04-13T18:39:32.715" v="52667" actId="1076"/>
          <ac:picMkLst>
            <pc:docMk/>
            <pc:sldMk cId="1347158755" sldId="1739"/>
            <ac:picMk id="7" creationId="{E91B6D0B-C50D-4641-BAC6-D4E814D9436E}"/>
          </ac:picMkLst>
        </pc:picChg>
      </pc:sldChg>
      <pc:sldChg chg="addSp modSp new del">
        <pc:chgData name="Dona Kar" userId="df293a1c-b394-42ac-9875-de5602368004" providerId="ADAL" clId="{22B28799-2D24-448D-BA03-5E7C4206ED5B}" dt="2022-04-13T18:32:09.203" v="52432" actId="47"/>
        <pc:sldMkLst>
          <pc:docMk/>
          <pc:sldMk cId="3234551901" sldId="1739"/>
        </pc:sldMkLst>
        <pc:picChg chg="add mod">
          <ac:chgData name="Dona Kar" userId="df293a1c-b394-42ac-9875-de5602368004" providerId="ADAL" clId="{22B28799-2D24-448D-BA03-5E7C4206ED5B}" dt="2022-04-13T18:21:11.355" v="52142" actId="14100"/>
          <ac:picMkLst>
            <pc:docMk/>
            <pc:sldMk cId="3234551901" sldId="1739"/>
            <ac:picMk id="2" creationId="{D7B4BDA6-58A8-4265-B123-C547763D2241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44:51.508" v="52768" actId="20577"/>
        <pc:sldMkLst>
          <pc:docMk/>
          <pc:sldMk cId="183334240" sldId="1740"/>
        </pc:sldMkLst>
        <pc:spChg chg="mod">
          <ac:chgData name="Dona Kar" userId="df293a1c-b394-42ac-9875-de5602368004" providerId="ADAL" clId="{22B28799-2D24-448D-BA03-5E7C4206ED5B}" dt="2022-04-13T18:44:51.508" v="52768" actId="20577"/>
          <ac:spMkLst>
            <pc:docMk/>
            <pc:sldMk cId="183334240" sldId="174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43:02.495" v="52759" actId="20577"/>
          <ac:spMkLst>
            <pc:docMk/>
            <pc:sldMk cId="183334240" sldId="1740"/>
            <ac:spMk id="43" creationId="{509568B7-FF14-4535-906A-E216B5119260}"/>
          </ac:spMkLst>
        </pc:spChg>
        <pc:picChg chg="del">
          <ac:chgData name="Dona Kar" userId="df293a1c-b394-42ac-9875-de5602368004" providerId="ADAL" clId="{22B28799-2D24-448D-BA03-5E7C4206ED5B}" dt="2022-04-13T18:42:20.797" v="52747" actId="478"/>
          <ac:picMkLst>
            <pc:docMk/>
            <pc:sldMk cId="183334240" sldId="1740"/>
            <ac:picMk id="7" creationId="{E91B6D0B-C50D-4641-BAC6-D4E814D9436E}"/>
          </ac:picMkLst>
        </pc:picChg>
        <pc:picChg chg="add del">
          <ac:chgData name="Dona Kar" userId="df293a1c-b394-42ac-9875-de5602368004" providerId="ADAL" clId="{22B28799-2D24-448D-BA03-5E7C4206ED5B}" dt="2022-04-13T18:44:11.603" v="52761" actId="21"/>
          <ac:picMkLst>
            <pc:docMk/>
            <pc:sldMk cId="183334240" sldId="1740"/>
            <ac:picMk id="5122" creationId="{00B40048-B389-4600-BF4E-F90B30652331}"/>
          </ac:picMkLst>
        </pc:picChg>
        <pc:picChg chg="add mod">
          <ac:chgData name="Dona Kar" userId="df293a1c-b394-42ac-9875-de5602368004" providerId="ADAL" clId="{22B28799-2D24-448D-BA03-5E7C4206ED5B}" dt="2022-04-13T18:44:44.616" v="52766" actId="1076"/>
          <ac:picMkLst>
            <pc:docMk/>
            <pc:sldMk cId="183334240" sldId="1740"/>
            <ac:picMk id="5124" creationId="{BFFFADDC-0B51-4D61-B355-79DCB5EA737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46:56.761" v="52803" actId="20577"/>
        <pc:sldMkLst>
          <pc:docMk/>
          <pc:sldMk cId="710358366" sldId="1741"/>
        </pc:sldMkLst>
        <pc:spChg chg="mod">
          <ac:chgData name="Dona Kar" userId="df293a1c-b394-42ac-9875-de5602368004" providerId="ADAL" clId="{22B28799-2D24-448D-BA03-5E7C4206ED5B}" dt="2022-04-13T18:46:56.761" v="52803" actId="20577"/>
          <ac:spMkLst>
            <pc:docMk/>
            <pc:sldMk cId="710358366" sldId="174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46:16.440" v="52798" actId="20577"/>
          <ac:spMkLst>
            <pc:docMk/>
            <pc:sldMk cId="710358366" sldId="1741"/>
            <ac:spMk id="43" creationId="{509568B7-FF14-4535-906A-E216B5119260}"/>
          </ac:spMkLst>
        </pc:spChg>
        <pc:picChg chg="del">
          <ac:chgData name="Dona Kar" userId="df293a1c-b394-42ac-9875-de5602368004" providerId="ADAL" clId="{22B28799-2D24-448D-BA03-5E7C4206ED5B}" dt="2022-04-13T18:45:34.155" v="52770" actId="478"/>
          <ac:picMkLst>
            <pc:docMk/>
            <pc:sldMk cId="710358366" sldId="1741"/>
            <ac:picMk id="5124" creationId="{BFFFADDC-0B51-4D61-B355-79DCB5EA7374}"/>
          </ac:picMkLst>
        </pc:picChg>
        <pc:picChg chg="add mod">
          <ac:chgData name="Dona Kar" userId="df293a1c-b394-42ac-9875-de5602368004" providerId="ADAL" clId="{22B28799-2D24-448D-BA03-5E7C4206ED5B}" dt="2022-04-13T18:46:50.821" v="52801" actId="1076"/>
          <ac:picMkLst>
            <pc:docMk/>
            <pc:sldMk cId="710358366" sldId="1741"/>
            <ac:picMk id="6146" creationId="{0FB6C086-BE20-43FC-AA8F-267C68DDC0F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8:48:58.494" v="52854" actId="20577"/>
        <pc:sldMkLst>
          <pc:docMk/>
          <pc:sldMk cId="4161892884" sldId="1742"/>
        </pc:sldMkLst>
        <pc:spChg chg="mod">
          <ac:chgData name="Dona Kar" userId="df293a1c-b394-42ac-9875-de5602368004" providerId="ADAL" clId="{22B28799-2D24-448D-BA03-5E7C4206ED5B}" dt="2022-04-13T18:48:58.494" v="52854" actId="20577"/>
          <ac:spMkLst>
            <pc:docMk/>
            <pc:sldMk cId="4161892884" sldId="174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8:47:57.345" v="52847" actId="20577"/>
          <ac:spMkLst>
            <pc:docMk/>
            <pc:sldMk cId="4161892884" sldId="1742"/>
            <ac:spMk id="43" creationId="{509568B7-FF14-4535-906A-E216B5119260}"/>
          </ac:spMkLst>
        </pc:spChg>
        <pc:picChg chg="del">
          <ac:chgData name="Dona Kar" userId="df293a1c-b394-42ac-9875-de5602368004" providerId="ADAL" clId="{22B28799-2D24-448D-BA03-5E7C4206ED5B}" dt="2022-04-13T18:47:13.283" v="52834" actId="478"/>
          <ac:picMkLst>
            <pc:docMk/>
            <pc:sldMk cId="4161892884" sldId="1742"/>
            <ac:picMk id="6146" creationId="{0FB6C086-BE20-43FC-AA8F-267C68DDC0F2}"/>
          </ac:picMkLst>
        </pc:picChg>
        <pc:picChg chg="add mod">
          <ac:chgData name="Dona Kar" userId="df293a1c-b394-42ac-9875-de5602368004" providerId="ADAL" clId="{22B28799-2D24-448D-BA03-5E7C4206ED5B}" dt="2022-04-13T18:48:53.144" v="52852" actId="1076"/>
          <ac:picMkLst>
            <pc:docMk/>
            <pc:sldMk cId="4161892884" sldId="1742"/>
            <ac:picMk id="7170" creationId="{81044F11-8638-4D04-82DB-5A1158253C4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9:01:12.815" v="53337" actId="5793"/>
        <pc:sldMkLst>
          <pc:docMk/>
          <pc:sldMk cId="570785914" sldId="1743"/>
        </pc:sldMkLst>
        <pc:spChg chg="mod">
          <ac:chgData name="Dona Kar" userId="df293a1c-b394-42ac-9875-de5602368004" providerId="ADAL" clId="{22B28799-2D24-448D-BA03-5E7C4206ED5B}" dt="2022-04-13T18:55:29.275" v="53023" actId="14100"/>
          <ac:spMkLst>
            <pc:docMk/>
            <pc:sldMk cId="570785914" sldId="174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19:01:12.815" v="53337" actId="5793"/>
          <ac:spMkLst>
            <pc:docMk/>
            <pc:sldMk cId="570785914" sldId="174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9:01:04.145" v="53330" actId="20577"/>
          <ac:spMkLst>
            <pc:docMk/>
            <pc:sldMk cId="570785914" sldId="1743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13T18:59:15.510" v="53259" actId="1035"/>
          <ac:spMkLst>
            <pc:docMk/>
            <pc:sldMk cId="570785914" sldId="1743"/>
            <ac:spMk id="37" creationId="{B61D7D6D-F061-4C8B-AA79-DF2B12AE2DA1}"/>
          </ac:spMkLst>
        </pc:spChg>
        <pc:spChg chg="add mod">
          <ac:chgData name="Dona Kar" userId="df293a1c-b394-42ac-9875-de5602368004" providerId="ADAL" clId="{22B28799-2D24-448D-BA03-5E7C4206ED5B}" dt="2022-04-13T18:59:15.510" v="53259" actId="1035"/>
          <ac:spMkLst>
            <pc:docMk/>
            <pc:sldMk cId="570785914" sldId="1743"/>
            <ac:spMk id="43" creationId="{1DCB9D2E-F7F6-4A3B-B55D-422F6C71CBF9}"/>
          </ac:spMkLst>
        </pc:spChg>
        <pc:spChg chg="add mod">
          <ac:chgData name="Dona Kar" userId="df293a1c-b394-42ac-9875-de5602368004" providerId="ADAL" clId="{22B28799-2D24-448D-BA03-5E7C4206ED5B}" dt="2022-04-13T18:59:15.510" v="53259" actId="1035"/>
          <ac:spMkLst>
            <pc:docMk/>
            <pc:sldMk cId="570785914" sldId="1743"/>
            <ac:spMk id="44" creationId="{D3C6B8B2-366F-4EE2-8962-204DF5E2F6C6}"/>
          </ac:spMkLst>
        </pc:spChg>
        <pc:spChg chg="del">
          <ac:chgData name="Dona Kar" userId="df293a1c-b394-42ac-9875-de5602368004" providerId="ADAL" clId="{22B28799-2D24-448D-BA03-5E7C4206ED5B}" dt="2022-04-13T18:53:42.997" v="53003" actId="478"/>
          <ac:spMkLst>
            <pc:docMk/>
            <pc:sldMk cId="570785914" sldId="1743"/>
            <ac:spMk id="46" creationId="{BCBA25D6-89EC-4AA2-89E8-24BDE79878CC}"/>
          </ac:spMkLst>
        </pc:spChg>
        <pc:spChg chg="del">
          <ac:chgData name="Dona Kar" userId="df293a1c-b394-42ac-9875-de5602368004" providerId="ADAL" clId="{22B28799-2D24-448D-BA03-5E7C4206ED5B}" dt="2022-04-13T18:53:42.997" v="53003" actId="478"/>
          <ac:spMkLst>
            <pc:docMk/>
            <pc:sldMk cId="570785914" sldId="1743"/>
            <ac:spMk id="47" creationId="{8F436919-43FF-4B0B-8457-0B4E7D362E82}"/>
          </ac:spMkLst>
        </pc:spChg>
        <pc:spChg chg="del">
          <ac:chgData name="Dona Kar" userId="df293a1c-b394-42ac-9875-de5602368004" providerId="ADAL" clId="{22B28799-2D24-448D-BA03-5E7C4206ED5B}" dt="2022-04-13T18:53:42.997" v="53003" actId="478"/>
          <ac:spMkLst>
            <pc:docMk/>
            <pc:sldMk cId="570785914" sldId="1743"/>
            <ac:spMk id="48" creationId="{F29AF75B-88AC-4779-92EF-99AF3D6AAF6A}"/>
          </ac:spMkLst>
        </pc:spChg>
        <pc:spChg chg="del">
          <ac:chgData name="Dona Kar" userId="df293a1c-b394-42ac-9875-de5602368004" providerId="ADAL" clId="{22B28799-2D24-448D-BA03-5E7C4206ED5B}" dt="2022-04-13T18:53:42.997" v="53003" actId="478"/>
          <ac:spMkLst>
            <pc:docMk/>
            <pc:sldMk cId="570785914" sldId="1743"/>
            <ac:spMk id="49" creationId="{2313CFE1-AC88-43B6-A240-58142BC1467A}"/>
          </ac:spMkLst>
        </pc:spChg>
        <pc:spChg chg="mod">
          <ac:chgData name="Dona Kar" userId="df293a1c-b394-42ac-9875-de5602368004" providerId="ADAL" clId="{22B28799-2D24-448D-BA03-5E7C4206ED5B}" dt="2022-04-13T18:59:06.784" v="53250"/>
          <ac:spMkLst>
            <pc:docMk/>
            <pc:sldMk cId="570785914" sldId="1743"/>
            <ac:spMk id="52" creationId="{8957EDDB-76AB-42E4-8FE0-DEBEF565EB0E}"/>
          </ac:spMkLst>
        </pc:spChg>
        <pc:spChg chg="mod">
          <ac:chgData name="Dona Kar" userId="df293a1c-b394-42ac-9875-de5602368004" providerId="ADAL" clId="{22B28799-2D24-448D-BA03-5E7C4206ED5B}" dt="2022-04-13T18:59:06.784" v="53250"/>
          <ac:spMkLst>
            <pc:docMk/>
            <pc:sldMk cId="570785914" sldId="1743"/>
            <ac:spMk id="53" creationId="{C8CD1ED7-E4B9-496D-B790-C7122EABC4B8}"/>
          </ac:spMkLst>
        </pc:spChg>
        <pc:spChg chg="mod">
          <ac:chgData name="Dona Kar" userId="df293a1c-b394-42ac-9875-de5602368004" providerId="ADAL" clId="{22B28799-2D24-448D-BA03-5E7C4206ED5B}" dt="2022-04-13T18:59:06.784" v="53250"/>
          <ac:spMkLst>
            <pc:docMk/>
            <pc:sldMk cId="570785914" sldId="1743"/>
            <ac:spMk id="54" creationId="{D4721F28-A369-4C28-99D8-4DFD3E872FE2}"/>
          </ac:spMkLst>
        </pc:spChg>
        <pc:grpChg chg="del">
          <ac:chgData name="Dona Kar" userId="df293a1c-b394-42ac-9875-de5602368004" providerId="ADAL" clId="{22B28799-2D24-448D-BA03-5E7C4206ED5B}" dt="2022-04-13T18:53:42.997" v="53003" actId="478"/>
          <ac:grpSpMkLst>
            <pc:docMk/>
            <pc:sldMk cId="570785914" sldId="1743"/>
            <ac:grpSpMk id="12" creationId="{3BD47AC6-0775-475F-BADC-DF7568EAB0A3}"/>
          </ac:grpSpMkLst>
        </pc:grpChg>
        <pc:grpChg chg="del">
          <ac:chgData name="Dona Kar" userId="df293a1c-b394-42ac-9875-de5602368004" providerId="ADAL" clId="{22B28799-2D24-448D-BA03-5E7C4206ED5B}" dt="2022-04-13T18:53:42.997" v="53003" actId="478"/>
          <ac:grpSpMkLst>
            <pc:docMk/>
            <pc:sldMk cId="570785914" sldId="1743"/>
            <ac:grpSpMk id="26" creationId="{F37D4C16-20C6-49BB-8B6E-BF98C5AE8018}"/>
          </ac:grpSpMkLst>
        </pc:grpChg>
        <pc:grpChg chg="del">
          <ac:chgData name="Dona Kar" userId="df293a1c-b394-42ac-9875-de5602368004" providerId="ADAL" clId="{22B28799-2D24-448D-BA03-5E7C4206ED5B}" dt="2022-04-13T18:53:42.997" v="53003" actId="478"/>
          <ac:grpSpMkLst>
            <pc:docMk/>
            <pc:sldMk cId="570785914" sldId="1743"/>
            <ac:grpSpMk id="32" creationId="{4AC5FB36-B52F-48B6-ACD0-3EB1651B5BE6}"/>
          </ac:grpSpMkLst>
        </pc:grpChg>
        <pc:grpChg chg="del">
          <ac:chgData name="Dona Kar" userId="df293a1c-b394-42ac-9875-de5602368004" providerId="ADAL" clId="{22B28799-2D24-448D-BA03-5E7C4206ED5B}" dt="2022-04-13T18:53:42.997" v="53003" actId="478"/>
          <ac:grpSpMkLst>
            <pc:docMk/>
            <pc:sldMk cId="570785914" sldId="1743"/>
            <ac:grpSpMk id="38" creationId="{CFE755E8-8911-497E-AB3C-B593CAB0681F}"/>
          </ac:grpSpMkLst>
        </pc:grpChg>
        <pc:grpChg chg="add mod">
          <ac:chgData name="Dona Kar" userId="df293a1c-b394-42ac-9875-de5602368004" providerId="ADAL" clId="{22B28799-2D24-448D-BA03-5E7C4206ED5B}" dt="2022-04-13T18:59:15.510" v="53259" actId="1035"/>
          <ac:grpSpMkLst>
            <pc:docMk/>
            <pc:sldMk cId="570785914" sldId="1743"/>
            <ac:grpSpMk id="51" creationId="{8776382C-5F5A-418E-A697-C31E437B633E}"/>
          </ac:grpSpMkLst>
        </pc:grpChg>
        <pc:picChg chg="del">
          <ac:chgData name="Dona Kar" userId="df293a1c-b394-42ac-9875-de5602368004" providerId="ADAL" clId="{22B28799-2D24-448D-BA03-5E7C4206ED5B}" dt="2022-04-13T18:53:38.771" v="53002" actId="478"/>
          <ac:picMkLst>
            <pc:docMk/>
            <pc:sldMk cId="570785914" sldId="1743"/>
            <ac:picMk id="3" creationId="{A25EA728-F597-43B7-B56C-62C893DF03AB}"/>
          </ac:picMkLst>
        </pc:picChg>
        <pc:picChg chg="del">
          <ac:chgData name="Dona Kar" userId="df293a1c-b394-42ac-9875-de5602368004" providerId="ADAL" clId="{22B28799-2D24-448D-BA03-5E7C4206ED5B}" dt="2022-04-13T18:53:42.997" v="53003" actId="478"/>
          <ac:picMkLst>
            <pc:docMk/>
            <pc:sldMk cId="570785914" sldId="1743"/>
            <ac:picMk id="6" creationId="{3146191F-CDCA-4864-9FCE-1F518609971D}"/>
          </ac:picMkLst>
        </pc:picChg>
        <pc:picChg chg="del">
          <ac:chgData name="Dona Kar" userId="df293a1c-b394-42ac-9875-de5602368004" providerId="ADAL" clId="{22B28799-2D24-448D-BA03-5E7C4206ED5B}" dt="2022-04-13T18:53:42.997" v="53003" actId="478"/>
          <ac:picMkLst>
            <pc:docMk/>
            <pc:sldMk cId="570785914" sldId="1743"/>
            <ac:picMk id="8" creationId="{A6537104-D02A-4C93-86CD-772557456B1A}"/>
          </ac:picMkLst>
        </pc:picChg>
        <pc:picChg chg="del">
          <ac:chgData name="Dona Kar" userId="df293a1c-b394-42ac-9875-de5602368004" providerId="ADAL" clId="{22B28799-2D24-448D-BA03-5E7C4206ED5B}" dt="2022-04-13T18:53:42.997" v="53003" actId="478"/>
          <ac:picMkLst>
            <pc:docMk/>
            <pc:sldMk cId="570785914" sldId="1743"/>
            <ac:picMk id="10" creationId="{F3CEA58E-68A6-4237-A09D-70E91A06E67F}"/>
          </ac:picMkLst>
        </pc:picChg>
        <pc:picChg chg="del">
          <ac:chgData name="Dona Kar" userId="df293a1c-b394-42ac-9875-de5602368004" providerId="ADAL" clId="{22B28799-2D24-448D-BA03-5E7C4206ED5B}" dt="2022-04-13T18:53:38.771" v="53002" actId="478"/>
          <ac:picMkLst>
            <pc:docMk/>
            <pc:sldMk cId="570785914" sldId="1743"/>
            <ac:picMk id="45" creationId="{CC40E3B5-4CCD-4232-AE62-EE508538B54A}"/>
          </ac:picMkLst>
        </pc:picChg>
        <pc:picChg chg="del">
          <ac:chgData name="Dona Kar" userId="df293a1c-b394-42ac-9875-de5602368004" providerId="ADAL" clId="{22B28799-2D24-448D-BA03-5E7C4206ED5B}" dt="2022-04-13T18:53:42.997" v="53003" actId="478"/>
          <ac:picMkLst>
            <pc:docMk/>
            <pc:sldMk cId="570785914" sldId="1743"/>
            <ac:picMk id="50" creationId="{469D2024-477F-44CB-8BC0-CEE7D7DE63A7}"/>
          </ac:picMkLst>
        </pc:picChg>
      </pc:sldChg>
      <pc:sldChg chg="add del">
        <pc:chgData name="Dona Kar" userId="df293a1c-b394-42ac-9875-de5602368004" providerId="ADAL" clId="{22B28799-2D24-448D-BA03-5E7C4206ED5B}" dt="2022-04-13T18:59:45.941" v="53260" actId="47"/>
        <pc:sldMkLst>
          <pc:docMk/>
          <pc:sldMk cId="1537245037" sldId="1744"/>
        </pc:sldMkLst>
      </pc:sldChg>
      <pc:sldChg chg="add del">
        <pc:chgData name="Dona Kar" userId="df293a1c-b394-42ac-9875-de5602368004" providerId="ADAL" clId="{22B28799-2D24-448D-BA03-5E7C4206ED5B}" dt="2022-04-13T19:01:26.167" v="53340" actId="47"/>
        <pc:sldMkLst>
          <pc:docMk/>
          <pc:sldMk cId="3349385850" sldId="1745"/>
        </pc:sldMkLst>
      </pc:sldChg>
      <pc:sldChg chg="addSp modSp add mod">
        <pc:chgData name="Dona Kar" userId="df293a1c-b394-42ac-9875-de5602368004" providerId="ADAL" clId="{22B28799-2D24-448D-BA03-5E7C4206ED5B}" dt="2022-04-13T19:44:20.748" v="54355" actId="20577"/>
        <pc:sldMkLst>
          <pc:docMk/>
          <pc:sldMk cId="695122340" sldId="1746"/>
        </pc:sldMkLst>
        <pc:spChg chg="add 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2" creationId="{0AB7D688-FD69-4DA7-8D8E-84DEA44EEF2F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4" creationId="{3499D8CD-3869-4063-9C1A-62D2ABA20C6C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5" creationId="{84D73E54-A277-4BE8-998F-E3135758B69D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7" creationId="{AADAF478-F1CB-4F0C-AA7E-0FBCC8E22664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18" creationId="{E9C5F1C6-60DE-43CE-9EF3-0E94B760F761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20" creationId="{800A42ED-DE45-4594-9A72-8E673A7BB94F}"/>
          </ac:spMkLst>
        </pc:spChg>
        <pc:spChg chg="mod">
          <ac:chgData name="Dona Kar" userId="df293a1c-b394-42ac-9875-de5602368004" providerId="ADAL" clId="{22B28799-2D24-448D-BA03-5E7C4206ED5B}" dt="2022-04-13T19:01:23.110" v="53339"/>
          <ac:spMkLst>
            <pc:docMk/>
            <pc:sldMk cId="695122340" sldId="1746"/>
            <ac:spMk id="21" creationId="{82293F1D-4938-427D-8437-CDC5D88417CC}"/>
          </ac:spMkLst>
        </pc:spChg>
        <pc:spChg chg="add mod">
          <ac:chgData name="Dona Kar" userId="df293a1c-b394-42ac-9875-de5602368004" providerId="ADAL" clId="{22B28799-2D24-448D-BA03-5E7C4206ED5B}" dt="2022-04-13T19:01:55.057" v="53347" actId="1076"/>
          <ac:spMkLst>
            <pc:docMk/>
            <pc:sldMk cId="695122340" sldId="1746"/>
            <ac:spMk id="22" creationId="{D0E8EFCE-5079-4305-B420-E37E8C607E8A}"/>
          </ac:spMkLst>
        </pc:spChg>
        <pc:spChg chg="mod">
          <ac:chgData name="Dona Kar" userId="df293a1c-b394-42ac-9875-de5602368004" providerId="ADAL" clId="{22B28799-2D24-448D-BA03-5E7C4206ED5B}" dt="2022-04-13T19:44:20.748" v="54355" actId="20577"/>
          <ac:spMkLst>
            <pc:docMk/>
            <pc:sldMk cId="695122340" sldId="1746"/>
            <ac:spMk id="24" creationId="{F658F508-7FF4-4B5F-BB0A-3D1F02427888}"/>
          </ac:spMkLst>
        </pc:spChg>
        <pc:grpChg chg="add mod">
          <ac:chgData name="Dona Kar" userId="df293a1c-b394-42ac-9875-de5602368004" providerId="ADAL" clId="{22B28799-2D24-448D-BA03-5E7C4206ED5B}" dt="2022-04-13T19:01:23.110" v="53339"/>
          <ac:grpSpMkLst>
            <pc:docMk/>
            <pc:sldMk cId="695122340" sldId="1746"/>
            <ac:grpSpMk id="13" creationId="{CDBC4F53-C284-4FC2-8BD5-7CCEE746813F}"/>
          </ac:grpSpMkLst>
        </pc:grpChg>
        <pc:grpChg chg="mod">
          <ac:chgData name="Dona Kar" userId="df293a1c-b394-42ac-9875-de5602368004" providerId="ADAL" clId="{22B28799-2D24-448D-BA03-5E7C4206ED5B}" dt="2022-04-13T19:01:23.110" v="53339"/>
          <ac:grpSpMkLst>
            <pc:docMk/>
            <pc:sldMk cId="695122340" sldId="1746"/>
            <ac:grpSpMk id="16" creationId="{7D531BFB-9D75-4D88-A1D8-08004F32FAA5}"/>
          </ac:grpSpMkLst>
        </pc:grpChg>
        <pc:picChg chg="add mod">
          <ac:chgData name="Dona Kar" userId="df293a1c-b394-42ac-9875-de5602368004" providerId="ADAL" clId="{22B28799-2D24-448D-BA03-5E7C4206ED5B}" dt="2022-04-13T19:44:10.423" v="54351" actId="1076"/>
          <ac:picMkLst>
            <pc:docMk/>
            <pc:sldMk cId="695122340" sldId="1746"/>
            <ac:picMk id="15362" creationId="{AACA3DAA-82B6-4ACA-8CC7-E09AED49E44C}"/>
          </ac:picMkLst>
        </pc:picChg>
      </pc:sldChg>
      <pc:sldChg chg="addSp modSp add mod">
        <pc:chgData name="Dona Kar" userId="df293a1c-b394-42ac-9875-de5602368004" providerId="ADAL" clId="{22B28799-2D24-448D-BA03-5E7C4206ED5B}" dt="2022-04-13T19:45:11.858" v="54361" actId="20577"/>
        <pc:sldMkLst>
          <pc:docMk/>
          <pc:sldMk cId="317763480" sldId="1747"/>
        </pc:sldMkLst>
        <pc:spChg chg="mod">
          <ac:chgData name="Dona Kar" userId="df293a1c-b394-42ac-9875-de5602368004" providerId="ADAL" clId="{22B28799-2D24-448D-BA03-5E7C4206ED5B}" dt="2022-04-13T19:44:31.942" v="54357" actId="20577"/>
          <ac:spMkLst>
            <pc:docMk/>
            <pc:sldMk cId="317763480" sldId="1747"/>
            <ac:spMk id="22" creationId="{D0E8EFCE-5079-4305-B420-E37E8C607E8A}"/>
          </ac:spMkLst>
        </pc:spChg>
        <pc:spChg chg="mod">
          <ac:chgData name="Dona Kar" userId="df293a1c-b394-42ac-9875-de5602368004" providerId="ADAL" clId="{22B28799-2D24-448D-BA03-5E7C4206ED5B}" dt="2022-04-13T19:45:11.858" v="54361" actId="20577"/>
          <ac:spMkLst>
            <pc:docMk/>
            <pc:sldMk cId="317763480" sldId="1747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9:45:05.953" v="54359" actId="1076"/>
          <ac:picMkLst>
            <pc:docMk/>
            <pc:sldMk cId="317763480" sldId="1747"/>
            <ac:picMk id="14338" creationId="{64C56098-0B6B-4134-85EE-86035FC03CD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9:46:07.122" v="54373" actId="20577"/>
        <pc:sldMkLst>
          <pc:docMk/>
          <pc:sldMk cId="634033572" sldId="1748"/>
        </pc:sldMkLst>
        <pc:spChg chg="del mod">
          <ac:chgData name="Dona Kar" userId="df293a1c-b394-42ac-9875-de5602368004" providerId="ADAL" clId="{22B28799-2D24-448D-BA03-5E7C4206ED5B}" dt="2022-04-13T19:45:51.002" v="54366" actId="21"/>
          <ac:spMkLst>
            <pc:docMk/>
            <pc:sldMk cId="634033572" sldId="1748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19:46:02.198" v="54371" actId="1076"/>
          <ac:spMkLst>
            <pc:docMk/>
            <pc:sldMk cId="634033572" sldId="1748"/>
            <ac:spMk id="23" creationId="{D7782787-E6BC-43A6-9A0B-CC431D23F01D}"/>
          </ac:spMkLst>
        </pc:spChg>
        <pc:spChg chg="mod">
          <ac:chgData name="Dona Kar" userId="df293a1c-b394-42ac-9875-de5602368004" providerId="ADAL" clId="{22B28799-2D24-448D-BA03-5E7C4206ED5B}" dt="2022-04-13T19:46:07.122" v="54373" actId="20577"/>
          <ac:spMkLst>
            <pc:docMk/>
            <pc:sldMk cId="634033572" sldId="174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9:45:46.945" v="54365" actId="1076"/>
          <ac:picMkLst>
            <pc:docMk/>
            <pc:sldMk cId="634033572" sldId="1748"/>
            <ac:picMk id="13314" creationId="{D8B44F6A-4A33-4101-AEC7-A8F558DEFBC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9:47:05.971" v="54387" actId="20577"/>
        <pc:sldMkLst>
          <pc:docMk/>
          <pc:sldMk cId="3612786416" sldId="1749"/>
        </pc:sldMkLst>
        <pc:spChg chg="del mod">
          <ac:chgData name="Dona Kar" userId="df293a1c-b394-42ac-9875-de5602368004" providerId="ADAL" clId="{22B28799-2D24-448D-BA03-5E7C4206ED5B}" dt="2022-04-13T19:46:45.206" v="54379" actId="21"/>
          <ac:spMkLst>
            <pc:docMk/>
            <pc:sldMk cId="3612786416" sldId="1749"/>
            <ac:spMk id="22" creationId="{D0E8EFCE-5079-4305-B420-E37E8C607E8A}"/>
          </ac:spMkLst>
        </pc:spChg>
        <pc:spChg chg="add del">
          <ac:chgData name="Dona Kar" userId="df293a1c-b394-42ac-9875-de5602368004" providerId="ADAL" clId="{22B28799-2D24-448D-BA03-5E7C4206ED5B}" dt="2022-04-13T19:46:30.850" v="54375" actId="22"/>
          <ac:spMkLst>
            <pc:docMk/>
            <pc:sldMk cId="3612786416" sldId="1749"/>
            <ac:spMk id="23" creationId="{FC1D5A51-B5FB-4AC1-8C12-76CD359F73D8}"/>
          </ac:spMkLst>
        </pc:spChg>
        <pc:spChg chg="mod">
          <ac:chgData name="Dona Kar" userId="df293a1c-b394-42ac-9875-de5602368004" providerId="ADAL" clId="{22B28799-2D24-448D-BA03-5E7C4206ED5B}" dt="2022-04-13T19:47:05.971" v="54387" actId="20577"/>
          <ac:spMkLst>
            <pc:docMk/>
            <pc:sldMk cId="3612786416" sldId="1749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19:46:59.779" v="54385" actId="14100"/>
          <ac:spMkLst>
            <pc:docMk/>
            <pc:sldMk cId="3612786416" sldId="1749"/>
            <ac:spMk id="25" creationId="{6F5B03B0-81B1-42B1-8C3A-E7AB66058DD7}"/>
          </ac:spMkLst>
        </pc:spChg>
        <pc:picChg chg="add mod">
          <ac:chgData name="Dona Kar" userId="df293a1c-b394-42ac-9875-de5602368004" providerId="ADAL" clId="{22B28799-2D24-448D-BA03-5E7C4206ED5B}" dt="2022-04-13T19:46:41.705" v="54378" actId="1076"/>
          <ac:picMkLst>
            <pc:docMk/>
            <pc:sldMk cId="3612786416" sldId="1749"/>
            <ac:picMk id="12290" creationId="{522ED7A9-EBE5-4BCA-A3DD-3919E655B856}"/>
          </ac:picMkLst>
        </pc:picChg>
      </pc:sldChg>
      <pc:sldChg chg="addSp modSp add mod">
        <pc:chgData name="Dona Kar" userId="df293a1c-b394-42ac-9875-de5602368004" providerId="ADAL" clId="{22B28799-2D24-448D-BA03-5E7C4206ED5B}" dt="2022-04-13T19:51:47.948" v="54407" actId="20577"/>
        <pc:sldMkLst>
          <pc:docMk/>
          <pc:sldMk cId="972550008" sldId="1750"/>
        </pc:sldMkLst>
        <pc:spChg chg="mod">
          <ac:chgData name="Dona Kar" userId="df293a1c-b394-42ac-9875-de5602368004" providerId="ADAL" clId="{22B28799-2D24-448D-BA03-5E7C4206ED5B}" dt="2022-04-13T19:13:54.962" v="53440" actId="1076"/>
          <ac:spMkLst>
            <pc:docMk/>
            <pc:sldMk cId="972550008" sldId="1750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19:16:48.938" v="53469" actId="1076"/>
          <ac:spMkLst>
            <pc:docMk/>
            <pc:sldMk cId="972550008" sldId="1750"/>
            <ac:spMk id="23" creationId="{118ADC38-E678-43E6-8A25-4DE81306DBB2}"/>
          </ac:spMkLst>
        </pc:spChg>
        <pc:spChg chg="mod">
          <ac:chgData name="Dona Kar" userId="df293a1c-b394-42ac-9875-de5602368004" providerId="ADAL" clId="{22B28799-2D24-448D-BA03-5E7C4206ED5B}" dt="2022-04-13T19:51:47.948" v="54407" actId="20577"/>
          <ac:spMkLst>
            <pc:docMk/>
            <pc:sldMk cId="972550008" sldId="1750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19:16:46.005" v="53468" actId="1076"/>
          <ac:spMkLst>
            <pc:docMk/>
            <pc:sldMk cId="972550008" sldId="1750"/>
            <ac:spMk id="25" creationId="{795509C4-DA32-4B31-AB7A-854B965D2C62}"/>
          </ac:spMkLst>
        </pc:spChg>
        <pc:spChg chg="add mod">
          <ac:chgData name="Dona Kar" userId="df293a1c-b394-42ac-9875-de5602368004" providerId="ADAL" clId="{22B28799-2D24-448D-BA03-5E7C4206ED5B}" dt="2022-04-13T19:16:41.924" v="53467" actId="1076"/>
          <ac:spMkLst>
            <pc:docMk/>
            <pc:sldMk cId="972550008" sldId="1750"/>
            <ac:spMk id="26" creationId="{0256F15E-A3F2-48CA-BE0E-390956BECEFF}"/>
          </ac:spMkLst>
        </pc:spChg>
        <pc:picChg chg="add mod">
          <ac:chgData name="Dona Kar" userId="df293a1c-b394-42ac-9875-de5602368004" providerId="ADAL" clId="{22B28799-2D24-448D-BA03-5E7C4206ED5B}" dt="2022-04-13T19:47:50.119" v="54390" actId="1076"/>
          <ac:picMkLst>
            <pc:docMk/>
            <pc:sldMk cId="972550008" sldId="1750"/>
            <ac:picMk id="3" creationId="{697335B9-3052-4752-A446-34E72919118A}"/>
          </ac:picMkLst>
        </pc:picChg>
        <pc:picChg chg="add mod">
          <ac:chgData name="Dona Kar" userId="df293a1c-b394-42ac-9875-de5602368004" providerId="ADAL" clId="{22B28799-2D24-448D-BA03-5E7C4206ED5B}" dt="2022-04-13T19:49:21.491" v="54395" actId="1076"/>
          <ac:picMkLst>
            <pc:docMk/>
            <pc:sldMk cId="972550008" sldId="1750"/>
            <ac:picMk id="5" creationId="{C6269D16-CA71-4031-BDB5-77C891B07EF9}"/>
          </ac:picMkLst>
        </pc:picChg>
        <pc:picChg chg="add mod">
          <ac:chgData name="Dona Kar" userId="df293a1c-b394-42ac-9875-de5602368004" providerId="ADAL" clId="{22B28799-2D24-448D-BA03-5E7C4206ED5B}" dt="2022-04-13T19:50:00.775" v="54400" actId="1076"/>
          <ac:picMkLst>
            <pc:docMk/>
            <pc:sldMk cId="972550008" sldId="1750"/>
            <ac:picMk id="7" creationId="{4D9B3512-DF69-454B-8541-B21E0BE0047B}"/>
          </ac:picMkLst>
        </pc:picChg>
        <pc:picChg chg="add mod">
          <ac:chgData name="Dona Kar" userId="df293a1c-b394-42ac-9875-de5602368004" providerId="ADAL" clId="{22B28799-2D24-448D-BA03-5E7C4206ED5B}" dt="2022-04-13T19:51:41.645" v="54405" actId="1076"/>
          <ac:picMkLst>
            <pc:docMk/>
            <pc:sldMk cId="972550008" sldId="1750"/>
            <ac:picMk id="9" creationId="{D1ED9889-E510-4A8A-B8BA-796F436DD2E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19:52:42.044" v="54419" actId="20577"/>
        <pc:sldMkLst>
          <pc:docMk/>
          <pc:sldMk cId="1507893187" sldId="1751"/>
        </pc:sldMkLst>
        <pc:spChg chg="del mod">
          <ac:chgData name="Dona Kar" userId="df293a1c-b394-42ac-9875-de5602368004" providerId="ADAL" clId="{22B28799-2D24-448D-BA03-5E7C4206ED5B}" dt="2022-04-13T19:52:31.847" v="54413" actId="21"/>
          <ac:spMkLst>
            <pc:docMk/>
            <pc:sldMk cId="1507893187" sldId="1751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19:52:36.955" v="54417" actId="14100"/>
          <ac:spMkLst>
            <pc:docMk/>
            <pc:sldMk cId="1507893187" sldId="1751"/>
            <ac:spMk id="23" creationId="{1647688F-5012-4A3F-A2B1-D67FBD623270}"/>
          </ac:spMkLst>
        </pc:spChg>
        <pc:spChg chg="mod">
          <ac:chgData name="Dona Kar" userId="df293a1c-b394-42ac-9875-de5602368004" providerId="ADAL" clId="{22B28799-2D24-448D-BA03-5E7C4206ED5B}" dt="2022-04-13T19:52:42.044" v="54419" actId="20577"/>
          <ac:spMkLst>
            <pc:docMk/>
            <pc:sldMk cId="1507893187" sldId="175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9:52:28.611" v="54412" actId="14100"/>
          <ac:picMkLst>
            <pc:docMk/>
            <pc:sldMk cId="1507893187" sldId="1751"/>
            <ac:picMk id="10242" creationId="{7FED5071-812A-48B1-9E5D-E67473E65F60}"/>
          </ac:picMkLst>
        </pc:picChg>
      </pc:sldChg>
      <pc:sldChg chg="add del">
        <pc:chgData name="Dona Kar" userId="df293a1c-b394-42ac-9875-de5602368004" providerId="ADAL" clId="{22B28799-2D24-448D-BA03-5E7C4206ED5B}" dt="2022-04-13T19:17:04.780" v="53471"/>
        <pc:sldMkLst>
          <pc:docMk/>
          <pc:sldMk cId="2378819458" sldId="1751"/>
        </pc:sldMkLst>
      </pc:sldChg>
      <pc:sldChg chg="addSp delSp modSp add mod">
        <pc:chgData name="Dona Kar" userId="df293a1c-b394-42ac-9875-de5602368004" providerId="ADAL" clId="{22B28799-2D24-448D-BA03-5E7C4206ED5B}" dt="2022-04-13T19:53:32.842" v="54473" actId="20577"/>
        <pc:sldMkLst>
          <pc:docMk/>
          <pc:sldMk cId="1098640393" sldId="1752"/>
        </pc:sldMkLst>
        <pc:spChg chg="del mod">
          <ac:chgData name="Dona Kar" userId="df293a1c-b394-42ac-9875-de5602368004" providerId="ADAL" clId="{22B28799-2D24-448D-BA03-5E7C4206ED5B}" dt="2022-04-13T19:52:58.585" v="54422" actId="21"/>
          <ac:spMkLst>
            <pc:docMk/>
            <pc:sldMk cId="1098640393" sldId="1752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19:53:16.475" v="54429" actId="1076"/>
          <ac:spMkLst>
            <pc:docMk/>
            <pc:sldMk cId="1098640393" sldId="1752"/>
            <ac:spMk id="23" creationId="{642062C9-86C0-43E3-9119-68791915E1DF}"/>
          </ac:spMkLst>
        </pc:spChg>
        <pc:spChg chg="mod">
          <ac:chgData name="Dona Kar" userId="df293a1c-b394-42ac-9875-de5602368004" providerId="ADAL" clId="{22B28799-2D24-448D-BA03-5E7C4206ED5B}" dt="2022-04-13T19:53:32.842" v="54473" actId="20577"/>
          <ac:spMkLst>
            <pc:docMk/>
            <pc:sldMk cId="1098640393" sldId="1752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19:53:19.123" v="54430" actId="1076"/>
          <ac:picMkLst>
            <pc:docMk/>
            <pc:sldMk cId="1098640393" sldId="1752"/>
            <ac:picMk id="9218" creationId="{986F899A-12B2-4A39-9B63-92BEA28C291D}"/>
          </ac:picMkLst>
        </pc:picChg>
      </pc:sldChg>
      <pc:sldChg chg="modSp add del mod">
        <pc:chgData name="Dona Kar" userId="df293a1c-b394-42ac-9875-de5602368004" providerId="ADAL" clId="{22B28799-2D24-448D-BA03-5E7C4206ED5B}" dt="2022-04-13T19:24:35.757" v="53581" actId="47"/>
        <pc:sldMkLst>
          <pc:docMk/>
          <pc:sldMk cId="2660855459" sldId="1752"/>
        </pc:sldMkLst>
        <pc:spChg chg="mod">
          <ac:chgData name="Dona Kar" userId="df293a1c-b394-42ac-9875-de5602368004" providerId="ADAL" clId="{22B28799-2D24-448D-BA03-5E7C4206ED5B}" dt="2022-04-13T19:23:48.574" v="53580" actId="20577"/>
          <ac:spMkLst>
            <pc:docMk/>
            <pc:sldMk cId="2660855459" sldId="1752"/>
            <ac:spMk id="22" creationId="{D0E8EFCE-5079-4305-B420-E37E8C607E8A}"/>
          </ac:spMkLst>
        </pc:spChg>
      </pc:sldChg>
      <pc:sldChg chg="add del">
        <pc:chgData name="Dona Kar" userId="df293a1c-b394-42ac-9875-de5602368004" providerId="ADAL" clId="{22B28799-2D24-448D-BA03-5E7C4206ED5B}" dt="2022-04-13T19:32:30.466" v="53776" actId="47"/>
        <pc:sldMkLst>
          <pc:docMk/>
          <pc:sldMk cId="2674135923" sldId="1753"/>
        </pc:sldMkLst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1339226779" sldId="1754"/>
        </pc:sldMkLst>
        <pc:spChg chg="mod">
          <ac:chgData name="Dona Kar" userId="df293a1c-b394-42ac-9875-de5602368004" providerId="ADAL" clId="{22B28799-2D24-448D-BA03-5E7C4206ED5B}" dt="2022-04-13T19:38:18.892" v="54188" actId="113"/>
          <ac:spMkLst>
            <pc:docMk/>
            <pc:sldMk cId="1339226779" sldId="1754"/>
            <ac:spMk id="22" creationId="{D0E8EFCE-5079-4305-B420-E37E8C607E8A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1339226779" sldId="1754"/>
            <ac:spMk id="23" creationId="{6A513212-D201-47C4-959A-CEB121B53D8F}"/>
          </ac:spMkLst>
        </pc:spChg>
        <pc:spChg chg="mod">
          <ac:chgData name="Dona Kar" userId="df293a1c-b394-42ac-9875-de5602368004" providerId="ADAL" clId="{22B28799-2D24-448D-BA03-5E7C4206ED5B}" dt="2022-04-13T19:32:27.695" v="53775" actId="20577"/>
          <ac:spMkLst>
            <pc:docMk/>
            <pc:sldMk cId="1339226779" sldId="1754"/>
            <ac:spMk id="24" creationId="{F658F508-7FF4-4B5F-BB0A-3D1F02427888}"/>
          </ac:spMkLst>
        </pc:spChg>
      </pc:sldChg>
      <pc:sldChg chg="addSp delSp modSp add mod">
        <pc:chgData name="Dona Kar" userId="df293a1c-b394-42ac-9875-de5602368004" providerId="ADAL" clId="{22B28799-2D24-448D-BA03-5E7C4206ED5B}" dt="2022-04-13T19:42:30.703" v="54348" actId="14100"/>
        <pc:sldMkLst>
          <pc:docMk/>
          <pc:sldMk cId="2711389207" sldId="1755"/>
        </pc:sldMkLst>
        <pc:spChg chg="mod">
          <ac:chgData name="Dona Kar" userId="df293a1c-b394-42ac-9875-de5602368004" providerId="ADAL" clId="{22B28799-2D24-448D-BA03-5E7C4206ED5B}" dt="2022-04-13T19:42:27.698" v="54347" actId="1036"/>
          <ac:spMkLst>
            <pc:docMk/>
            <pc:sldMk cId="2711389207" sldId="1755"/>
            <ac:spMk id="8" creationId="{2CD65478-6517-4459-BDD3-6451222F1A77}"/>
          </ac:spMkLst>
        </pc:spChg>
        <pc:spChg chg="del">
          <ac:chgData name="Dona Kar" userId="df293a1c-b394-42ac-9875-de5602368004" providerId="ADAL" clId="{22B28799-2D24-448D-BA03-5E7C4206ED5B}" dt="2022-04-13T19:34:14.355" v="53895" actId="478"/>
          <ac:spMkLst>
            <pc:docMk/>
            <pc:sldMk cId="2711389207" sldId="1755"/>
            <ac:spMk id="11" creationId="{49CC14F7-55B8-4DA0-99C7-B8C9FF53B729}"/>
          </ac:spMkLst>
        </pc:spChg>
        <pc:spChg chg="del">
          <ac:chgData name="Dona Kar" userId="df293a1c-b394-42ac-9875-de5602368004" providerId="ADAL" clId="{22B28799-2D24-448D-BA03-5E7C4206ED5B}" dt="2022-04-13T19:34:14.355" v="53895" actId="478"/>
          <ac:spMkLst>
            <pc:docMk/>
            <pc:sldMk cId="2711389207" sldId="1755"/>
            <ac:spMk id="13" creationId="{2DD0DA79-62E8-490D-AA93-2037157CCFA5}"/>
          </ac:spMkLst>
        </pc:spChg>
        <pc:spChg chg="mod">
          <ac:chgData name="Dona Kar" userId="df293a1c-b394-42ac-9875-de5602368004" providerId="ADAL" clId="{22B28799-2D24-448D-BA03-5E7C4206ED5B}" dt="2022-04-13T19:42:23.856" v="54339" actId="1076"/>
          <ac:spMkLst>
            <pc:docMk/>
            <pc:sldMk cId="2711389207" sldId="1755"/>
            <ac:spMk id="14" creationId="{6FDF728F-A30C-4DFE-BC4D-86048A3A0198}"/>
          </ac:spMkLst>
        </pc:spChg>
        <pc:spChg chg="add mod">
          <ac:chgData name="Dona Kar" userId="df293a1c-b394-42ac-9875-de5602368004" providerId="ADAL" clId="{22B28799-2D24-448D-BA03-5E7C4206ED5B}" dt="2022-04-13T19:42:05.793" v="54335" actId="1076"/>
          <ac:spMkLst>
            <pc:docMk/>
            <pc:sldMk cId="2711389207" sldId="1755"/>
            <ac:spMk id="17" creationId="{817D7A30-B112-4977-BB07-6D7984504C8C}"/>
          </ac:spMkLst>
        </pc:spChg>
        <pc:spChg chg="mod">
          <ac:chgData name="Dona Kar" userId="df293a1c-b394-42ac-9875-de5602368004" providerId="ADAL" clId="{22B28799-2D24-448D-BA03-5E7C4206ED5B}" dt="2022-04-13T19:40:10.103" v="54256" actId="20577"/>
          <ac:spMkLst>
            <pc:docMk/>
            <pc:sldMk cId="2711389207" sldId="175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19:32:55.596" v="53788" actId="20577"/>
          <ac:spMkLst>
            <pc:docMk/>
            <pc:sldMk cId="2711389207" sldId="1755"/>
            <ac:spMk id="27" creationId="{EDA55F5A-5A2D-4BAF-A7E5-4EAF968D5AB2}"/>
          </ac:spMkLst>
        </pc:spChg>
        <pc:graphicFrameChg chg="del">
          <ac:chgData name="Dona Kar" userId="df293a1c-b394-42ac-9875-de5602368004" providerId="ADAL" clId="{22B28799-2D24-448D-BA03-5E7C4206ED5B}" dt="2022-04-13T19:34:11.368" v="53894" actId="478"/>
          <ac:graphicFrameMkLst>
            <pc:docMk/>
            <pc:sldMk cId="2711389207" sldId="1755"/>
            <ac:graphicFrameMk id="12" creationId="{38CFDBF8-14B6-4CD5-82E8-5C5D4B9DC633}"/>
          </ac:graphicFrameMkLst>
        </pc:graphicFrameChg>
        <pc:picChg chg="del">
          <ac:chgData name="Dona Kar" userId="df293a1c-b394-42ac-9875-de5602368004" providerId="ADAL" clId="{22B28799-2D24-448D-BA03-5E7C4206ED5B}" dt="2022-04-13T19:34:14.355" v="53895" actId="478"/>
          <ac:picMkLst>
            <pc:docMk/>
            <pc:sldMk cId="2711389207" sldId="1755"/>
            <ac:picMk id="15" creationId="{12443904-8202-46FB-8989-8D10426EE598}"/>
          </ac:picMkLst>
        </pc:picChg>
        <pc:picChg chg="add mod">
          <ac:chgData name="Dona Kar" userId="df293a1c-b394-42ac-9875-de5602368004" providerId="ADAL" clId="{22B28799-2D24-448D-BA03-5E7C4206ED5B}" dt="2022-04-13T19:42:30.703" v="54348" actId="14100"/>
          <ac:picMkLst>
            <pc:docMk/>
            <pc:sldMk cId="2711389207" sldId="1755"/>
            <ac:picMk id="16" creationId="{F0C37C98-70E1-40A3-9ACD-8BB00341D08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0:07:36.672" v="54964" actId="1036"/>
        <pc:sldMkLst>
          <pc:docMk/>
          <pc:sldMk cId="3244471269" sldId="1756"/>
        </pc:sldMkLst>
        <pc:spChg chg="add mod">
          <ac:chgData name="Dona Kar" userId="df293a1c-b394-42ac-9875-de5602368004" providerId="ADAL" clId="{22B28799-2D24-448D-BA03-5E7C4206ED5B}" dt="2022-04-13T20:01:45.608" v="54750" actId="1076"/>
          <ac:spMkLst>
            <pc:docMk/>
            <pc:sldMk cId="3244471269" sldId="1756"/>
            <ac:spMk id="5" creationId="{B185C9C5-9937-4281-A206-E89CAE84CF9A}"/>
          </ac:spMkLst>
        </pc:spChg>
        <pc:spChg chg="mod">
          <ac:chgData name="Dona Kar" userId="df293a1c-b394-42ac-9875-de5602368004" providerId="ADAL" clId="{22B28799-2D24-448D-BA03-5E7C4206ED5B}" dt="2022-04-13T19:54:55.608" v="54494" actId="14100"/>
          <ac:spMkLst>
            <pc:docMk/>
            <pc:sldMk cId="3244471269" sldId="1756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0:03:28.844" v="54833" actId="20577"/>
          <ac:spMkLst>
            <pc:docMk/>
            <pc:sldMk cId="3244471269" sldId="175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0:07:36.672" v="54964" actId="1036"/>
          <ac:spMkLst>
            <pc:docMk/>
            <pc:sldMk cId="3244471269" sldId="1756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3T19:57:27.565" v="54691" actId="478"/>
          <ac:spMkLst>
            <pc:docMk/>
            <pc:sldMk cId="3244471269" sldId="1756"/>
            <ac:spMk id="46" creationId="{BCBA25D6-89EC-4AA2-89E8-24BDE79878CC}"/>
          </ac:spMkLst>
        </pc:spChg>
        <pc:spChg chg="del">
          <ac:chgData name="Dona Kar" userId="df293a1c-b394-42ac-9875-de5602368004" providerId="ADAL" clId="{22B28799-2D24-448D-BA03-5E7C4206ED5B}" dt="2022-04-13T19:57:27.565" v="54691" actId="478"/>
          <ac:spMkLst>
            <pc:docMk/>
            <pc:sldMk cId="3244471269" sldId="1756"/>
            <ac:spMk id="47" creationId="{8F436919-43FF-4B0B-8457-0B4E7D362E82}"/>
          </ac:spMkLst>
        </pc:spChg>
        <pc:spChg chg="del">
          <ac:chgData name="Dona Kar" userId="df293a1c-b394-42ac-9875-de5602368004" providerId="ADAL" clId="{22B28799-2D24-448D-BA03-5E7C4206ED5B}" dt="2022-04-13T19:57:27.565" v="54691" actId="478"/>
          <ac:spMkLst>
            <pc:docMk/>
            <pc:sldMk cId="3244471269" sldId="1756"/>
            <ac:spMk id="48" creationId="{F29AF75B-88AC-4779-92EF-99AF3D6AAF6A}"/>
          </ac:spMkLst>
        </pc:spChg>
        <pc:spChg chg="del">
          <ac:chgData name="Dona Kar" userId="df293a1c-b394-42ac-9875-de5602368004" providerId="ADAL" clId="{22B28799-2D24-448D-BA03-5E7C4206ED5B}" dt="2022-04-13T19:57:27.565" v="54691" actId="478"/>
          <ac:spMkLst>
            <pc:docMk/>
            <pc:sldMk cId="3244471269" sldId="1756"/>
            <ac:spMk id="49" creationId="{2313CFE1-AC88-43B6-A240-58142BC1467A}"/>
          </ac:spMkLst>
        </pc:spChg>
        <pc:spChg chg="add mod">
          <ac:chgData name="Dona Kar" userId="df293a1c-b394-42ac-9875-de5602368004" providerId="ADAL" clId="{22B28799-2D24-448D-BA03-5E7C4206ED5B}" dt="2022-04-13T20:03:14.729" v="54791" actId="1036"/>
          <ac:spMkLst>
            <pc:docMk/>
            <pc:sldMk cId="3244471269" sldId="1756"/>
            <ac:spMk id="53" creationId="{75D1FF07-AEAD-41EA-815C-9D51975CDFAB}"/>
          </ac:spMkLst>
        </pc:spChg>
        <pc:grpChg chg="del">
          <ac:chgData name="Dona Kar" userId="df293a1c-b394-42ac-9875-de5602368004" providerId="ADAL" clId="{22B28799-2D24-448D-BA03-5E7C4206ED5B}" dt="2022-04-13T19:57:27.565" v="54691" actId="478"/>
          <ac:grpSpMkLst>
            <pc:docMk/>
            <pc:sldMk cId="3244471269" sldId="1756"/>
            <ac:grpSpMk id="12" creationId="{3BD47AC6-0775-475F-BADC-DF7568EAB0A3}"/>
          </ac:grpSpMkLst>
        </pc:grpChg>
        <pc:grpChg chg="del">
          <ac:chgData name="Dona Kar" userId="df293a1c-b394-42ac-9875-de5602368004" providerId="ADAL" clId="{22B28799-2D24-448D-BA03-5E7C4206ED5B}" dt="2022-04-13T19:57:27.565" v="54691" actId="478"/>
          <ac:grpSpMkLst>
            <pc:docMk/>
            <pc:sldMk cId="3244471269" sldId="1756"/>
            <ac:grpSpMk id="26" creationId="{F37D4C16-20C6-49BB-8B6E-BF98C5AE8018}"/>
          </ac:grpSpMkLst>
        </pc:grpChg>
        <pc:grpChg chg="del">
          <ac:chgData name="Dona Kar" userId="df293a1c-b394-42ac-9875-de5602368004" providerId="ADAL" clId="{22B28799-2D24-448D-BA03-5E7C4206ED5B}" dt="2022-04-13T19:57:27.565" v="54691" actId="478"/>
          <ac:grpSpMkLst>
            <pc:docMk/>
            <pc:sldMk cId="3244471269" sldId="1756"/>
            <ac:grpSpMk id="32" creationId="{4AC5FB36-B52F-48B6-ACD0-3EB1651B5BE6}"/>
          </ac:grpSpMkLst>
        </pc:grpChg>
        <pc:grpChg chg="add del mod">
          <ac:chgData name="Dona Kar" userId="df293a1c-b394-42ac-9875-de5602368004" providerId="ADAL" clId="{22B28799-2D24-448D-BA03-5E7C4206ED5B}" dt="2022-04-13T19:58:38.823" v="54725" actId="478"/>
          <ac:grpSpMkLst>
            <pc:docMk/>
            <pc:sldMk cId="3244471269" sldId="1756"/>
            <ac:grpSpMk id="37" creationId="{B03FC6EC-6AF1-49D6-954A-0D10760B5AB1}"/>
          </ac:grpSpMkLst>
        </pc:grpChg>
        <pc:grpChg chg="del">
          <ac:chgData name="Dona Kar" userId="df293a1c-b394-42ac-9875-de5602368004" providerId="ADAL" clId="{22B28799-2D24-448D-BA03-5E7C4206ED5B}" dt="2022-04-13T19:57:27.565" v="54691" actId="478"/>
          <ac:grpSpMkLst>
            <pc:docMk/>
            <pc:sldMk cId="3244471269" sldId="1756"/>
            <ac:grpSpMk id="38" creationId="{CFE755E8-8911-497E-AB3C-B593CAB0681F}"/>
          </ac:grpSpMkLst>
        </pc:grpChg>
        <pc:picChg chg="del">
          <ac:chgData name="Dona Kar" userId="df293a1c-b394-42ac-9875-de5602368004" providerId="ADAL" clId="{22B28799-2D24-448D-BA03-5E7C4206ED5B}" dt="2022-04-13T19:57:15.832" v="54689" actId="478"/>
          <ac:picMkLst>
            <pc:docMk/>
            <pc:sldMk cId="3244471269" sldId="1756"/>
            <ac:picMk id="3" creationId="{A25EA728-F597-43B7-B56C-62C893DF03AB}"/>
          </ac:picMkLst>
        </pc:picChg>
        <pc:picChg chg="add mod">
          <ac:chgData name="Dona Kar" userId="df293a1c-b394-42ac-9875-de5602368004" providerId="ADAL" clId="{22B28799-2D24-448D-BA03-5E7C4206ED5B}" dt="2022-04-13T19:58:44.753" v="54728" actId="14100"/>
          <ac:picMkLst>
            <pc:docMk/>
            <pc:sldMk cId="3244471269" sldId="1756"/>
            <ac:picMk id="4" creationId="{F5D2B76F-D548-4302-B729-6FC59EE00CC1}"/>
          </ac:picMkLst>
        </pc:picChg>
        <pc:picChg chg="del">
          <ac:chgData name="Dona Kar" userId="df293a1c-b394-42ac-9875-de5602368004" providerId="ADAL" clId="{22B28799-2D24-448D-BA03-5E7C4206ED5B}" dt="2022-04-13T19:57:27.565" v="54691" actId="478"/>
          <ac:picMkLst>
            <pc:docMk/>
            <pc:sldMk cId="3244471269" sldId="1756"/>
            <ac:picMk id="6" creationId="{3146191F-CDCA-4864-9FCE-1F518609971D}"/>
          </ac:picMkLst>
        </pc:picChg>
        <pc:picChg chg="del">
          <ac:chgData name="Dona Kar" userId="df293a1c-b394-42ac-9875-de5602368004" providerId="ADAL" clId="{22B28799-2D24-448D-BA03-5E7C4206ED5B}" dt="2022-04-13T19:57:27.565" v="54691" actId="478"/>
          <ac:picMkLst>
            <pc:docMk/>
            <pc:sldMk cId="3244471269" sldId="1756"/>
            <ac:picMk id="8" creationId="{A6537104-D02A-4C93-86CD-772557456B1A}"/>
          </ac:picMkLst>
        </pc:picChg>
        <pc:picChg chg="add mod">
          <ac:chgData name="Dona Kar" userId="df293a1c-b394-42ac-9875-de5602368004" providerId="ADAL" clId="{22B28799-2D24-448D-BA03-5E7C4206ED5B}" dt="2022-04-13T20:01:47.534" v="54751" actId="1076"/>
          <ac:picMkLst>
            <pc:docMk/>
            <pc:sldMk cId="3244471269" sldId="1756"/>
            <ac:picMk id="9" creationId="{32AD80F4-054F-4913-A2A2-35044B4F3367}"/>
          </ac:picMkLst>
        </pc:picChg>
        <pc:picChg chg="del">
          <ac:chgData name="Dona Kar" userId="df293a1c-b394-42ac-9875-de5602368004" providerId="ADAL" clId="{22B28799-2D24-448D-BA03-5E7C4206ED5B}" dt="2022-04-13T19:57:27.565" v="54691" actId="478"/>
          <ac:picMkLst>
            <pc:docMk/>
            <pc:sldMk cId="3244471269" sldId="1756"/>
            <ac:picMk id="10" creationId="{F3CEA58E-68A6-4237-A09D-70E91A06E67F}"/>
          </ac:picMkLst>
        </pc:picChg>
        <pc:picChg chg="mod">
          <ac:chgData name="Dona Kar" userId="df293a1c-b394-42ac-9875-de5602368004" providerId="ADAL" clId="{22B28799-2D24-448D-BA03-5E7C4206ED5B}" dt="2022-04-13T19:58:16.402" v="54718" actId="1076"/>
          <ac:picMkLst>
            <pc:docMk/>
            <pc:sldMk cId="3244471269" sldId="1756"/>
            <ac:picMk id="43" creationId="{BAEF3ECC-2B76-42B0-8204-3EF8E7306426}"/>
          </ac:picMkLst>
        </pc:picChg>
        <pc:picChg chg="mod">
          <ac:chgData name="Dona Kar" userId="df293a1c-b394-42ac-9875-de5602368004" providerId="ADAL" clId="{22B28799-2D24-448D-BA03-5E7C4206ED5B}" dt="2022-04-13T19:58:16.402" v="54718" actId="1076"/>
          <ac:picMkLst>
            <pc:docMk/>
            <pc:sldMk cId="3244471269" sldId="1756"/>
            <ac:picMk id="44" creationId="{C13AEE63-94FA-4DBE-B6FA-C23B13E4C3A5}"/>
          </ac:picMkLst>
        </pc:picChg>
        <pc:picChg chg="del">
          <ac:chgData name="Dona Kar" userId="df293a1c-b394-42ac-9875-de5602368004" providerId="ADAL" clId="{22B28799-2D24-448D-BA03-5E7C4206ED5B}" dt="2022-04-13T19:57:13.400" v="54688" actId="478"/>
          <ac:picMkLst>
            <pc:docMk/>
            <pc:sldMk cId="3244471269" sldId="1756"/>
            <ac:picMk id="45" creationId="{CC40E3B5-4CCD-4232-AE62-EE508538B54A}"/>
          </ac:picMkLst>
        </pc:picChg>
        <pc:picChg chg="del">
          <ac:chgData name="Dona Kar" userId="df293a1c-b394-42ac-9875-de5602368004" providerId="ADAL" clId="{22B28799-2D24-448D-BA03-5E7C4206ED5B}" dt="2022-04-13T19:57:27.565" v="54691" actId="478"/>
          <ac:picMkLst>
            <pc:docMk/>
            <pc:sldMk cId="3244471269" sldId="1756"/>
            <ac:picMk id="50" creationId="{469D2024-477F-44CB-8BC0-CEE7D7DE63A7}"/>
          </ac:picMkLst>
        </pc:picChg>
        <pc:picChg chg="mod">
          <ac:chgData name="Dona Kar" userId="df293a1c-b394-42ac-9875-de5602368004" providerId="ADAL" clId="{22B28799-2D24-448D-BA03-5E7C4206ED5B}" dt="2022-04-13T19:58:16.402" v="54718" actId="1076"/>
          <ac:picMkLst>
            <pc:docMk/>
            <pc:sldMk cId="3244471269" sldId="1756"/>
            <ac:picMk id="51" creationId="{221FDED6-EB95-46C3-9E83-D33115D7800C}"/>
          </ac:picMkLst>
        </pc:picChg>
        <pc:picChg chg="add mod">
          <ac:chgData name="Dona Kar" userId="df293a1c-b394-42ac-9875-de5602368004" providerId="ADAL" clId="{22B28799-2D24-448D-BA03-5E7C4206ED5B}" dt="2022-04-13T20:02:02.673" v="54756" actId="1036"/>
          <ac:picMkLst>
            <pc:docMk/>
            <pc:sldMk cId="3244471269" sldId="1756"/>
            <ac:picMk id="52" creationId="{7B3B6D9F-CA7C-49A1-B2AA-04D2286C8533}"/>
          </ac:picMkLst>
        </pc:picChg>
      </pc:sldChg>
      <pc:sldChg chg="modSp add mod">
        <pc:chgData name="Dona Kar" userId="df293a1c-b394-42ac-9875-de5602368004" providerId="ADAL" clId="{22B28799-2D24-448D-BA03-5E7C4206ED5B}" dt="2022-04-13T20:07:42.680" v="54969" actId="1036"/>
        <pc:sldMkLst>
          <pc:docMk/>
          <pc:sldMk cId="2301003288" sldId="1757"/>
        </pc:sldMkLst>
        <pc:spChg chg="mod">
          <ac:chgData name="Dona Kar" userId="df293a1c-b394-42ac-9875-de5602368004" providerId="ADAL" clId="{22B28799-2D24-448D-BA03-5E7C4206ED5B}" dt="2022-04-13T20:07:42.680" v="54969" actId="1036"/>
          <ac:spMkLst>
            <pc:docMk/>
            <pc:sldMk cId="2301003288" sldId="1757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20:04:13.602" v="54859" actId="20577"/>
          <ac:spMkLst>
            <pc:docMk/>
            <pc:sldMk cId="2301003288" sldId="1757"/>
            <ac:spMk id="53" creationId="{75D1FF07-AEAD-41EA-815C-9D51975CDFAB}"/>
          </ac:spMkLst>
        </pc:spChg>
      </pc:sldChg>
      <pc:sldChg chg="addSp modSp new del">
        <pc:chgData name="Dona Kar" userId="df293a1c-b394-42ac-9875-de5602368004" providerId="ADAL" clId="{22B28799-2D24-448D-BA03-5E7C4206ED5B}" dt="2022-04-13T19:58:35.737" v="54724" actId="47"/>
        <pc:sldMkLst>
          <pc:docMk/>
          <pc:sldMk cId="3281964779" sldId="1757"/>
        </pc:sldMkLst>
        <pc:grpChg chg="add mod">
          <ac:chgData name="Dona Kar" userId="df293a1c-b394-42ac-9875-de5602368004" providerId="ADAL" clId="{22B28799-2D24-448D-BA03-5E7C4206ED5B}" dt="2022-04-13T19:58:26.490" v="54723" actId="1076"/>
          <ac:grpSpMkLst>
            <pc:docMk/>
            <pc:sldMk cId="3281964779" sldId="1757"/>
            <ac:grpSpMk id="2" creationId="{5478EC0C-4324-49A2-A277-751896608DA4}"/>
          </ac:grpSpMkLst>
        </pc:grpChg>
        <pc:picChg chg="mod">
          <ac:chgData name="Dona Kar" userId="df293a1c-b394-42ac-9875-de5602368004" providerId="ADAL" clId="{22B28799-2D24-448D-BA03-5E7C4206ED5B}" dt="2022-04-13T19:58:26.490" v="54723" actId="1076"/>
          <ac:picMkLst>
            <pc:docMk/>
            <pc:sldMk cId="3281964779" sldId="1757"/>
            <ac:picMk id="3" creationId="{41B0E622-335F-41BA-8466-76A57615250D}"/>
          </ac:picMkLst>
        </pc:picChg>
        <pc:picChg chg="mod">
          <ac:chgData name="Dona Kar" userId="df293a1c-b394-42ac-9875-de5602368004" providerId="ADAL" clId="{22B28799-2D24-448D-BA03-5E7C4206ED5B}" dt="2022-04-13T19:58:26.490" v="54723" actId="1076"/>
          <ac:picMkLst>
            <pc:docMk/>
            <pc:sldMk cId="3281964779" sldId="1757"/>
            <ac:picMk id="4" creationId="{D7AC48D7-1C2E-41B5-9297-4DB8CCD00BEF}"/>
          </ac:picMkLst>
        </pc:picChg>
        <pc:picChg chg="mod">
          <ac:chgData name="Dona Kar" userId="df293a1c-b394-42ac-9875-de5602368004" providerId="ADAL" clId="{22B28799-2D24-448D-BA03-5E7C4206ED5B}" dt="2022-04-13T19:58:26.490" v="54723" actId="1076"/>
          <ac:picMkLst>
            <pc:docMk/>
            <pc:sldMk cId="3281964779" sldId="1757"/>
            <ac:picMk id="5" creationId="{283B2244-A7E4-4A6F-92AF-4F9EFD2C8BA9}"/>
          </ac:picMkLst>
        </pc:picChg>
      </pc:sldChg>
      <pc:sldChg chg="modSp add mod">
        <pc:chgData name="Dona Kar" userId="df293a1c-b394-42ac-9875-de5602368004" providerId="ADAL" clId="{22B28799-2D24-448D-BA03-5E7C4206ED5B}" dt="2022-04-13T20:07:49.398" v="54974" actId="1036"/>
        <pc:sldMkLst>
          <pc:docMk/>
          <pc:sldMk cId="2502956592" sldId="1758"/>
        </pc:sldMkLst>
        <pc:spChg chg="mod">
          <ac:chgData name="Dona Kar" userId="df293a1c-b394-42ac-9875-de5602368004" providerId="ADAL" clId="{22B28799-2D24-448D-BA03-5E7C4206ED5B}" dt="2022-04-13T20:07:49.398" v="54974" actId="1036"/>
          <ac:spMkLst>
            <pc:docMk/>
            <pc:sldMk cId="2502956592" sldId="1758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20:05:21.458" v="54908" actId="20577"/>
          <ac:spMkLst>
            <pc:docMk/>
            <pc:sldMk cId="2502956592" sldId="1758"/>
            <ac:spMk id="53" creationId="{75D1FF07-AEAD-41EA-815C-9D51975CDFAB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0:12:16.428" v="54981" actId="22"/>
        <pc:sldMkLst>
          <pc:docMk/>
          <pc:sldMk cId="3456543710" sldId="1759"/>
        </pc:sldMkLst>
        <pc:spChg chg="add del">
          <ac:chgData name="Dona Kar" userId="df293a1c-b394-42ac-9875-de5602368004" providerId="ADAL" clId="{22B28799-2D24-448D-BA03-5E7C4206ED5B}" dt="2022-04-13T20:12:16.428" v="54981" actId="22"/>
          <ac:spMkLst>
            <pc:docMk/>
            <pc:sldMk cId="3456543710" sldId="1759"/>
            <ac:spMk id="11" creationId="{E8E17D3C-2BED-453A-B8FD-B76E42BDFE7D}"/>
          </ac:spMkLst>
        </pc:spChg>
        <pc:spChg chg="mod">
          <ac:chgData name="Dona Kar" userId="df293a1c-b394-42ac-9875-de5602368004" providerId="ADAL" clId="{22B28799-2D24-448D-BA03-5E7C4206ED5B}" dt="2022-04-13T20:07:54.986" v="54979" actId="1036"/>
          <ac:spMkLst>
            <pc:docMk/>
            <pc:sldMk cId="3456543710" sldId="1759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20:06:10.409" v="54951" actId="20577"/>
          <ac:spMkLst>
            <pc:docMk/>
            <pc:sldMk cId="3456543710" sldId="1759"/>
            <ac:spMk id="53" creationId="{75D1FF07-AEAD-41EA-815C-9D51975CDFAB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0:29:09.137" v="55559" actId="1076"/>
        <pc:sldMkLst>
          <pc:docMk/>
          <pc:sldMk cId="2005308937" sldId="1760"/>
        </pc:sldMkLst>
        <pc:spChg chg="del">
          <ac:chgData name="Dona Kar" userId="df293a1c-b394-42ac-9875-de5602368004" providerId="ADAL" clId="{22B28799-2D24-448D-BA03-5E7C4206ED5B}" dt="2022-04-13T20:12:20.679" v="54983" actId="478"/>
          <ac:spMkLst>
            <pc:docMk/>
            <pc:sldMk cId="2005308937" sldId="1760"/>
            <ac:spMk id="5" creationId="{B185C9C5-9937-4281-A206-E89CAE84CF9A}"/>
          </ac:spMkLst>
        </pc:spChg>
        <pc:spChg chg="mod">
          <ac:chgData name="Dona Kar" userId="df293a1c-b394-42ac-9875-de5602368004" providerId="ADAL" clId="{22B28799-2D24-448D-BA03-5E7C4206ED5B}" dt="2022-04-13T20:15:24.675" v="55011" actId="14100"/>
          <ac:spMkLst>
            <pc:docMk/>
            <pc:sldMk cId="2005308937" sldId="1760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0:28:28.598" v="55554" actId="20577"/>
          <ac:spMkLst>
            <pc:docMk/>
            <pc:sldMk cId="2005308937" sldId="1760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0:29:09.137" v="55559" actId="1076"/>
          <ac:spMkLst>
            <pc:docMk/>
            <pc:sldMk cId="2005308937" sldId="1760"/>
            <ac:spMk id="25" creationId="{EEBD7182-933B-425A-B4D5-72A212739312}"/>
          </ac:spMkLst>
        </pc:spChg>
        <pc:spChg chg="mod">
          <ac:chgData name="Dona Kar" userId="df293a1c-b394-42ac-9875-de5602368004" providerId="ADAL" clId="{22B28799-2D24-448D-BA03-5E7C4206ED5B}" dt="2022-04-13T20:22:08.402" v="55397" actId="20577"/>
          <ac:spMkLst>
            <pc:docMk/>
            <pc:sldMk cId="2005308937" sldId="1760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3T20:12:20.679" v="54983" actId="478"/>
          <ac:spMkLst>
            <pc:docMk/>
            <pc:sldMk cId="2005308937" sldId="1760"/>
            <ac:spMk id="53" creationId="{75D1FF07-AEAD-41EA-815C-9D51975CDFAB}"/>
          </ac:spMkLst>
        </pc:spChg>
        <pc:picChg chg="add mod">
          <ac:chgData name="Dona Kar" userId="df293a1c-b394-42ac-9875-de5602368004" providerId="ADAL" clId="{22B28799-2D24-448D-BA03-5E7C4206ED5B}" dt="2022-04-13T20:27:11.574" v="55421" actId="1076"/>
          <ac:picMkLst>
            <pc:docMk/>
            <pc:sldMk cId="2005308937" sldId="1760"/>
            <ac:picMk id="3" creationId="{AA80D633-07DE-4078-9154-00FF1494E95C}"/>
          </ac:picMkLst>
        </pc:picChg>
        <pc:picChg chg="del">
          <ac:chgData name="Dona Kar" userId="df293a1c-b394-42ac-9875-de5602368004" providerId="ADAL" clId="{22B28799-2D24-448D-BA03-5E7C4206ED5B}" dt="2022-04-13T20:12:22.444" v="54984" actId="478"/>
          <ac:picMkLst>
            <pc:docMk/>
            <pc:sldMk cId="2005308937" sldId="1760"/>
            <ac:picMk id="4" creationId="{F5D2B76F-D548-4302-B729-6FC59EE00CC1}"/>
          </ac:picMkLst>
        </pc:picChg>
        <pc:picChg chg="add mod">
          <ac:chgData name="Dona Kar" userId="df293a1c-b394-42ac-9875-de5602368004" providerId="ADAL" clId="{22B28799-2D24-448D-BA03-5E7C4206ED5B}" dt="2022-04-13T20:27:42.622" v="55430" actId="1076"/>
          <ac:picMkLst>
            <pc:docMk/>
            <pc:sldMk cId="2005308937" sldId="1760"/>
            <ac:picMk id="7" creationId="{19C351C7-BA1E-4D86-9DB8-35FB3F956A59}"/>
          </ac:picMkLst>
        </pc:picChg>
        <pc:picChg chg="del">
          <ac:chgData name="Dona Kar" userId="df293a1c-b394-42ac-9875-de5602368004" providerId="ADAL" clId="{22B28799-2D24-448D-BA03-5E7C4206ED5B}" dt="2022-04-13T20:12:20.679" v="54983" actId="478"/>
          <ac:picMkLst>
            <pc:docMk/>
            <pc:sldMk cId="2005308937" sldId="1760"/>
            <ac:picMk id="9" creationId="{32AD80F4-054F-4913-A2A2-35044B4F3367}"/>
          </ac:picMkLst>
        </pc:picChg>
        <pc:picChg chg="add mod">
          <ac:chgData name="Dona Kar" userId="df293a1c-b394-42ac-9875-de5602368004" providerId="ADAL" clId="{22B28799-2D24-448D-BA03-5E7C4206ED5B}" dt="2022-04-13T20:27:22.614" v="55424" actId="1076"/>
          <ac:picMkLst>
            <pc:docMk/>
            <pc:sldMk cId="2005308937" sldId="1760"/>
            <ac:picMk id="10" creationId="{CC4AEF02-D49A-4766-BF95-A964246284BF}"/>
          </ac:picMkLst>
        </pc:picChg>
        <pc:picChg chg="add mod">
          <ac:chgData name="Dona Kar" userId="df293a1c-b394-42ac-9875-de5602368004" providerId="ADAL" clId="{22B28799-2D24-448D-BA03-5E7C4206ED5B}" dt="2022-04-13T20:27:29.257" v="55425" actId="1076"/>
          <ac:picMkLst>
            <pc:docMk/>
            <pc:sldMk cId="2005308937" sldId="1760"/>
            <ac:picMk id="12" creationId="{484959B0-3BEC-4380-8013-45BC8406C53E}"/>
          </ac:picMkLst>
        </pc:picChg>
        <pc:picChg chg="add mod">
          <ac:chgData name="Dona Kar" userId="df293a1c-b394-42ac-9875-de5602368004" providerId="ADAL" clId="{22B28799-2D24-448D-BA03-5E7C4206ED5B}" dt="2022-04-13T20:27:08.313" v="55420" actId="1076"/>
          <ac:picMkLst>
            <pc:docMk/>
            <pc:sldMk cId="2005308937" sldId="1760"/>
            <ac:picMk id="14" creationId="{06998474-97A8-4C49-982F-AE2D75705EDB}"/>
          </ac:picMkLst>
        </pc:picChg>
        <pc:picChg chg="add mod">
          <ac:chgData name="Dona Kar" userId="df293a1c-b394-42ac-9875-de5602368004" providerId="ADAL" clId="{22B28799-2D24-448D-BA03-5E7C4206ED5B}" dt="2022-04-13T20:27:16.621" v="55423" actId="1076"/>
          <ac:picMkLst>
            <pc:docMk/>
            <pc:sldMk cId="2005308937" sldId="1760"/>
            <ac:picMk id="21" creationId="{B112C292-5D56-4819-9AD4-46C15C9C8C58}"/>
          </ac:picMkLst>
        </pc:picChg>
        <pc:picChg chg="add mod">
          <ac:chgData name="Dona Kar" userId="df293a1c-b394-42ac-9875-de5602368004" providerId="ADAL" clId="{22B28799-2D24-448D-BA03-5E7C4206ED5B}" dt="2022-04-13T20:27:34.717" v="55427" actId="1076"/>
          <ac:picMkLst>
            <pc:docMk/>
            <pc:sldMk cId="2005308937" sldId="1760"/>
            <ac:picMk id="22" creationId="{75354175-570D-4AD5-93A5-8E48EFD063A4}"/>
          </ac:picMkLst>
        </pc:picChg>
        <pc:picChg chg="add mod">
          <ac:chgData name="Dona Kar" userId="df293a1c-b394-42ac-9875-de5602368004" providerId="ADAL" clId="{22B28799-2D24-448D-BA03-5E7C4206ED5B}" dt="2022-04-13T20:27:38.935" v="55429" actId="1076"/>
          <ac:picMkLst>
            <pc:docMk/>
            <pc:sldMk cId="2005308937" sldId="1760"/>
            <ac:picMk id="23" creationId="{322F640E-73EC-4D4C-BBDB-FEA415806435}"/>
          </ac:picMkLst>
        </pc:picChg>
        <pc:picChg chg="del">
          <ac:chgData name="Dona Kar" userId="df293a1c-b394-42ac-9875-de5602368004" providerId="ADAL" clId="{22B28799-2D24-448D-BA03-5E7C4206ED5B}" dt="2022-04-13T20:12:20.679" v="54983" actId="478"/>
          <ac:picMkLst>
            <pc:docMk/>
            <pc:sldMk cId="2005308937" sldId="1760"/>
            <ac:picMk id="52" creationId="{7B3B6D9F-CA7C-49A1-B2AA-04D2286C8533}"/>
          </ac:picMkLst>
        </pc:picChg>
        <pc:picChg chg="add mod">
          <ac:chgData name="Dona Kar" userId="df293a1c-b394-42ac-9875-de5602368004" providerId="ADAL" clId="{22B28799-2D24-448D-BA03-5E7C4206ED5B}" dt="2022-04-13T20:29:01.440" v="55558"/>
          <ac:picMkLst>
            <pc:docMk/>
            <pc:sldMk cId="2005308937" sldId="1760"/>
            <ac:picMk id="16386" creationId="{275BEBF3-2AD1-4398-B53B-87EDFADDD657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0:39:25.875" v="55933" actId="14100"/>
        <pc:sldMkLst>
          <pc:docMk/>
          <pc:sldMk cId="3795605625" sldId="1761"/>
        </pc:sldMkLst>
        <pc:spChg chg="add mod">
          <ac:chgData name="Dona Kar" userId="df293a1c-b394-42ac-9875-de5602368004" providerId="ADAL" clId="{22B28799-2D24-448D-BA03-5E7C4206ED5B}" dt="2022-04-13T20:36:45.461" v="55777" actId="20577"/>
          <ac:spMkLst>
            <pc:docMk/>
            <pc:sldMk cId="3795605625" sldId="1761"/>
            <ac:spMk id="2" creationId="{ED549D0B-35ED-4935-A92E-50ACB6A6675F}"/>
          </ac:spMkLst>
        </pc:spChg>
        <pc:spChg chg="add del">
          <ac:chgData name="Dona Kar" userId="df293a1c-b394-42ac-9875-de5602368004" providerId="ADAL" clId="{22B28799-2D24-448D-BA03-5E7C4206ED5B}" dt="2022-04-13T20:31:49.236" v="55592" actId="11529"/>
          <ac:spMkLst>
            <pc:docMk/>
            <pc:sldMk cId="3795605625" sldId="1761"/>
            <ac:spMk id="4" creationId="{702BE0EC-8B64-41D3-859A-DF55BFF97A03}"/>
          </ac:spMkLst>
        </pc:spChg>
        <pc:spChg chg="add mod">
          <ac:chgData name="Dona Kar" userId="df293a1c-b394-42ac-9875-de5602368004" providerId="ADAL" clId="{22B28799-2D24-448D-BA03-5E7C4206ED5B}" dt="2022-04-13T20:33:32.705" v="55672" actId="208"/>
          <ac:spMkLst>
            <pc:docMk/>
            <pc:sldMk cId="3795605625" sldId="1761"/>
            <ac:spMk id="6" creationId="{96924563-4A12-40A2-B87A-1169828503A7}"/>
          </ac:spMkLst>
        </pc:spChg>
        <pc:spChg chg="add mod">
          <ac:chgData name="Dona Kar" userId="df293a1c-b394-42ac-9875-de5602368004" providerId="ADAL" clId="{22B28799-2D24-448D-BA03-5E7C4206ED5B}" dt="2022-04-13T20:30:01.752" v="55561"/>
          <ac:spMkLst>
            <pc:docMk/>
            <pc:sldMk cId="3795605625" sldId="1761"/>
            <ac:spMk id="15" creationId="{297B05B0-ED78-4C8F-A316-91F293A403FA}"/>
          </ac:spMkLst>
        </pc:spChg>
        <pc:spChg chg="add mod">
          <ac:chgData name="Dona Kar" userId="df293a1c-b394-42ac-9875-de5602368004" providerId="ADAL" clId="{22B28799-2D24-448D-BA03-5E7C4206ED5B}" dt="2022-04-13T20:36:50.118" v="55784" actId="20577"/>
          <ac:spMkLst>
            <pc:docMk/>
            <pc:sldMk cId="3795605625" sldId="1761"/>
            <ac:spMk id="20" creationId="{240C3C88-4BAB-4DB7-B11F-C4A0CCD6F962}"/>
          </ac:spMkLst>
        </pc:spChg>
        <pc:spChg chg="mod">
          <ac:chgData name="Dona Kar" userId="df293a1c-b394-42ac-9875-de5602368004" providerId="ADAL" clId="{22B28799-2D24-448D-BA03-5E7C4206ED5B}" dt="2022-04-13T20:35:40.587" v="55767" actId="20577"/>
          <ac:spMkLst>
            <pc:docMk/>
            <pc:sldMk cId="3795605625" sldId="1761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0:33:56.306" v="55676" actId="197"/>
          <ac:spMkLst>
            <pc:docMk/>
            <pc:sldMk cId="3795605625" sldId="1761"/>
            <ac:spMk id="28" creationId="{C6810831-4317-4932-94D9-E73D1CDDE928}"/>
          </ac:spMkLst>
        </pc:spChg>
        <pc:spChg chg="add mod">
          <ac:chgData name="Dona Kar" userId="df293a1c-b394-42ac-9875-de5602368004" providerId="ADAL" clId="{22B28799-2D24-448D-BA03-5E7C4206ED5B}" dt="2022-04-13T20:37:19.227" v="55864" actId="20577"/>
          <ac:spMkLst>
            <pc:docMk/>
            <pc:sldMk cId="3795605625" sldId="1761"/>
            <ac:spMk id="29" creationId="{78426D0E-7F18-441C-8677-68FC35FA5A49}"/>
          </ac:spMkLst>
        </pc:spChg>
        <pc:spChg chg="add mod">
          <ac:chgData name="Dona Kar" userId="df293a1c-b394-42ac-9875-de5602368004" providerId="ADAL" clId="{22B28799-2D24-448D-BA03-5E7C4206ED5B}" dt="2022-04-13T20:36:00.101" v="55769" actId="1076"/>
          <ac:spMkLst>
            <pc:docMk/>
            <pc:sldMk cId="3795605625" sldId="1761"/>
            <ac:spMk id="31" creationId="{F5511EAF-66F4-4CD1-AF21-CC99F9B52C9F}"/>
          </ac:spMkLst>
        </pc:spChg>
        <pc:spChg chg="add mod">
          <ac:chgData name="Dona Kar" userId="df293a1c-b394-42ac-9875-de5602368004" providerId="ADAL" clId="{22B28799-2D24-448D-BA03-5E7C4206ED5B}" dt="2022-04-13T20:39:25.875" v="55933" actId="14100"/>
          <ac:spMkLst>
            <pc:docMk/>
            <pc:sldMk cId="3795605625" sldId="1761"/>
            <ac:spMk id="32" creationId="{44C837C9-43B4-4B44-9353-B2E4A0F5DB6F}"/>
          </ac:spMkLst>
        </pc:spChg>
        <pc:spChg chg="add mod">
          <ac:chgData name="Dona Kar" userId="df293a1c-b394-42ac-9875-de5602368004" providerId="ADAL" clId="{22B28799-2D24-448D-BA03-5E7C4206ED5B}" dt="2022-04-13T20:37:59.152" v="55873" actId="1038"/>
          <ac:spMkLst>
            <pc:docMk/>
            <pc:sldMk cId="3795605625" sldId="1761"/>
            <ac:spMk id="34" creationId="{F70931FF-7B85-4140-8905-7EEC4D44DBF9}"/>
          </ac:spMkLst>
        </pc:spChg>
        <pc:graphicFrameChg chg="add mod modGraphic">
          <ac:chgData name="Dona Kar" userId="df293a1c-b394-42ac-9875-de5602368004" providerId="ADAL" clId="{22B28799-2D24-448D-BA03-5E7C4206ED5B}" dt="2022-04-13T20:33:09.752" v="55668" actId="207"/>
          <ac:graphicFrameMkLst>
            <pc:docMk/>
            <pc:sldMk cId="3795605625" sldId="1761"/>
            <ac:graphicFrameMk id="5" creationId="{833BA1CA-9B88-45E4-87F9-AB5E321D659B}"/>
          </ac:graphicFrameMkLst>
        </pc:graphicFrameChg>
        <pc:graphicFrameChg chg="add mod modGraphic">
          <ac:chgData name="Dona Kar" userId="df293a1c-b394-42ac-9875-de5602368004" providerId="ADAL" clId="{22B28799-2D24-448D-BA03-5E7C4206ED5B}" dt="2022-04-13T20:35:20.162" v="55727" actId="20577"/>
          <ac:graphicFrameMkLst>
            <pc:docMk/>
            <pc:sldMk cId="3795605625" sldId="1761"/>
            <ac:graphicFrameMk id="26" creationId="{C6CFE575-584B-4151-8327-0017C7D1D64E}"/>
          </ac:graphicFrameMkLst>
        </pc:graphicFrameChg>
        <pc:graphicFrameChg chg="add mod modGraphic">
          <ac:chgData name="Dona Kar" userId="df293a1c-b394-42ac-9875-de5602368004" providerId="ADAL" clId="{22B28799-2D24-448D-BA03-5E7C4206ED5B}" dt="2022-04-13T20:37:29.036" v="55866" actId="207"/>
          <ac:graphicFrameMkLst>
            <pc:docMk/>
            <pc:sldMk cId="3795605625" sldId="1761"/>
            <ac:graphicFrameMk id="30" creationId="{BC70A224-4962-49D7-BB79-60BEE1B86560}"/>
          </ac:graphicFrameMkLst>
        </pc:graphicFrameChg>
        <pc:graphicFrameChg chg="add mod modGraphic">
          <ac:chgData name="Dona Kar" userId="df293a1c-b394-42ac-9875-de5602368004" providerId="ADAL" clId="{22B28799-2D24-448D-BA03-5E7C4206ED5B}" dt="2022-04-13T20:39:20.226" v="55932" actId="14100"/>
          <ac:graphicFrameMkLst>
            <pc:docMk/>
            <pc:sldMk cId="3795605625" sldId="1761"/>
            <ac:graphicFrameMk id="33" creationId="{153AACAE-97F6-4556-844A-67217484AF94}"/>
          </ac:graphicFrameMkLst>
        </pc:graphicFrameChg>
      </pc:sldChg>
      <pc:sldChg chg="addSp modSp add mod">
        <pc:chgData name="Dona Kar" userId="df293a1c-b394-42ac-9875-de5602368004" providerId="ADAL" clId="{22B28799-2D24-448D-BA03-5E7C4206ED5B}" dt="2022-04-13T21:01:42.590" v="56690"/>
        <pc:sldMkLst>
          <pc:docMk/>
          <pc:sldMk cId="3995535291" sldId="1762"/>
        </pc:sldMkLst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3995535291" sldId="1762"/>
            <ac:spMk id="2" creationId="{535627A7-4A17-4F20-84A4-85AEC0436650}"/>
          </ac:spMkLst>
        </pc:spChg>
        <pc:spChg chg="add mod">
          <ac:chgData name="Dona Kar" userId="df293a1c-b394-42ac-9875-de5602368004" providerId="ADAL" clId="{22B28799-2D24-448D-BA03-5E7C4206ED5B}" dt="2022-04-13T20:39:46.970" v="55935"/>
          <ac:spMkLst>
            <pc:docMk/>
            <pc:sldMk cId="3995535291" sldId="1762"/>
            <ac:spMk id="15" creationId="{BE71E9B4-2E21-453B-859C-8D7007AA2CD4}"/>
          </ac:spMkLst>
        </pc:spChg>
        <pc:spChg chg="mod">
          <ac:chgData name="Dona Kar" userId="df293a1c-b394-42ac-9875-de5602368004" providerId="ADAL" clId="{22B28799-2D24-448D-BA03-5E7C4206ED5B}" dt="2022-04-13T20:46:12.075" v="56375" actId="20577"/>
          <ac:spMkLst>
            <pc:docMk/>
            <pc:sldMk cId="3995535291" sldId="1762"/>
            <ac:spMk id="24" creationId="{F658F508-7FF4-4B5F-BB0A-3D1F02427888}"/>
          </ac:spMkLst>
        </pc:spChg>
        <pc:graphicFrameChg chg="add mod modGraphic">
          <ac:chgData name="Dona Kar" userId="df293a1c-b394-42ac-9875-de5602368004" providerId="ADAL" clId="{22B28799-2D24-448D-BA03-5E7C4206ED5B}" dt="2022-04-13T20:45:58.439" v="56354" actId="1076"/>
          <ac:graphicFrameMkLst>
            <pc:docMk/>
            <pc:sldMk cId="3995535291" sldId="1762"/>
            <ac:graphicFrameMk id="4" creationId="{7DAF360D-42BD-4012-B407-2842ACE8F4D7}"/>
          </ac:graphicFrameMkLst>
        </pc:graphicFrameChg>
      </pc:sldChg>
      <pc:sldChg chg="addSp delSp modSp add mod">
        <pc:chgData name="Dona Kar" userId="df293a1c-b394-42ac-9875-de5602368004" providerId="ADAL" clId="{22B28799-2D24-448D-BA03-5E7C4206ED5B}" dt="2022-04-13T21:01:42.590" v="56690"/>
        <pc:sldMkLst>
          <pc:docMk/>
          <pc:sldMk cId="4248749018" sldId="1763"/>
        </pc:sldMkLst>
        <pc:spChg chg="del">
          <ac:chgData name="Dona Kar" userId="df293a1c-b394-42ac-9875-de5602368004" providerId="ADAL" clId="{22B28799-2D24-448D-BA03-5E7C4206ED5B}" dt="2022-04-13T20:48:05.190" v="56454" actId="478"/>
          <ac:spMkLst>
            <pc:docMk/>
            <pc:sldMk cId="4248749018" sldId="1763"/>
            <ac:spMk id="8" creationId="{2CD65478-6517-4459-BDD3-6451222F1A77}"/>
          </ac:spMkLst>
        </pc:spChg>
        <pc:spChg chg="add del mod">
          <ac:chgData name="Dona Kar" userId="df293a1c-b394-42ac-9875-de5602368004" providerId="ADAL" clId="{22B28799-2D24-448D-BA03-5E7C4206ED5B}" dt="2022-04-13T21:01:19.529" v="56686" actId="1036"/>
          <ac:spMkLst>
            <pc:docMk/>
            <pc:sldMk cId="4248749018" sldId="1763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0:48:05.190" v="56454" actId="478"/>
          <ac:spMkLst>
            <pc:docMk/>
            <pc:sldMk cId="4248749018" sldId="1763"/>
            <ac:spMk id="17" creationId="{817D7A30-B112-4977-BB07-6D7984504C8C}"/>
          </ac:spMkLst>
        </pc:spChg>
        <pc:spChg chg="add del mod">
          <ac:chgData name="Dona Kar" userId="df293a1c-b394-42ac-9875-de5602368004" providerId="ADAL" clId="{22B28799-2D24-448D-BA03-5E7C4206ED5B}" dt="2022-04-13T20:53:52.177" v="56535" actId="478"/>
          <ac:spMkLst>
            <pc:docMk/>
            <pc:sldMk cId="4248749018" sldId="1763"/>
            <ac:spMk id="18" creationId="{6AAA2AFA-9B9E-4E69-A440-EAB8827E5221}"/>
          </ac:spMkLst>
        </pc:spChg>
        <pc:spChg chg="add del mod">
          <ac:chgData name="Dona Kar" userId="df293a1c-b394-42ac-9875-de5602368004" providerId="ADAL" clId="{22B28799-2D24-448D-BA03-5E7C4206ED5B}" dt="2022-04-13T20:53:57.931" v="56536" actId="478"/>
          <ac:spMkLst>
            <pc:docMk/>
            <pc:sldMk cId="4248749018" sldId="1763"/>
            <ac:spMk id="19" creationId="{F307028A-9FF7-4016-B6EC-C9311B174AD7}"/>
          </ac:spMkLst>
        </pc:spChg>
        <pc:spChg chg="add mod">
          <ac:chgData name="Dona Kar" userId="df293a1c-b394-42ac-9875-de5602368004" providerId="ADAL" clId="{22B28799-2D24-448D-BA03-5E7C4206ED5B}" dt="2022-04-13T21:01:42.590" v="56690"/>
          <ac:spMkLst>
            <pc:docMk/>
            <pc:sldMk cId="4248749018" sldId="1763"/>
            <ac:spMk id="23" creationId="{980BD2CD-B620-4F8D-9CF2-92404F3FB9C3}"/>
          </ac:spMkLst>
        </pc:spChg>
        <pc:spChg chg="mod">
          <ac:chgData name="Dona Kar" userId="df293a1c-b394-42ac-9875-de5602368004" providerId="ADAL" clId="{22B28799-2D24-448D-BA03-5E7C4206ED5B}" dt="2022-04-13T20:50:56.844" v="56487" actId="20577"/>
          <ac:spMkLst>
            <pc:docMk/>
            <pc:sldMk cId="4248749018" sldId="176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0:55:59.124" v="56642" actId="1076"/>
          <ac:spMkLst>
            <pc:docMk/>
            <pc:sldMk cId="4248749018" sldId="1763"/>
            <ac:spMk id="27" creationId="{EDA55F5A-5A2D-4BAF-A7E5-4EAF968D5AB2}"/>
          </ac:spMkLst>
        </pc:spChg>
        <pc:graphicFrameChg chg="add del">
          <ac:chgData name="Dona Kar" userId="df293a1c-b394-42ac-9875-de5602368004" providerId="ADAL" clId="{22B28799-2D24-448D-BA03-5E7C4206ED5B}" dt="2022-04-13T20:57:24.804" v="56646" actId="26606"/>
          <ac:graphicFrameMkLst>
            <pc:docMk/>
            <pc:sldMk cId="4248749018" sldId="1763"/>
            <ac:graphicFrameMk id="17414" creationId="{4659AE8B-2FF7-42F3-8EFB-EC2263041337}"/>
          </ac:graphicFrameMkLst>
        </pc:graphicFrameChg>
        <pc:picChg chg="add del mod">
          <ac:chgData name="Dona Kar" userId="df293a1c-b394-42ac-9875-de5602368004" providerId="ADAL" clId="{22B28799-2D24-448D-BA03-5E7C4206ED5B}" dt="2022-04-13T20:49:51.526" v="56467" actId="478"/>
          <ac:picMkLst>
            <pc:docMk/>
            <pc:sldMk cId="4248749018" sldId="1763"/>
            <ac:picMk id="3" creationId="{0B719DF7-F739-4547-B4D3-273E5E5F7B93}"/>
          </ac:picMkLst>
        </pc:picChg>
        <pc:picChg chg="add del mod">
          <ac:chgData name="Dona Kar" userId="df293a1c-b394-42ac-9875-de5602368004" providerId="ADAL" clId="{22B28799-2D24-448D-BA03-5E7C4206ED5B}" dt="2022-04-13T20:53:01.254" v="56517" actId="478"/>
          <ac:picMkLst>
            <pc:docMk/>
            <pc:sldMk cId="4248749018" sldId="1763"/>
            <ac:picMk id="5" creationId="{2F57D58C-2519-4627-B0EF-676D8BEF7E18}"/>
          </ac:picMkLst>
        </pc:picChg>
        <pc:picChg chg="add del mod">
          <ac:chgData name="Dona Kar" userId="df293a1c-b394-42ac-9875-de5602368004" providerId="ADAL" clId="{22B28799-2D24-448D-BA03-5E7C4206ED5B}" dt="2022-04-13T20:49:51.526" v="56467" actId="478"/>
          <ac:picMkLst>
            <pc:docMk/>
            <pc:sldMk cId="4248749018" sldId="1763"/>
            <ac:picMk id="12" creationId="{C63DA8B5-2499-47F1-810A-97F1C9673708}"/>
          </ac:picMkLst>
        </pc:picChg>
        <pc:picChg chg="del">
          <ac:chgData name="Dona Kar" userId="df293a1c-b394-42ac-9875-de5602368004" providerId="ADAL" clId="{22B28799-2D24-448D-BA03-5E7C4206ED5B}" dt="2022-04-13T20:46:48.666" v="56453" actId="478"/>
          <ac:picMkLst>
            <pc:docMk/>
            <pc:sldMk cId="4248749018" sldId="1763"/>
            <ac:picMk id="16" creationId="{F0C37C98-70E1-40A3-9ACD-8BB00341D082}"/>
          </ac:picMkLst>
        </pc:picChg>
        <pc:picChg chg="add del mod">
          <ac:chgData name="Dona Kar" userId="df293a1c-b394-42ac-9875-de5602368004" providerId="ADAL" clId="{22B28799-2D24-448D-BA03-5E7C4206ED5B}" dt="2022-04-13T20:49:51.526" v="56467" actId="478"/>
          <ac:picMkLst>
            <pc:docMk/>
            <pc:sldMk cId="4248749018" sldId="1763"/>
            <ac:picMk id="17410" creationId="{786796C8-F93E-47DF-9172-3B73855A6C69}"/>
          </ac:picMkLst>
        </pc:picChg>
        <pc:picChg chg="add mod">
          <ac:chgData name="Dona Kar" userId="df293a1c-b394-42ac-9875-de5602368004" providerId="ADAL" clId="{22B28799-2D24-448D-BA03-5E7C4206ED5B}" dt="2022-04-13T21:01:23.703" v="56688" actId="1076"/>
          <ac:picMkLst>
            <pc:docMk/>
            <pc:sldMk cId="4248749018" sldId="1763"/>
            <ac:picMk id="17412" creationId="{DA6A4991-1EE7-48E5-A068-78FA82A534E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08:51.539" v="56899" actId="5793"/>
        <pc:sldMkLst>
          <pc:docMk/>
          <pc:sldMk cId="1710756980" sldId="1764"/>
        </pc:sldMkLst>
        <pc:spChg chg="add mod">
          <ac:chgData name="Dona Kar" userId="df293a1c-b394-42ac-9875-de5602368004" providerId="ADAL" clId="{22B28799-2D24-448D-BA03-5E7C4206ED5B}" dt="2022-04-13T21:08:33.231" v="56873" actId="20577"/>
          <ac:spMkLst>
            <pc:docMk/>
            <pc:sldMk cId="1710756980" sldId="1764"/>
            <ac:spMk id="17" creationId="{F351C62A-B252-4ABC-A410-F82961800C9A}"/>
          </ac:spMkLst>
        </pc:spChg>
        <pc:spChg chg="mod">
          <ac:chgData name="Dona Kar" userId="df293a1c-b394-42ac-9875-de5602368004" providerId="ADAL" clId="{22B28799-2D24-448D-BA03-5E7C4206ED5B}" dt="2022-04-13T20:58:30.380" v="56668" actId="14100"/>
          <ac:spMkLst>
            <pc:docMk/>
            <pc:sldMk cId="1710756980" sldId="176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1:08:51.539" v="56899" actId="5793"/>
          <ac:spMkLst>
            <pc:docMk/>
            <pc:sldMk cId="1710756980" sldId="1764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20:58:01.781" v="56650" actId="478"/>
          <ac:spMkLst>
            <pc:docMk/>
            <pc:sldMk cId="1710756980" sldId="1764"/>
            <ac:spMk id="25" creationId="{EEBD7182-933B-425A-B4D5-72A212739312}"/>
          </ac:spMkLst>
        </pc:spChg>
        <pc:spChg chg="mod">
          <ac:chgData name="Dona Kar" userId="df293a1c-b394-42ac-9875-de5602368004" providerId="ADAL" clId="{22B28799-2D24-448D-BA03-5E7C4206ED5B}" dt="2022-04-13T21:07:14.390" v="56778" actId="1076"/>
          <ac:spMkLst>
            <pc:docMk/>
            <pc:sldMk cId="1710756980" sldId="1764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3" creationId="{AA80D633-07DE-4078-9154-00FF1494E95C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7" creationId="{19C351C7-BA1E-4D86-9DB8-35FB3F956A59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10" creationId="{CC4AEF02-D49A-4766-BF95-A964246284BF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12" creationId="{484959B0-3BEC-4380-8013-45BC8406C53E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14" creationId="{06998474-97A8-4C49-982F-AE2D75705EDB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21" creationId="{B112C292-5D56-4819-9AD4-46C15C9C8C58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22" creationId="{75354175-570D-4AD5-93A5-8E48EFD063A4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23" creationId="{322F640E-73EC-4D4C-BBDB-FEA415806435}"/>
          </ac:picMkLst>
        </pc:picChg>
        <pc:picChg chg="del">
          <ac:chgData name="Dona Kar" userId="df293a1c-b394-42ac-9875-de5602368004" providerId="ADAL" clId="{22B28799-2D24-448D-BA03-5E7C4206ED5B}" dt="2022-04-13T20:58:01.781" v="56650" actId="478"/>
          <ac:picMkLst>
            <pc:docMk/>
            <pc:sldMk cId="1710756980" sldId="1764"/>
            <ac:picMk id="16386" creationId="{275BEBF3-2AD1-4398-B53B-87EDFADDD657}"/>
          </ac:picMkLst>
        </pc:picChg>
        <pc:picChg chg="add mod">
          <ac:chgData name="Dona Kar" userId="df293a1c-b394-42ac-9875-de5602368004" providerId="ADAL" clId="{22B28799-2D24-448D-BA03-5E7C4206ED5B}" dt="2022-04-13T21:07:16.677" v="56779" actId="1076"/>
          <ac:picMkLst>
            <pc:docMk/>
            <pc:sldMk cId="1710756980" sldId="1764"/>
            <ac:picMk id="20482" creationId="{48F18B32-A3BA-4F5C-9CB0-5F02ECCE8455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17:28.944" v="57432" actId="1076"/>
        <pc:sldMkLst>
          <pc:docMk/>
          <pc:sldMk cId="1555811347" sldId="1765"/>
        </pc:sldMkLst>
        <pc:spChg chg="add mod">
          <ac:chgData name="Dona Kar" userId="df293a1c-b394-42ac-9875-de5602368004" providerId="ADAL" clId="{22B28799-2D24-448D-BA03-5E7C4206ED5B}" dt="2022-04-13T21:14:04.234" v="57260" actId="20577"/>
          <ac:spMkLst>
            <pc:docMk/>
            <pc:sldMk cId="1555811347" sldId="1765"/>
            <ac:spMk id="9" creationId="{CE6E96EB-5643-4B35-8958-4625D29C0D1D}"/>
          </ac:spMkLst>
        </pc:spChg>
        <pc:spChg chg="add mod">
          <ac:chgData name="Dona Kar" userId="df293a1c-b394-42ac-9875-de5602368004" providerId="ADAL" clId="{22B28799-2D24-448D-BA03-5E7C4206ED5B}" dt="2022-04-13T21:16:37.916" v="57424" actId="1076"/>
          <ac:spMkLst>
            <pc:docMk/>
            <pc:sldMk cId="1555811347" sldId="1765"/>
            <ac:spMk id="10" creationId="{BAC36D0D-4BF9-4CCB-934A-3810F1FFBB09}"/>
          </ac:spMkLst>
        </pc:spChg>
        <pc:spChg chg="add mod">
          <ac:chgData name="Dona Kar" userId="df293a1c-b394-42ac-9875-de5602368004" providerId="ADAL" clId="{22B28799-2D24-448D-BA03-5E7C4206ED5B}" dt="2022-04-13T21:16:44.085" v="57426" actId="1076"/>
          <ac:spMkLst>
            <pc:docMk/>
            <pc:sldMk cId="1555811347" sldId="1765"/>
            <ac:spMk id="11" creationId="{E3EB8BF4-B025-4158-BB66-F2BAB5C1A4F7}"/>
          </ac:spMkLst>
        </pc:spChg>
        <pc:spChg chg="add mod">
          <ac:chgData name="Dona Kar" userId="df293a1c-b394-42ac-9875-de5602368004" providerId="ADAL" clId="{22B28799-2D24-448D-BA03-5E7C4206ED5B}" dt="2022-04-13T21:15:29.572" v="57365" actId="20577"/>
          <ac:spMkLst>
            <pc:docMk/>
            <pc:sldMk cId="1555811347" sldId="1765"/>
            <ac:spMk id="12" creationId="{027391DA-3481-4B59-AA59-9E1997D46158}"/>
          </ac:spMkLst>
        </pc:spChg>
        <pc:spChg chg="add mod">
          <ac:chgData name="Dona Kar" userId="df293a1c-b394-42ac-9875-de5602368004" providerId="ADAL" clId="{22B28799-2D24-448D-BA03-5E7C4206ED5B}" dt="2022-04-13T21:16:41.204" v="57425" actId="1076"/>
          <ac:spMkLst>
            <pc:docMk/>
            <pc:sldMk cId="1555811347" sldId="1765"/>
            <ac:spMk id="13" creationId="{4473AC69-6F17-4DA5-AF5B-ECE26A21A617}"/>
          </ac:spMkLst>
        </pc:spChg>
        <pc:spChg chg="mod">
          <ac:chgData name="Dona Kar" userId="df293a1c-b394-42ac-9875-de5602368004" providerId="ADAL" clId="{22B28799-2D24-448D-BA03-5E7C4206ED5B}" dt="2022-04-13T21:13:28.635" v="57236" actId="20577"/>
          <ac:spMkLst>
            <pc:docMk/>
            <pc:sldMk cId="1555811347" sldId="1765"/>
            <ac:spMk id="14" creationId="{6FDF728F-A30C-4DFE-BC4D-86048A3A0198}"/>
          </ac:spMkLst>
        </pc:spChg>
        <pc:spChg chg="add mod">
          <ac:chgData name="Dona Kar" userId="df293a1c-b394-42ac-9875-de5602368004" providerId="ADAL" clId="{22B28799-2D24-448D-BA03-5E7C4206ED5B}" dt="2022-04-13T21:16:47.247" v="57427" actId="1076"/>
          <ac:spMkLst>
            <pc:docMk/>
            <pc:sldMk cId="1555811347" sldId="1765"/>
            <ac:spMk id="15" creationId="{B94EE4A5-EC0F-4A27-ADBF-7E1B9D8FD5AC}"/>
          </ac:spMkLst>
        </pc:spChg>
        <pc:spChg chg="del mod">
          <ac:chgData name="Dona Kar" userId="df293a1c-b394-42ac-9875-de5602368004" providerId="ADAL" clId="{22B28799-2D24-448D-BA03-5E7C4206ED5B}" dt="2022-04-13T21:13:39.543" v="57248" actId="478"/>
          <ac:spMkLst>
            <pc:docMk/>
            <pc:sldMk cId="1555811347" sldId="1765"/>
            <ac:spMk id="23" creationId="{980BD2CD-B620-4F8D-9CF2-92404F3FB9C3}"/>
          </ac:spMkLst>
        </pc:spChg>
        <pc:spChg chg="mod">
          <ac:chgData name="Dona Kar" userId="df293a1c-b394-42ac-9875-de5602368004" providerId="ADAL" clId="{22B28799-2D24-448D-BA03-5E7C4206ED5B}" dt="2022-04-13T21:13:35.417" v="57246" actId="20577"/>
          <ac:spMkLst>
            <pc:docMk/>
            <pc:sldMk cId="1555811347" sldId="176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09:17.586" v="56936" actId="20577"/>
          <ac:spMkLst>
            <pc:docMk/>
            <pc:sldMk cId="1555811347" sldId="1765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1:09:20.485" v="56937" actId="478"/>
          <ac:picMkLst>
            <pc:docMk/>
            <pc:sldMk cId="1555811347" sldId="1765"/>
            <ac:picMk id="17412" creationId="{DA6A4991-1EE7-48E5-A068-78FA82A534EE}"/>
          </ac:picMkLst>
        </pc:picChg>
        <pc:picChg chg="add mod">
          <ac:chgData name="Dona Kar" userId="df293a1c-b394-42ac-9875-de5602368004" providerId="ADAL" clId="{22B28799-2D24-448D-BA03-5E7C4206ED5B}" dt="2022-04-13T21:17:28.944" v="57432" actId="1076"/>
          <ac:picMkLst>
            <pc:docMk/>
            <pc:sldMk cId="1555811347" sldId="1765"/>
            <ac:picMk id="21506" creationId="{E8010F32-EF9C-4231-993C-94032285C488}"/>
          </ac:picMkLst>
        </pc:picChg>
      </pc:sldChg>
      <pc:sldChg chg="addSp modSp new mod">
        <pc:chgData name="Dona Kar" userId="df293a1c-b394-42ac-9875-de5602368004" providerId="ADAL" clId="{22B28799-2D24-448D-BA03-5E7C4206ED5B}" dt="2022-04-13T21:25:13.276" v="57760" actId="20577"/>
        <pc:sldMkLst>
          <pc:docMk/>
          <pc:sldMk cId="4150690313" sldId="1766"/>
        </pc:sldMkLst>
        <pc:spChg chg="add mod">
          <ac:chgData name="Dona Kar" userId="df293a1c-b394-42ac-9875-de5602368004" providerId="ADAL" clId="{22B28799-2D24-448D-BA03-5E7C4206ED5B}" dt="2022-04-13T21:22:11.240" v="57584" actId="20577"/>
          <ac:spMkLst>
            <pc:docMk/>
            <pc:sldMk cId="4150690313" sldId="1766"/>
            <ac:spMk id="2" creationId="{4D938D75-C22D-499F-9E49-7AFB0D82D6B0}"/>
          </ac:spMkLst>
        </pc:spChg>
        <pc:spChg chg="add mod">
          <ac:chgData name="Dona Kar" userId="df293a1c-b394-42ac-9875-de5602368004" providerId="ADAL" clId="{22B28799-2D24-448D-BA03-5E7C4206ED5B}" dt="2022-04-13T21:17:46.410" v="57434"/>
          <ac:spMkLst>
            <pc:docMk/>
            <pc:sldMk cId="4150690313" sldId="1766"/>
            <ac:spMk id="3" creationId="{BD43347B-0C2A-4748-A7FC-684AD436EC05}"/>
          </ac:spMkLst>
        </pc:spChg>
        <pc:spChg chg="add mod">
          <ac:chgData name="Dona Kar" userId="df293a1c-b394-42ac-9875-de5602368004" providerId="ADAL" clId="{22B28799-2D24-448D-BA03-5E7C4206ED5B}" dt="2022-04-13T21:21:07.742" v="57526" actId="1076"/>
          <ac:spMkLst>
            <pc:docMk/>
            <pc:sldMk cId="4150690313" sldId="1766"/>
            <ac:spMk id="5" creationId="{F03138D7-5DC5-4860-9BCD-2B64A6C290A3}"/>
          </ac:spMkLst>
        </pc:spChg>
        <pc:spChg chg="add mod">
          <ac:chgData name="Dona Kar" userId="df293a1c-b394-42ac-9875-de5602368004" providerId="ADAL" clId="{22B28799-2D24-448D-BA03-5E7C4206ED5B}" dt="2022-04-13T21:21:13.477" v="57528" actId="14100"/>
          <ac:spMkLst>
            <pc:docMk/>
            <pc:sldMk cId="4150690313" sldId="1766"/>
            <ac:spMk id="6" creationId="{DD7467F3-3BB1-4D7E-979C-8DF218083DB4}"/>
          </ac:spMkLst>
        </pc:spChg>
        <pc:spChg chg="add mod">
          <ac:chgData name="Dona Kar" userId="df293a1c-b394-42ac-9875-de5602368004" providerId="ADAL" clId="{22B28799-2D24-448D-BA03-5E7C4206ED5B}" dt="2022-04-13T21:25:13.276" v="57760" actId="20577"/>
          <ac:spMkLst>
            <pc:docMk/>
            <pc:sldMk cId="4150690313" sldId="1766"/>
            <ac:spMk id="7" creationId="{12C4594B-A3AE-4E79-A61D-33C162B07F89}"/>
          </ac:spMkLst>
        </pc:spChg>
        <pc:spChg chg="add mod">
          <ac:chgData name="Dona Kar" userId="df293a1c-b394-42ac-9875-de5602368004" providerId="ADAL" clId="{22B28799-2D24-448D-BA03-5E7C4206ED5B}" dt="2022-04-13T21:21:35.809" v="57534" actId="14100"/>
          <ac:spMkLst>
            <pc:docMk/>
            <pc:sldMk cId="4150690313" sldId="1766"/>
            <ac:spMk id="8" creationId="{93E9DCC8-524D-4C02-AE83-9B539BAA9C14}"/>
          </ac:spMkLst>
        </pc:spChg>
        <pc:spChg chg="add mod">
          <ac:chgData name="Dona Kar" userId="df293a1c-b394-42ac-9875-de5602368004" providerId="ADAL" clId="{22B28799-2D24-448D-BA03-5E7C4206ED5B}" dt="2022-04-13T21:21:29.663" v="57532" actId="14100"/>
          <ac:spMkLst>
            <pc:docMk/>
            <pc:sldMk cId="4150690313" sldId="1766"/>
            <ac:spMk id="9" creationId="{8EEDD303-613E-48D7-8913-B8AB38D3119B}"/>
          </ac:spMkLst>
        </pc:spChg>
        <pc:spChg chg="add mod">
          <ac:chgData name="Dona Kar" userId="df293a1c-b394-42ac-9875-de5602368004" providerId="ADAL" clId="{22B28799-2D24-448D-BA03-5E7C4206ED5B}" dt="2022-04-13T21:21:40.492" v="57536" actId="14100"/>
          <ac:spMkLst>
            <pc:docMk/>
            <pc:sldMk cId="4150690313" sldId="1766"/>
            <ac:spMk id="10" creationId="{521CF875-45BE-42DE-BFE9-458773226CF0}"/>
          </ac:spMkLst>
        </pc:spChg>
        <pc:cxnChg chg="add mod">
          <ac:chgData name="Dona Kar" userId="df293a1c-b394-42ac-9875-de5602368004" providerId="ADAL" clId="{22B28799-2D24-448D-BA03-5E7C4206ED5B}" dt="2022-04-13T21:21:53.074" v="57538" actId="13822"/>
          <ac:cxnSpMkLst>
            <pc:docMk/>
            <pc:sldMk cId="4150690313" sldId="1766"/>
            <ac:cxnSpMk id="12" creationId="{6B098988-BE2F-4F5F-8AA2-7830AEEA117F}"/>
          </ac:cxnSpMkLst>
        </pc:cxnChg>
      </pc:sldChg>
      <pc:sldChg chg="addSp delSp modSp add mod">
        <pc:chgData name="Dona Kar" userId="df293a1c-b394-42ac-9875-de5602368004" providerId="ADAL" clId="{22B28799-2D24-448D-BA03-5E7C4206ED5B}" dt="2022-04-13T21:39:52.105" v="58387" actId="13926"/>
        <pc:sldMkLst>
          <pc:docMk/>
          <pc:sldMk cId="4048820205" sldId="1767"/>
        </pc:sldMkLst>
        <pc:spChg chg="del">
          <ac:chgData name="Dona Kar" userId="df293a1c-b394-42ac-9875-de5602368004" providerId="ADAL" clId="{22B28799-2D24-448D-BA03-5E7C4206ED5B}" dt="2022-04-13T21:25:27.839" v="57761" actId="478"/>
          <ac:spMkLst>
            <pc:docMk/>
            <pc:sldMk cId="4048820205" sldId="1767"/>
            <ac:spMk id="17" creationId="{F351C62A-B252-4ABC-A410-F82961800C9A}"/>
          </ac:spMkLst>
        </pc:spChg>
        <pc:spChg chg="mod">
          <ac:chgData name="Dona Kar" userId="df293a1c-b394-42ac-9875-de5602368004" providerId="ADAL" clId="{22B28799-2D24-448D-BA03-5E7C4206ED5B}" dt="2022-04-13T21:23:48.908" v="57630" actId="14100"/>
          <ac:spMkLst>
            <pc:docMk/>
            <pc:sldMk cId="4048820205" sldId="1767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1:39:52.105" v="58387" actId="13926"/>
          <ac:spMkLst>
            <pc:docMk/>
            <pc:sldMk cId="4048820205" sldId="176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39:05.168" v="58248" actId="115"/>
          <ac:spMkLst>
            <pc:docMk/>
            <pc:sldMk cId="4048820205" sldId="1767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1:25:58.973" v="57818" actId="478"/>
          <ac:picMkLst>
            <pc:docMk/>
            <pc:sldMk cId="4048820205" sldId="1767"/>
            <ac:picMk id="20482" creationId="{48F18B32-A3BA-4F5C-9CB0-5F02ECCE8455}"/>
          </ac:picMkLst>
        </pc:picChg>
        <pc:picChg chg="add mod">
          <ac:chgData name="Dona Kar" userId="df293a1c-b394-42ac-9875-de5602368004" providerId="ADAL" clId="{22B28799-2D24-448D-BA03-5E7C4206ED5B}" dt="2022-04-13T21:27:17.043" v="57826" actId="1076"/>
          <ac:picMkLst>
            <pc:docMk/>
            <pc:sldMk cId="4048820205" sldId="1767"/>
            <ac:picMk id="22530" creationId="{3B750EEE-7158-4685-9E18-84A3326CF68F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44:58.179" v="58422" actId="1076"/>
        <pc:sldMkLst>
          <pc:docMk/>
          <pc:sldMk cId="3297022533" sldId="1768"/>
        </pc:sldMkLst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9" creationId="{CE6E96EB-5643-4B35-8958-4625D29C0D1D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0" creationId="{BAC36D0D-4BF9-4CCB-934A-3810F1FFBB09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1" creationId="{E3EB8BF4-B025-4158-BB66-F2BAB5C1A4F7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2" creationId="{027391DA-3481-4B59-AA59-9E1997D46158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3" creationId="{4473AC69-6F17-4DA5-AF5B-ECE26A21A617}"/>
          </ac:spMkLst>
        </pc:spChg>
        <pc:spChg chg="mod">
          <ac:chgData name="Dona Kar" userId="df293a1c-b394-42ac-9875-de5602368004" providerId="ADAL" clId="{22B28799-2D24-448D-BA03-5E7C4206ED5B}" dt="2022-04-13T21:34:10.500" v="58059" actId="20577"/>
          <ac:spMkLst>
            <pc:docMk/>
            <pc:sldMk cId="3297022533" sldId="1768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1:27:47.686" v="57849" actId="478"/>
          <ac:spMkLst>
            <pc:docMk/>
            <pc:sldMk cId="3297022533" sldId="1768"/>
            <ac:spMk id="15" creationId="{B94EE4A5-EC0F-4A27-ADBF-7E1B9D8FD5AC}"/>
          </ac:spMkLst>
        </pc:spChg>
        <pc:spChg chg="add mod">
          <ac:chgData name="Dona Kar" userId="df293a1c-b394-42ac-9875-de5602368004" providerId="ADAL" clId="{22B28799-2D24-448D-BA03-5E7C4206ED5B}" dt="2022-04-13T21:44:58.179" v="58422" actId="1076"/>
          <ac:spMkLst>
            <pc:docMk/>
            <pc:sldMk cId="3297022533" sldId="1768"/>
            <ac:spMk id="16" creationId="{23459EB2-0822-4AD1-B742-2E651B3844E0}"/>
          </ac:spMkLst>
        </pc:spChg>
        <pc:spChg chg="mod">
          <ac:chgData name="Dona Kar" userId="df293a1c-b394-42ac-9875-de5602368004" providerId="ADAL" clId="{22B28799-2D24-448D-BA03-5E7C4206ED5B}" dt="2022-04-13T21:36:20.681" v="58087" actId="1076"/>
          <ac:spMkLst>
            <pc:docMk/>
            <pc:sldMk cId="3297022533" sldId="1768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21:36:17.630" v="58086" actId="20577"/>
          <ac:spMkLst>
            <pc:docMk/>
            <pc:sldMk cId="3297022533" sldId="1768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28:00.355" v="57880" actId="20577"/>
          <ac:spMkLst>
            <pc:docMk/>
            <pc:sldMk cId="3297022533" sldId="1768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21:32:06.596" v="58035" actId="1076"/>
          <ac:picMkLst>
            <pc:docMk/>
            <pc:sldMk cId="3297022533" sldId="1768"/>
            <ac:picMk id="4" creationId="{BFF253BE-F236-46F6-8BF0-BBFEB44926A6}"/>
          </ac:picMkLst>
        </pc:picChg>
        <pc:picChg chg="add mod">
          <ac:chgData name="Dona Kar" userId="df293a1c-b394-42ac-9875-de5602368004" providerId="ADAL" clId="{22B28799-2D24-448D-BA03-5E7C4206ED5B}" dt="2022-04-13T21:33:24.865" v="58048" actId="1076"/>
          <ac:picMkLst>
            <pc:docMk/>
            <pc:sldMk cId="3297022533" sldId="1768"/>
            <ac:picMk id="6" creationId="{3DF8675E-D02E-4DB6-915B-3DB8C84DBED3}"/>
          </ac:picMkLst>
        </pc:picChg>
        <pc:picChg chg="add mod">
          <ac:chgData name="Dona Kar" userId="df293a1c-b394-42ac-9875-de5602368004" providerId="ADAL" clId="{22B28799-2D24-448D-BA03-5E7C4206ED5B}" dt="2022-04-13T21:34:40.327" v="58064" actId="1076"/>
          <ac:picMkLst>
            <pc:docMk/>
            <pc:sldMk cId="3297022533" sldId="1768"/>
            <ac:picMk id="8" creationId="{0BC54CA1-8934-4C99-B451-1C1F5EB287EA}"/>
          </ac:picMkLst>
        </pc:picChg>
        <pc:picChg chg="add mod">
          <ac:chgData name="Dona Kar" userId="df293a1c-b394-42ac-9875-de5602368004" providerId="ADAL" clId="{22B28799-2D24-448D-BA03-5E7C4206ED5B}" dt="2022-04-13T21:34:43.692" v="58065" actId="1076"/>
          <ac:picMkLst>
            <pc:docMk/>
            <pc:sldMk cId="3297022533" sldId="1768"/>
            <ac:picMk id="18" creationId="{BFA45496-FB85-4894-9111-ABDECEF0189D}"/>
          </ac:picMkLst>
        </pc:picChg>
        <pc:picChg chg="add mod">
          <ac:chgData name="Dona Kar" userId="df293a1c-b394-42ac-9875-de5602368004" providerId="ADAL" clId="{22B28799-2D24-448D-BA03-5E7C4206ED5B}" dt="2022-04-13T21:35:30.550" v="58073" actId="14100"/>
          <ac:picMkLst>
            <pc:docMk/>
            <pc:sldMk cId="3297022533" sldId="1768"/>
            <ac:picMk id="20" creationId="{B7D7C936-F1D1-4D80-8879-65C8E026132F}"/>
          </ac:picMkLst>
        </pc:picChg>
        <pc:picChg chg="add mod">
          <ac:chgData name="Dona Kar" userId="df293a1c-b394-42ac-9875-de5602368004" providerId="ADAL" clId="{22B28799-2D24-448D-BA03-5E7C4206ED5B}" dt="2022-04-13T21:35:26.878" v="58072" actId="14100"/>
          <ac:picMkLst>
            <pc:docMk/>
            <pc:sldMk cId="3297022533" sldId="1768"/>
            <ac:picMk id="23" creationId="{81F27623-90A5-476A-867A-ED9060B38B06}"/>
          </ac:picMkLst>
        </pc:picChg>
        <pc:picChg chg="add mod">
          <ac:chgData name="Dona Kar" userId="df293a1c-b394-42ac-9875-de5602368004" providerId="ADAL" clId="{22B28799-2D24-448D-BA03-5E7C4206ED5B}" dt="2022-04-13T21:36:06.124" v="58083" actId="1076"/>
          <ac:picMkLst>
            <pc:docMk/>
            <pc:sldMk cId="3297022533" sldId="1768"/>
            <ac:picMk id="26" creationId="{6F4DCD8A-547D-45EE-BC47-05987FD84491}"/>
          </ac:picMkLst>
        </pc:picChg>
        <pc:picChg chg="del">
          <ac:chgData name="Dona Kar" userId="df293a1c-b394-42ac-9875-de5602368004" providerId="ADAL" clId="{22B28799-2D24-448D-BA03-5E7C4206ED5B}" dt="2022-04-13T21:27:47.686" v="57849" actId="478"/>
          <ac:picMkLst>
            <pc:docMk/>
            <pc:sldMk cId="3297022533" sldId="1768"/>
            <ac:picMk id="21506" creationId="{E8010F32-EF9C-4231-993C-94032285C488}"/>
          </ac:picMkLst>
        </pc:picChg>
      </pc:sldChg>
      <pc:sldChg chg="modSp add mod">
        <pc:chgData name="Dona Kar" userId="df293a1c-b394-42ac-9875-de5602368004" providerId="ADAL" clId="{22B28799-2D24-448D-BA03-5E7C4206ED5B}" dt="2022-04-13T21:37:12.532" v="58123" actId="20577"/>
        <pc:sldMkLst>
          <pc:docMk/>
          <pc:sldMk cId="695631369" sldId="1769"/>
        </pc:sldMkLst>
        <pc:spChg chg="mod">
          <ac:chgData name="Dona Kar" userId="df293a1c-b394-42ac-9875-de5602368004" providerId="ADAL" clId="{22B28799-2D24-448D-BA03-5E7C4206ED5B}" dt="2022-04-13T21:37:12.532" v="58123" actId="20577"/>
          <ac:spMkLst>
            <pc:docMk/>
            <pc:sldMk cId="695631369" sldId="1769"/>
            <ac:spMk id="2" creationId="{A04942B6-665B-405B-BC0E-D775FB2D3B64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1:46:38.504" v="58454" actId="20577"/>
        <pc:sldMkLst>
          <pc:docMk/>
          <pc:sldMk cId="661075599" sldId="1770"/>
        </pc:sldMkLst>
        <pc:spChg chg="mod">
          <ac:chgData name="Dona Kar" userId="df293a1c-b394-42ac-9875-de5602368004" providerId="ADAL" clId="{22B28799-2D24-448D-BA03-5E7C4206ED5B}" dt="2022-04-13T21:46:21.846" v="58435" actId="1076"/>
          <ac:spMkLst>
            <pc:docMk/>
            <pc:sldMk cId="661075599" sldId="1770"/>
            <ac:spMk id="7" creationId="{073FC372-2FF6-45DC-B364-91BFE2B4D775}"/>
          </ac:spMkLst>
        </pc:spChg>
        <pc:spChg chg="add mod">
          <ac:chgData name="Dona Kar" userId="df293a1c-b394-42ac-9875-de5602368004" providerId="ADAL" clId="{22B28799-2D24-448D-BA03-5E7C4206ED5B}" dt="2022-04-13T21:45:04.601" v="58423"/>
          <ac:spMkLst>
            <pc:docMk/>
            <pc:sldMk cId="661075599" sldId="1770"/>
            <ac:spMk id="8" creationId="{899CCC5C-27D3-4823-A6D1-608A35E4C53F}"/>
          </ac:spMkLst>
        </pc:spChg>
        <pc:spChg chg="mod">
          <ac:chgData name="Dona Kar" userId="df293a1c-b394-42ac-9875-de5602368004" providerId="ADAL" clId="{22B28799-2D24-448D-BA03-5E7C4206ED5B}" dt="2022-04-13T21:46:38.504" v="58454" actId="20577"/>
          <ac:spMkLst>
            <pc:docMk/>
            <pc:sldMk cId="661075599" sldId="177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46:18.304" v="58434" actId="1076"/>
          <ac:spMkLst>
            <pc:docMk/>
            <pc:sldMk cId="661075599" sldId="1770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1:37:48.407" v="58168" actId="478"/>
          <ac:picMkLst>
            <pc:docMk/>
            <pc:sldMk cId="661075599" sldId="1770"/>
            <ac:picMk id="4098" creationId="{C9523327-281C-4DCE-9FD4-9DE5CDE380CD}"/>
          </ac:picMkLst>
        </pc:picChg>
        <pc:picChg chg="add mod">
          <ac:chgData name="Dona Kar" userId="df293a1c-b394-42ac-9875-de5602368004" providerId="ADAL" clId="{22B28799-2D24-448D-BA03-5E7C4206ED5B}" dt="2022-04-13T21:45:58.348" v="58426" actId="1076"/>
          <ac:picMkLst>
            <pc:docMk/>
            <pc:sldMk cId="661075599" sldId="1770"/>
            <ac:picMk id="24578" creationId="{06636B5C-02AA-4559-B21D-B79C9B1CF3AE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1:50:16.582" v="58511" actId="20577"/>
        <pc:sldMkLst>
          <pc:docMk/>
          <pc:sldMk cId="1462590921" sldId="1771"/>
        </pc:sldMkLst>
        <pc:spChg chg="add mod">
          <ac:chgData name="Dona Kar" userId="df293a1c-b394-42ac-9875-de5602368004" providerId="ADAL" clId="{22B28799-2D24-448D-BA03-5E7C4206ED5B}" dt="2022-04-13T21:49:59.377" v="58498" actId="14100"/>
          <ac:spMkLst>
            <pc:docMk/>
            <pc:sldMk cId="1462590921" sldId="1771"/>
            <ac:spMk id="3" creationId="{EBFA2E81-E9C9-4FC3-B69D-887246912827}"/>
          </ac:spMkLst>
        </pc:spChg>
        <pc:spChg chg="add mod">
          <ac:chgData name="Dona Kar" userId="df293a1c-b394-42ac-9875-de5602368004" providerId="ADAL" clId="{22B28799-2D24-448D-BA03-5E7C4206ED5B}" dt="2022-04-13T21:47:04.819" v="58456"/>
          <ac:spMkLst>
            <pc:docMk/>
            <pc:sldMk cId="1462590921" sldId="1771"/>
            <ac:spMk id="9" creationId="{F64366D5-7A2B-49D1-8A1C-563253034295}"/>
          </ac:spMkLst>
        </pc:spChg>
        <pc:spChg chg="add del">
          <ac:chgData name="Dona Kar" userId="df293a1c-b394-42ac-9875-de5602368004" providerId="ADAL" clId="{22B28799-2D24-448D-BA03-5E7C4206ED5B}" dt="2022-04-13T21:47:27.521" v="58458" actId="22"/>
          <ac:spMkLst>
            <pc:docMk/>
            <pc:sldMk cId="1462590921" sldId="1771"/>
            <ac:spMk id="10" creationId="{A0E96122-5FF7-4E82-B829-819532D187AC}"/>
          </ac:spMkLst>
        </pc:spChg>
        <pc:spChg chg="add mod">
          <ac:chgData name="Dona Kar" userId="df293a1c-b394-42ac-9875-de5602368004" providerId="ADAL" clId="{22B28799-2D24-448D-BA03-5E7C4206ED5B}" dt="2022-04-13T21:50:06.940" v="58500" actId="14100"/>
          <ac:spMkLst>
            <pc:docMk/>
            <pc:sldMk cId="1462590921" sldId="1771"/>
            <ac:spMk id="13" creationId="{D4DBD454-DBF4-4544-9B28-E8BCC2DE3051}"/>
          </ac:spMkLst>
        </pc:spChg>
        <pc:spChg chg="mod">
          <ac:chgData name="Dona Kar" userId="df293a1c-b394-42ac-9875-de5602368004" providerId="ADAL" clId="{22B28799-2D24-448D-BA03-5E7C4206ED5B}" dt="2022-04-13T21:50:16.582" v="58511" actId="20577"/>
          <ac:spMkLst>
            <pc:docMk/>
            <pc:sldMk cId="1462590921" sldId="1771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21:50:01.501" v="58499" actId="1076"/>
          <ac:picMkLst>
            <pc:docMk/>
            <pc:sldMk cId="1462590921" sldId="1771"/>
            <ac:picMk id="26626" creationId="{254AD9F9-1AEB-4BD0-B140-87F6F53281E4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2:03:11.702" v="58870" actId="13926"/>
        <pc:sldMkLst>
          <pc:docMk/>
          <pc:sldMk cId="3532155918" sldId="1772"/>
        </pc:sldMkLst>
        <pc:spChg chg="del">
          <ac:chgData name="Dona Kar" userId="df293a1c-b394-42ac-9875-de5602368004" providerId="ADAL" clId="{22B28799-2D24-448D-BA03-5E7C4206ED5B}" dt="2022-04-13T21:53:34.024" v="58517" actId="478"/>
          <ac:spMkLst>
            <pc:docMk/>
            <pc:sldMk cId="3532155918" sldId="1772"/>
            <ac:spMk id="7" creationId="{073FC372-2FF6-45DC-B364-91BFE2B4D775}"/>
          </ac:spMkLst>
        </pc:spChg>
        <pc:spChg chg="mod">
          <ac:chgData name="Dona Kar" userId="df293a1c-b394-42ac-9875-de5602368004" providerId="ADAL" clId="{22B28799-2D24-448D-BA03-5E7C4206ED5B}" dt="2022-04-13T22:00:28.899" v="58648" actId="115"/>
          <ac:spMkLst>
            <pc:docMk/>
            <pc:sldMk cId="3532155918" sldId="1772"/>
            <ac:spMk id="8" creationId="{899CCC5C-27D3-4823-A6D1-608A35E4C53F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0" creationId="{476575FA-2553-4367-BD8F-5A15F8EE8633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1" creationId="{6EE6F404-3DBA-44CF-85D6-B46144025EAA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2" creationId="{B507B1E6-CADC-4ED4-86FB-9CED525DDA64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5" creationId="{B06035D4-5A1B-4F1F-AC9E-BD5D7E87ED28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6" creationId="{4B0C2B53-80A4-4C0C-98D6-7B2019928532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17" creationId="{37BF41C6-FDD8-4F68-B213-A39F16ECB377}"/>
          </ac:spMkLst>
        </pc:spChg>
        <pc:spChg chg="mod">
          <ac:chgData name="Dona Kar" userId="df293a1c-b394-42ac-9875-de5602368004" providerId="ADAL" clId="{22B28799-2D24-448D-BA03-5E7C4206ED5B}" dt="2022-04-13T21:50:35.713" v="58514" actId="14100"/>
          <ac:spMkLst>
            <pc:docMk/>
            <pc:sldMk cId="3532155918" sldId="1772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21" creationId="{CA41027B-3B10-45E2-A01A-CCB5C17D1C01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22" creationId="{05C32744-5BB3-4BFB-8305-2EBD879D9E81}"/>
          </ac:spMkLst>
        </pc:spChg>
        <pc:spChg chg="mod">
          <ac:chgData name="Dona Kar" userId="df293a1c-b394-42ac-9875-de5602368004" providerId="ADAL" clId="{22B28799-2D24-448D-BA03-5E7C4206ED5B}" dt="2022-04-13T21:53:34.751" v="58518"/>
          <ac:spMkLst>
            <pc:docMk/>
            <pc:sldMk cId="3532155918" sldId="1772"/>
            <ac:spMk id="23" creationId="{ADC213A9-E3FD-4148-8D20-B6F248521374}"/>
          </ac:spMkLst>
        </pc:spChg>
        <pc:spChg chg="mod">
          <ac:chgData name="Dona Kar" userId="df293a1c-b394-42ac-9875-de5602368004" providerId="ADAL" clId="{22B28799-2D24-448D-BA03-5E7C4206ED5B}" dt="2022-04-13T22:03:11.702" v="58870" actId="13926"/>
          <ac:spMkLst>
            <pc:docMk/>
            <pc:sldMk cId="3532155918" sldId="177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1:58:43.656" v="58536" actId="20577"/>
          <ac:spMkLst>
            <pc:docMk/>
            <pc:sldMk cId="3532155918" sldId="1772"/>
            <ac:spMk id="27" creationId="{EDA55F5A-5A2D-4BAF-A7E5-4EAF968D5AB2}"/>
          </ac:spMkLst>
        </pc:spChg>
        <pc:spChg chg="del mod">
          <ac:chgData name="Dona Kar" userId="df293a1c-b394-42ac-9875-de5602368004" providerId="ADAL" clId="{22B28799-2D24-448D-BA03-5E7C4206ED5B}" dt="2022-04-13T21:53:40.746" v="58519" actId="478"/>
          <ac:spMkLst>
            <pc:docMk/>
            <pc:sldMk cId="3532155918" sldId="1772"/>
            <ac:spMk id="28" creationId="{090CA9E2-19A7-469F-87E8-931FCB295498}"/>
          </ac:spMkLst>
        </pc:spChg>
        <pc:spChg chg="del mod">
          <ac:chgData name="Dona Kar" userId="df293a1c-b394-42ac-9875-de5602368004" providerId="ADAL" clId="{22B28799-2D24-448D-BA03-5E7C4206ED5B}" dt="2022-04-13T21:56:58.089" v="58522" actId="478"/>
          <ac:spMkLst>
            <pc:docMk/>
            <pc:sldMk cId="3532155918" sldId="1772"/>
            <ac:spMk id="29" creationId="{817C2AD8-0526-4DBF-BBB3-366B8CDD9FF5}"/>
          </ac:spMkLst>
        </pc:spChg>
        <pc:spChg chg="del mod">
          <ac:chgData name="Dona Kar" userId="df293a1c-b394-42ac-9875-de5602368004" providerId="ADAL" clId="{22B28799-2D24-448D-BA03-5E7C4206ED5B}" dt="2022-04-13T21:53:43.727" v="58520" actId="478"/>
          <ac:spMkLst>
            <pc:docMk/>
            <pc:sldMk cId="3532155918" sldId="1772"/>
            <ac:spMk id="30" creationId="{1C622D71-83F1-414C-AA9C-A1B7E29A7304}"/>
          </ac:spMkLst>
        </pc:spChg>
        <pc:spChg chg="add mod">
          <ac:chgData name="Dona Kar" userId="df293a1c-b394-42ac-9875-de5602368004" providerId="ADAL" clId="{22B28799-2D24-448D-BA03-5E7C4206ED5B}" dt="2022-04-13T22:01:41.321" v="58673" actId="1076"/>
          <ac:spMkLst>
            <pc:docMk/>
            <pc:sldMk cId="3532155918" sldId="1772"/>
            <ac:spMk id="37" creationId="{ECE6FBAD-8F24-42B9-AD7D-1061F2B27600}"/>
          </ac:spMkLst>
        </pc:spChg>
        <pc:spChg chg="add mod">
          <ac:chgData name="Dona Kar" userId="df293a1c-b394-42ac-9875-de5602368004" providerId="ADAL" clId="{22B28799-2D24-448D-BA03-5E7C4206ED5B}" dt="2022-04-13T22:01:54.467" v="58706" actId="20577"/>
          <ac:spMkLst>
            <pc:docMk/>
            <pc:sldMk cId="3532155918" sldId="1772"/>
            <ac:spMk id="38" creationId="{69F33FB1-02CB-4E97-8447-ACA2F482AFE8}"/>
          </ac:spMkLst>
        </pc:spChg>
        <pc:spChg chg="add mod">
          <ac:chgData name="Dona Kar" userId="df293a1c-b394-42ac-9875-de5602368004" providerId="ADAL" clId="{22B28799-2D24-448D-BA03-5E7C4206ED5B}" dt="2022-04-13T22:02:10.207" v="58721" actId="20577"/>
          <ac:spMkLst>
            <pc:docMk/>
            <pc:sldMk cId="3532155918" sldId="1772"/>
            <ac:spMk id="39" creationId="{13EB0C8D-62C3-4AE5-9BD9-137D5786AE07}"/>
          </ac:spMkLst>
        </pc:spChg>
        <pc:grpChg chg="add mod">
          <ac:chgData name="Dona Kar" userId="df293a1c-b394-42ac-9875-de5602368004" providerId="ADAL" clId="{22B28799-2D24-448D-BA03-5E7C4206ED5B}" dt="2022-04-13T22:00:31.876" v="58649" actId="1076"/>
          <ac:grpSpMkLst>
            <pc:docMk/>
            <pc:sldMk cId="3532155918" sldId="1772"/>
            <ac:grpSpMk id="9" creationId="{1C54A415-2AD0-4F2A-86C8-061558923772}"/>
          </ac:grpSpMkLst>
        </pc:grpChg>
        <pc:picChg chg="del mod">
          <ac:chgData name="Dona Kar" userId="df293a1c-b394-42ac-9875-de5602368004" providerId="ADAL" clId="{22B28799-2D24-448D-BA03-5E7C4206ED5B}" dt="2022-04-13T22:00:40.505" v="58650" actId="478"/>
          <ac:picMkLst>
            <pc:docMk/>
            <pc:sldMk cId="3532155918" sldId="1772"/>
            <ac:picMk id="14" creationId="{AA2938F8-C64F-48CE-B8DA-EA1DF77EFAE9}"/>
          </ac:picMkLst>
        </pc:picChg>
        <pc:picChg chg="del mod">
          <ac:chgData name="Dona Kar" userId="df293a1c-b394-42ac-9875-de5602368004" providerId="ADAL" clId="{22B28799-2D24-448D-BA03-5E7C4206ED5B}" dt="2022-04-13T22:00:44.045" v="58651" actId="478"/>
          <ac:picMkLst>
            <pc:docMk/>
            <pc:sldMk cId="3532155918" sldId="1772"/>
            <ac:picMk id="20" creationId="{8510FF7D-E0E4-4292-A258-C761D34DB7F8}"/>
          </ac:picMkLst>
        </pc:picChg>
        <pc:picChg chg="del mod">
          <ac:chgData name="Dona Kar" userId="df293a1c-b394-42ac-9875-de5602368004" providerId="ADAL" clId="{22B28799-2D24-448D-BA03-5E7C4206ED5B}" dt="2022-04-13T22:00:49.799" v="58652" actId="478"/>
          <ac:picMkLst>
            <pc:docMk/>
            <pc:sldMk cId="3532155918" sldId="1772"/>
            <ac:picMk id="26" creationId="{251AF3D3-A0CE-4144-B54D-87EB018F39E2}"/>
          </ac:picMkLst>
        </pc:picChg>
        <pc:picChg chg="add mod">
          <ac:chgData name="Dona Kar" userId="df293a1c-b394-42ac-9875-de5602368004" providerId="ADAL" clId="{22B28799-2D24-448D-BA03-5E7C4206ED5B}" dt="2022-04-13T22:00:58.546" v="58656" actId="1076"/>
          <ac:picMkLst>
            <pc:docMk/>
            <pc:sldMk cId="3532155918" sldId="1772"/>
            <ac:picMk id="28" creationId="{1C6BAED7-86CF-4DA5-A7FC-10EED76C0D3D}"/>
          </ac:picMkLst>
        </pc:picChg>
        <pc:picChg chg="add mod">
          <ac:chgData name="Dona Kar" userId="df293a1c-b394-42ac-9875-de5602368004" providerId="ADAL" clId="{22B28799-2D24-448D-BA03-5E7C4206ED5B}" dt="2022-04-13T22:01:09.285" v="58659" actId="1076"/>
          <ac:picMkLst>
            <pc:docMk/>
            <pc:sldMk cId="3532155918" sldId="1772"/>
            <ac:picMk id="30" creationId="{7D140108-8484-48F8-9598-708D2AB915F9}"/>
          </ac:picMkLst>
        </pc:picChg>
        <pc:picChg chg="del mod">
          <ac:chgData name="Dona Kar" userId="df293a1c-b394-42ac-9875-de5602368004" providerId="ADAL" clId="{22B28799-2D24-448D-BA03-5E7C4206ED5B}" dt="2022-04-13T21:53:48.092" v="58521" actId="478"/>
          <ac:picMkLst>
            <pc:docMk/>
            <pc:sldMk cId="3532155918" sldId="1772"/>
            <ac:picMk id="32" creationId="{4F36579C-5B21-41CA-B060-7F01E404ABA5}"/>
          </ac:picMkLst>
        </pc:picChg>
        <pc:picChg chg="add mod">
          <ac:chgData name="Dona Kar" userId="df293a1c-b394-42ac-9875-de5602368004" providerId="ADAL" clId="{22B28799-2D24-448D-BA03-5E7C4206ED5B}" dt="2022-04-13T22:01:25.665" v="58666" actId="1076"/>
          <ac:picMkLst>
            <pc:docMk/>
            <pc:sldMk cId="3532155918" sldId="1772"/>
            <ac:picMk id="32" creationId="{B2CD8906-FAD8-4D34-B742-9CC052DE6976}"/>
          </ac:picMkLst>
        </pc:picChg>
        <pc:picChg chg="del">
          <ac:chgData name="Dona Kar" userId="df293a1c-b394-42ac-9875-de5602368004" providerId="ADAL" clId="{22B28799-2D24-448D-BA03-5E7C4206ED5B}" dt="2022-04-13T21:53:31.574" v="58516" actId="478"/>
          <ac:picMkLst>
            <pc:docMk/>
            <pc:sldMk cId="3532155918" sldId="1772"/>
            <ac:picMk id="24578" creationId="{06636B5C-02AA-4559-B21D-B79C9B1CF3AE}"/>
          </ac:picMkLst>
        </pc:pic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13" creationId="{AF6D5AE3-9C2A-48F8-B00E-A5D6971046EF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18" creationId="{42AE3A95-C640-4369-81B4-413164631F6F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25" creationId="{06F44AD7-75BF-4129-865E-8C4E16901330}"/>
          </ac:cxnSpMkLst>
        </pc:cxnChg>
        <pc:cxnChg chg="del mod">
          <ac:chgData name="Dona Kar" userId="df293a1c-b394-42ac-9875-de5602368004" providerId="ADAL" clId="{22B28799-2D24-448D-BA03-5E7C4206ED5B}" dt="2022-04-13T21:57:01.282" v="58523" actId="478"/>
          <ac:cxnSpMkLst>
            <pc:docMk/>
            <pc:sldMk cId="3532155918" sldId="1772"/>
            <ac:cxnSpMk id="31" creationId="{A5E8D4B4-7A06-4E7F-A626-8CC77BE019A0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33" creationId="{51C3736E-7D04-4872-B356-29412FEA9DB6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34" creationId="{D9FEF069-A6D1-443A-93EF-B50B01E3EDCD}"/>
          </ac:cxnSpMkLst>
        </pc:cxnChg>
        <pc:cxnChg chg="mod">
          <ac:chgData name="Dona Kar" userId="df293a1c-b394-42ac-9875-de5602368004" providerId="ADAL" clId="{22B28799-2D24-448D-BA03-5E7C4206ED5B}" dt="2022-04-13T21:53:34.751" v="58518"/>
          <ac:cxnSpMkLst>
            <pc:docMk/>
            <pc:sldMk cId="3532155918" sldId="1772"/>
            <ac:cxnSpMk id="35" creationId="{CCE54596-2E4F-4407-93CA-A18E2EC5A7FF}"/>
          </ac:cxnSpMkLst>
        </pc:cxnChg>
        <pc:cxnChg chg="del mod">
          <ac:chgData name="Dona Kar" userId="df293a1c-b394-42ac-9875-de5602368004" providerId="ADAL" clId="{22B28799-2D24-448D-BA03-5E7C4206ED5B}" dt="2022-04-13T21:57:05.574" v="58524" actId="478"/>
          <ac:cxnSpMkLst>
            <pc:docMk/>
            <pc:sldMk cId="3532155918" sldId="1772"/>
            <ac:cxnSpMk id="36" creationId="{7EF992D1-EF7E-407B-9E01-B60730B50F45}"/>
          </ac:cxnSpMkLst>
        </pc:cxnChg>
      </pc:sldChg>
      <pc:sldChg chg="addSp modSp add mod">
        <pc:chgData name="Dona Kar" userId="df293a1c-b394-42ac-9875-de5602368004" providerId="ADAL" clId="{22B28799-2D24-448D-BA03-5E7C4206ED5B}" dt="2022-04-13T22:05:47.513" v="58951" actId="5793"/>
        <pc:sldMkLst>
          <pc:docMk/>
          <pc:sldMk cId="2362670336" sldId="1773"/>
        </pc:sldMkLst>
        <pc:spChg chg="add mod">
          <ac:chgData name="Dona Kar" userId="df293a1c-b394-42ac-9875-de5602368004" providerId="ADAL" clId="{22B28799-2D24-448D-BA03-5E7C4206ED5B}" dt="2022-04-13T22:04:05.964" v="58887" actId="1076"/>
          <ac:spMkLst>
            <pc:docMk/>
            <pc:sldMk cId="2362670336" sldId="1773"/>
            <ac:spMk id="2" creationId="{B09A2B66-136B-4D97-A8C3-BB709532C392}"/>
          </ac:spMkLst>
        </pc:spChg>
        <pc:spChg chg="mod">
          <ac:chgData name="Dona Kar" userId="df293a1c-b394-42ac-9875-de5602368004" providerId="ADAL" clId="{22B28799-2D24-448D-BA03-5E7C4206ED5B}" dt="2022-04-13T22:05:47.513" v="58951" actId="5793"/>
          <ac:spMkLst>
            <pc:docMk/>
            <pc:sldMk cId="2362670336" sldId="1773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2:03:22.664" v="58872"/>
          <ac:spMkLst>
            <pc:docMk/>
            <pc:sldMk cId="2362670336" sldId="1773"/>
            <ac:spMk id="29" creationId="{B43F081F-8046-4C86-A978-CAF12FB0F748}"/>
          </ac:spMkLst>
        </pc:spChg>
        <pc:spChg chg="add mod">
          <ac:chgData name="Dona Kar" userId="df293a1c-b394-42ac-9875-de5602368004" providerId="ADAL" clId="{22B28799-2D24-448D-BA03-5E7C4206ED5B}" dt="2022-04-13T22:05:01.913" v="58930"/>
          <ac:spMkLst>
            <pc:docMk/>
            <pc:sldMk cId="2362670336" sldId="1773"/>
            <ac:spMk id="31" creationId="{1E318D51-8005-4CB1-BE7A-C4F068B4168B}"/>
          </ac:spMkLst>
        </pc:spChg>
        <pc:spChg chg="add mod">
          <ac:chgData name="Dona Kar" userId="df293a1c-b394-42ac-9875-de5602368004" providerId="ADAL" clId="{22B28799-2D24-448D-BA03-5E7C4206ED5B}" dt="2022-04-13T22:05:41.331" v="58944" actId="20577"/>
          <ac:spMkLst>
            <pc:docMk/>
            <pc:sldMk cId="2362670336" sldId="1773"/>
            <ac:spMk id="36" creationId="{0623C8DA-F847-4916-90B5-DD9533E6888C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2:09:12.215" v="59105" actId="1076"/>
        <pc:sldMkLst>
          <pc:docMk/>
          <pc:sldMk cId="296352071" sldId="1774"/>
        </pc:sldMkLst>
        <pc:spChg chg="del">
          <ac:chgData name="Dona Kar" userId="df293a1c-b394-42ac-9875-de5602368004" providerId="ADAL" clId="{22B28799-2D24-448D-BA03-5E7C4206ED5B}" dt="2022-04-13T22:06:21.652" v="58995" actId="478"/>
          <ac:spMkLst>
            <pc:docMk/>
            <pc:sldMk cId="296352071" sldId="1774"/>
            <ac:spMk id="14" creationId="{6FDF728F-A30C-4DFE-BC4D-86048A3A0198}"/>
          </ac:spMkLst>
        </pc:spChg>
        <pc:spChg chg="add mod">
          <ac:chgData name="Dona Kar" userId="df293a1c-b394-42ac-9875-de5602368004" providerId="ADAL" clId="{22B28799-2D24-448D-BA03-5E7C4206ED5B}" dt="2022-04-13T22:08:05.017" v="59094" actId="1076"/>
          <ac:spMkLst>
            <pc:docMk/>
            <pc:sldMk cId="296352071" sldId="1774"/>
            <ac:spMk id="15" creationId="{D2278311-567A-491A-A427-532DB074DF4E}"/>
          </ac:spMkLst>
        </pc:spChg>
        <pc:spChg chg="del">
          <ac:chgData name="Dona Kar" userId="df293a1c-b394-42ac-9875-de5602368004" providerId="ADAL" clId="{22B28799-2D24-448D-BA03-5E7C4206ED5B}" dt="2022-04-13T22:07:39.969" v="59087" actId="478"/>
          <ac:spMkLst>
            <pc:docMk/>
            <pc:sldMk cId="296352071" sldId="1774"/>
            <ac:spMk id="16" creationId="{23459EB2-0822-4AD1-B742-2E651B3844E0}"/>
          </ac:spMkLst>
        </pc:spChg>
        <pc:spChg chg="mod">
          <ac:chgData name="Dona Kar" userId="df293a1c-b394-42ac-9875-de5602368004" providerId="ADAL" clId="{22B28799-2D24-448D-BA03-5E7C4206ED5B}" dt="2022-04-13T22:09:12.215" v="59105" actId="1076"/>
          <ac:spMkLst>
            <pc:docMk/>
            <pc:sldMk cId="296352071" sldId="1774"/>
            <ac:spMk id="22" creationId="{0529494A-7862-43FD-BA08-6A004C12BC4A}"/>
          </ac:spMkLst>
        </pc:spChg>
        <pc:spChg chg="mod">
          <ac:chgData name="Dona Kar" userId="df293a1c-b394-42ac-9875-de5602368004" providerId="ADAL" clId="{22B28799-2D24-448D-BA03-5E7C4206ED5B}" dt="2022-04-13T22:09:07.388" v="59104" actId="20577"/>
          <ac:spMkLst>
            <pc:docMk/>
            <pc:sldMk cId="296352071" sldId="177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08:10.028" v="59099" actId="1038"/>
          <ac:spMkLst>
            <pc:docMk/>
            <pc:sldMk cId="296352071" sldId="1774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4" creationId="{BFF253BE-F236-46F6-8BF0-BBFEB44926A6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6" creationId="{3DF8675E-D02E-4DB6-915B-3DB8C84DBED3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8" creationId="{0BC54CA1-8934-4C99-B451-1C1F5EB287EA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18" creationId="{BFA45496-FB85-4894-9111-ABDECEF0189D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20" creationId="{B7D7C936-F1D1-4D80-8879-65C8E026132F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23" creationId="{81F27623-90A5-476A-867A-ED9060B38B06}"/>
          </ac:picMkLst>
        </pc:picChg>
        <pc:picChg chg="del">
          <ac:chgData name="Dona Kar" userId="df293a1c-b394-42ac-9875-de5602368004" providerId="ADAL" clId="{22B28799-2D24-448D-BA03-5E7C4206ED5B}" dt="2022-04-13T22:06:21.652" v="58995" actId="478"/>
          <ac:picMkLst>
            <pc:docMk/>
            <pc:sldMk cId="296352071" sldId="1774"/>
            <ac:picMk id="26" creationId="{6F4DCD8A-547D-45EE-BC47-05987FD84491}"/>
          </ac:picMkLst>
        </pc:picChg>
        <pc:picChg chg="add mod">
          <ac:chgData name="Dona Kar" userId="df293a1c-b394-42ac-9875-de5602368004" providerId="ADAL" clId="{22B28799-2D24-448D-BA03-5E7C4206ED5B}" dt="2022-04-13T22:09:00.937" v="59102" actId="1076"/>
          <ac:picMkLst>
            <pc:docMk/>
            <pc:sldMk cId="296352071" sldId="1774"/>
            <ac:picMk id="1026" creationId="{EB187E50-D695-4134-9C30-67D9B0487FF1}"/>
          </ac:picMkLst>
        </pc:picChg>
      </pc:sldChg>
      <pc:sldChg chg="delSp modSp add del mod">
        <pc:chgData name="Dona Kar" userId="df293a1c-b394-42ac-9875-de5602368004" providerId="ADAL" clId="{22B28799-2D24-448D-BA03-5E7C4206ED5B}" dt="2022-04-13T22:26:05.630" v="59113" actId="47"/>
        <pc:sldMkLst>
          <pc:docMk/>
          <pc:sldMk cId="2536110567" sldId="1775"/>
        </pc:sldMkLst>
        <pc:spChg chg="del">
          <ac:chgData name="Dona Kar" userId="df293a1c-b394-42ac-9875-de5602368004" providerId="ADAL" clId="{22B28799-2D24-448D-BA03-5E7C4206ED5B}" dt="2022-04-13T22:24:57.467" v="59107" actId="478"/>
          <ac:spMkLst>
            <pc:docMk/>
            <pc:sldMk cId="2536110567" sldId="1775"/>
            <ac:spMk id="8" creationId="{899CCC5C-27D3-4823-A6D1-608A35E4C53F}"/>
          </ac:spMkLst>
        </pc:spChg>
        <pc:spChg chg="mod">
          <ac:chgData name="Dona Kar" userId="df293a1c-b394-42ac-9875-de5602368004" providerId="ADAL" clId="{22B28799-2D24-448D-BA03-5E7C4206ED5B}" dt="2022-04-13T22:25:16.023" v="59109" actId="14100"/>
          <ac:spMkLst>
            <pc:docMk/>
            <pc:sldMk cId="2536110567" sldId="1775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3T22:24:57.467" v="59107" actId="478"/>
          <ac:spMkLst>
            <pc:docMk/>
            <pc:sldMk cId="2536110567" sldId="1775"/>
            <ac:spMk id="37" creationId="{ECE6FBAD-8F24-42B9-AD7D-1061F2B27600}"/>
          </ac:spMkLst>
        </pc:spChg>
        <pc:spChg chg="del">
          <ac:chgData name="Dona Kar" userId="df293a1c-b394-42ac-9875-de5602368004" providerId="ADAL" clId="{22B28799-2D24-448D-BA03-5E7C4206ED5B}" dt="2022-04-13T22:24:57.467" v="59107" actId="478"/>
          <ac:spMkLst>
            <pc:docMk/>
            <pc:sldMk cId="2536110567" sldId="1775"/>
            <ac:spMk id="38" creationId="{69F33FB1-02CB-4E97-8447-ACA2F482AFE8}"/>
          </ac:spMkLst>
        </pc:spChg>
        <pc:spChg chg="del">
          <ac:chgData name="Dona Kar" userId="df293a1c-b394-42ac-9875-de5602368004" providerId="ADAL" clId="{22B28799-2D24-448D-BA03-5E7C4206ED5B}" dt="2022-04-13T22:24:57.467" v="59107" actId="478"/>
          <ac:spMkLst>
            <pc:docMk/>
            <pc:sldMk cId="2536110567" sldId="1775"/>
            <ac:spMk id="39" creationId="{13EB0C8D-62C3-4AE5-9BD9-137D5786AE07}"/>
          </ac:spMkLst>
        </pc:spChg>
        <pc:grpChg chg="del">
          <ac:chgData name="Dona Kar" userId="df293a1c-b394-42ac-9875-de5602368004" providerId="ADAL" clId="{22B28799-2D24-448D-BA03-5E7C4206ED5B}" dt="2022-04-13T22:24:57.467" v="59107" actId="478"/>
          <ac:grpSpMkLst>
            <pc:docMk/>
            <pc:sldMk cId="2536110567" sldId="1775"/>
            <ac:grpSpMk id="9" creationId="{1C54A415-2AD0-4F2A-86C8-061558923772}"/>
          </ac:grpSpMkLst>
        </pc:grpChg>
        <pc:picChg chg="del">
          <ac:chgData name="Dona Kar" userId="df293a1c-b394-42ac-9875-de5602368004" providerId="ADAL" clId="{22B28799-2D24-448D-BA03-5E7C4206ED5B}" dt="2022-04-13T22:24:57.467" v="59107" actId="478"/>
          <ac:picMkLst>
            <pc:docMk/>
            <pc:sldMk cId="2536110567" sldId="1775"/>
            <ac:picMk id="28" creationId="{1C6BAED7-86CF-4DA5-A7FC-10EED76C0D3D}"/>
          </ac:picMkLst>
        </pc:picChg>
        <pc:picChg chg="del">
          <ac:chgData name="Dona Kar" userId="df293a1c-b394-42ac-9875-de5602368004" providerId="ADAL" clId="{22B28799-2D24-448D-BA03-5E7C4206ED5B}" dt="2022-04-13T22:24:57.467" v="59107" actId="478"/>
          <ac:picMkLst>
            <pc:docMk/>
            <pc:sldMk cId="2536110567" sldId="1775"/>
            <ac:picMk id="30" creationId="{7D140108-8484-48F8-9598-708D2AB915F9}"/>
          </ac:picMkLst>
        </pc:picChg>
        <pc:picChg chg="del">
          <ac:chgData name="Dona Kar" userId="df293a1c-b394-42ac-9875-de5602368004" providerId="ADAL" clId="{22B28799-2D24-448D-BA03-5E7C4206ED5B}" dt="2022-04-13T22:24:57.467" v="59107" actId="478"/>
          <ac:picMkLst>
            <pc:docMk/>
            <pc:sldMk cId="2536110567" sldId="1775"/>
            <ac:picMk id="32" creationId="{B2CD8906-FAD8-4D34-B742-9CC052DE6976}"/>
          </ac:picMkLst>
        </pc:picChg>
        <pc:cxnChg chg="mod">
          <ac:chgData name="Dona Kar" userId="df293a1c-b394-42ac-9875-de5602368004" providerId="ADAL" clId="{22B28799-2D24-448D-BA03-5E7C4206ED5B}" dt="2022-04-13T22:24:57.467" v="59107" actId="478"/>
          <ac:cxnSpMkLst>
            <pc:docMk/>
            <pc:sldMk cId="2536110567" sldId="1775"/>
            <ac:cxnSpMk id="13" creationId="{AF6D5AE3-9C2A-48F8-B00E-A5D6971046EF}"/>
          </ac:cxnSpMkLst>
        </pc:cxnChg>
        <pc:cxnChg chg="mod">
          <ac:chgData name="Dona Kar" userId="df293a1c-b394-42ac-9875-de5602368004" providerId="ADAL" clId="{22B28799-2D24-448D-BA03-5E7C4206ED5B}" dt="2022-04-13T22:24:57.467" v="59107" actId="478"/>
          <ac:cxnSpMkLst>
            <pc:docMk/>
            <pc:sldMk cId="2536110567" sldId="1775"/>
            <ac:cxnSpMk id="18" creationId="{42AE3A95-C640-4369-81B4-413164631F6F}"/>
          </ac:cxnSpMkLst>
        </pc:cxnChg>
        <pc:cxnChg chg="mod">
          <ac:chgData name="Dona Kar" userId="df293a1c-b394-42ac-9875-de5602368004" providerId="ADAL" clId="{22B28799-2D24-448D-BA03-5E7C4206ED5B}" dt="2022-04-13T22:24:57.467" v="59107" actId="478"/>
          <ac:cxnSpMkLst>
            <pc:docMk/>
            <pc:sldMk cId="2536110567" sldId="1775"/>
            <ac:cxnSpMk id="25" creationId="{06F44AD7-75BF-4129-865E-8C4E16901330}"/>
          </ac:cxnSpMkLst>
        </pc:cxnChg>
      </pc:sldChg>
      <pc:sldChg chg="modSp add mod">
        <pc:chgData name="Dona Kar" userId="df293a1c-b394-42ac-9875-de5602368004" providerId="ADAL" clId="{22B28799-2D24-448D-BA03-5E7C4206ED5B}" dt="2022-04-13T22:26:36.412" v="59207" actId="20577"/>
        <pc:sldMkLst>
          <pc:docMk/>
          <pc:sldMk cId="1937586394" sldId="1776"/>
        </pc:sldMkLst>
        <pc:spChg chg="mod">
          <ac:chgData name="Dona Kar" userId="df293a1c-b394-42ac-9875-de5602368004" providerId="ADAL" clId="{22B28799-2D24-448D-BA03-5E7C4206ED5B}" dt="2022-04-13T22:26:03.428" v="59112" actId="14100"/>
          <ac:spMkLst>
            <pc:docMk/>
            <pc:sldMk cId="1937586394" sldId="1776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2:26:36.412" v="59207" actId="20577"/>
          <ac:spMkLst>
            <pc:docMk/>
            <pc:sldMk cId="1937586394" sldId="1776"/>
            <ac:spMk id="27" creationId="{EDA55F5A-5A2D-4BAF-A7E5-4EAF968D5AB2}"/>
          </ac:spMkLst>
        </pc:spChg>
      </pc:sldChg>
      <pc:sldChg chg="add del">
        <pc:chgData name="Dona Kar" userId="df293a1c-b394-42ac-9875-de5602368004" providerId="ADAL" clId="{22B28799-2D24-448D-BA03-5E7C4206ED5B}" dt="2022-04-13T22:26:54.004" v="59210" actId="47"/>
        <pc:sldMkLst>
          <pc:docMk/>
          <pc:sldMk cId="1821111991" sldId="1777"/>
        </pc:sldMkLst>
      </pc:sldChg>
      <pc:sldChg chg="addSp delSp modSp add mod">
        <pc:chgData name="Dona Kar" userId="df293a1c-b394-42ac-9875-de5602368004" providerId="ADAL" clId="{22B28799-2D24-448D-BA03-5E7C4206ED5B}" dt="2022-04-13T22:35:35.226" v="59556" actId="20577"/>
        <pc:sldMkLst>
          <pc:docMk/>
          <pc:sldMk cId="1742620973" sldId="1778"/>
        </pc:sldMkLst>
        <pc:spChg chg="add 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2" creationId="{738E68FC-11B1-47BF-BAE9-7528B104A9A4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4" creationId="{A756D86F-1736-4AE7-8DFB-9BD5C52515CE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5" creationId="{DAE02121-4C9D-4E75-88AB-EC3CF79BA7C3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7" creationId="{DF46254D-E055-436D-8B14-F3F65891617D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18" creationId="{0389E84F-6E4F-4F34-835E-4D04787EDC5C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20" creationId="{1B593176-551F-4624-BD6D-FC8A3837B5AB}"/>
          </ac:spMkLst>
        </pc:spChg>
        <pc:spChg chg="mod">
          <ac:chgData name="Dona Kar" userId="df293a1c-b394-42ac-9875-de5602368004" providerId="ADAL" clId="{22B28799-2D24-448D-BA03-5E7C4206ED5B}" dt="2022-04-13T22:26:52.358" v="59209"/>
          <ac:spMkLst>
            <pc:docMk/>
            <pc:sldMk cId="1742620973" sldId="1778"/>
            <ac:spMk id="21" creationId="{F02EF3F8-05B5-4ABB-BDB3-19FDFBDC4D09}"/>
          </ac:spMkLst>
        </pc:spChg>
        <pc:spChg chg="add del">
          <ac:chgData name="Dona Kar" userId="df293a1c-b394-42ac-9875-de5602368004" providerId="ADAL" clId="{22B28799-2D24-448D-BA03-5E7C4206ED5B}" dt="2022-04-13T22:27:02.516" v="59212" actId="22"/>
          <ac:spMkLst>
            <pc:docMk/>
            <pc:sldMk cId="1742620973" sldId="1778"/>
            <ac:spMk id="22" creationId="{52A7AC49-13B6-4872-B1B6-82F3627F7953}"/>
          </ac:spMkLst>
        </pc:spChg>
        <pc:spChg chg="mod">
          <ac:chgData name="Dona Kar" userId="df293a1c-b394-42ac-9875-de5602368004" providerId="ADAL" clId="{22B28799-2D24-448D-BA03-5E7C4206ED5B}" dt="2022-04-13T22:35:35.226" v="59556" actId="20577"/>
          <ac:spMkLst>
            <pc:docMk/>
            <pc:sldMk cId="1742620973" sldId="1778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2:28:44.026" v="59231" actId="1076"/>
          <ac:spMkLst>
            <pc:docMk/>
            <pc:sldMk cId="1742620973" sldId="1778"/>
            <ac:spMk id="25" creationId="{5B2FED4A-41BD-4647-BA68-C73631B93671}"/>
          </ac:spMkLst>
        </pc:spChg>
        <pc:grpChg chg="add mod">
          <ac:chgData name="Dona Kar" userId="df293a1c-b394-42ac-9875-de5602368004" providerId="ADAL" clId="{22B28799-2D24-448D-BA03-5E7C4206ED5B}" dt="2022-04-13T22:26:52.358" v="59209"/>
          <ac:grpSpMkLst>
            <pc:docMk/>
            <pc:sldMk cId="1742620973" sldId="1778"/>
            <ac:grpSpMk id="13" creationId="{8BE8CAD1-B7EE-4D4E-A73D-08900366275B}"/>
          </ac:grpSpMkLst>
        </pc:grpChg>
        <pc:grpChg chg="mod">
          <ac:chgData name="Dona Kar" userId="df293a1c-b394-42ac-9875-de5602368004" providerId="ADAL" clId="{22B28799-2D24-448D-BA03-5E7C4206ED5B}" dt="2022-04-13T22:26:52.358" v="59209"/>
          <ac:grpSpMkLst>
            <pc:docMk/>
            <pc:sldMk cId="1742620973" sldId="1778"/>
            <ac:grpSpMk id="16" creationId="{47EABCFB-C7FE-4D10-8E66-403A0F971D64}"/>
          </ac:grpSpMkLst>
        </pc:grpChg>
        <pc:picChg chg="add mod">
          <ac:chgData name="Dona Kar" userId="df293a1c-b394-42ac-9875-de5602368004" providerId="ADAL" clId="{22B28799-2D24-448D-BA03-5E7C4206ED5B}" dt="2022-04-13T22:35:29.547" v="59554" actId="1076"/>
          <ac:picMkLst>
            <pc:docMk/>
            <pc:sldMk cId="1742620973" sldId="1778"/>
            <ac:picMk id="5" creationId="{FB0723B6-A82A-4039-8F64-9519B85A65FB}"/>
          </ac:picMkLst>
        </pc:picChg>
      </pc:sldChg>
      <pc:sldChg chg="addSp modSp add mod">
        <pc:chgData name="Dona Kar" userId="df293a1c-b394-42ac-9875-de5602368004" providerId="ADAL" clId="{22B28799-2D24-448D-BA03-5E7C4206ED5B}" dt="2022-04-13T22:37:28.290" v="59563" actId="20577"/>
        <pc:sldMkLst>
          <pc:docMk/>
          <pc:sldMk cId="361680540" sldId="1779"/>
        </pc:sldMkLst>
        <pc:spChg chg="mod">
          <ac:chgData name="Dona Kar" userId="df293a1c-b394-42ac-9875-de5602368004" providerId="ADAL" clId="{22B28799-2D24-448D-BA03-5E7C4206ED5B}" dt="2022-04-13T22:37:28.290" v="59563" actId="20577"/>
          <ac:spMkLst>
            <pc:docMk/>
            <pc:sldMk cId="361680540" sldId="177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0:07.902" v="59336" actId="20577"/>
          <ac:spMkLst>
            <pc:docMk/>
            <pc:sldMk cId="361680540" sldId="1779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7:23.950" v="59561" actId="1076"/>
          <ac:picMkLst>
            <pc:docMk/>
            <pc:sldMk cId="361680540" sldId="1779"/>
            <ac:picMk id="3" creationId="{962BE090-38C2-43E2-B650-683A5FF88B59}"/>
          </ac:picMkLst>
        </pc:picChg>
      </pc:sldChg>
      <pc:sldChg chg="addSp modSp add mod">
        <pc:chgData name="Dona Kar" userId="df293a1c-b394-42ac-9875-de5602368004" providerId="ADAL" clId="{22B28799-2D24-448D-BA03-5E7C4206ED5B}" dt="2022-04-13T22:37:55.654" v="59567" actId="20577"/>
        <pc:sldMkLst>
          <pc:docMk/>
          <pc:sldMk cId="2794383227" sldId="1780"/>
        </pc:sldMkLst>
        <pc:spChg chg="mod">
          <ac:chgData name="Dona Kar" userId="df293a1c-b394-42ac-9875-de5602368004" providerId="ADAL" clId="{22B28799-2D24-448D-BA03-5E7C4206ED5B}" dt="2022-04-13T22:37:55.654" v="59567" actId="20577"/>
          <ac:spMkLst>
            <pc:docMk/>
            <pc:sldMk cId="2794383227" sldId="1780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0:55.454" v="59377" actId="20577"/>
          <ac:spMkLst>
            <pc:docMk/>
            <pc:sldMk cId="2794383227" sldId="1780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7:51.044" v="59565" actId="1076"/>
          <ac:picMkLst>
            <pc:docMk/>
            <pc:sldMk cId="2794383227" sldId="1780"/>
            <ac:picMk id="3" creationId="{4CC69B64-11F2-4FEE-AC2F-6DC4CC09A9C9}"/>
          </ac:picMkLst>
        </pc:picChg>
      </pc:sldChg>
      <pc:sldChg chg="addSp modSp add mod">
        <pc:chgData name="Dona Kar" userId="df293a1c-b394-42ac-9875-de5602368004" providerId="ADAL" clId="{22B28799-2D24-448D-BA03-5E7C4206ED5B}" dt="2022-04-13T22:36:18.002" v="59559" actId="20577"/>
        <pc:sldMkLst>
          <pc:docMk/>
          <pc:sldMk cId="2735888987" sldId="1781"/>
        </pc:sldMkLst>
        <pc:spChg chg="mod">
          <ac:chgData name="Dona Kar" userId="df293a1c-b394-42ac-9875-de5602368004" providerId="ADAL" clId="{22B28799-2D24-448D-BA03-5E7C4206ED5B}" dt="2022-04-13T22:36:18.002" v="59559" actId="20577"/>
          <ac:spMkLst>
            <pc:docMk/>
            <pc:sldMk cId="2735888987" sldId="1781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0:28.622" v="59372" actId="20577"/>
          <ac:spMkLst>
            <pc:docMk/>
            <pc:sldMk cId="2735888987" sldId="1781"/>
            <ac:spMk id="25" creationId="{5B2FED4A-41BD-4647-BA68-C73631B93671}"/>
          </ac:spMkLst>
        </pc:spChg>
        <pc:picChg chg="add">
          <ac:chgData name="Dona Kar" userId="df293a1c-b394-42ac-9875-de5602368004" providerId="ADAL" clId="{22B28799-2D24-448D-BA03-5E7C4206ED5B}" dt="2022-04-13T22:36:12.351" v="59557" actId="22"/>
          <ac:picMkLst>
            <pc:docMk/>
            <pc:sldMk cId="2735888987" sldId="1781"/>
            <ac:picMk id="3" creationId="{FFABD369-D4A0-425C-BA14-21A319B9058B}"/>
          </ac:picMkLst>
        </pc:picChg>
      </pc:sldChg>
      <pc:sldChg chg="addSp modSp add mod">
        <pc:chgData name="Dona Kar" userId="df293a1c-b394-42ac-9875-de5602368004" providerId="ADAL" clId="{22B28799-2D24-448D-BA03-5E7C4206ED5B}" dt="2022-04-13T22:38:28.962" v="59572" actId="20577"/>
        <pc:sldMkLst>
          <pc:docMk/>
          <pc:sldMk cId="3711078481" sldId="1782"/>
        </pc:sldMkLst>
        <pc:spChg chg="mod">
          <ac:chgData name="Dona Kar" userId="df293a1c-b394-42ac-9875-de5602368004" providerId="ADAL" clId="{22B28799-2D24-448D-BA03-5E7C4206ED5B}" dt="2022-04-13T22:38:28.962" v="59572" actId="20577"/>
          <ac:spMkLst>
            <pc:docMk/>
            <pc:sldMk cId="3711078481" sldId="1782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8:23.565" v="59570" actId="14100"/>
          <ac:spMkLst>
            <pc:docMk/>
            <pc:sldMk cId="3711078481" sldId="1782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8:20.424" v="59569" actId="1076"/>
          <ac:picMkLst>
            <pc:docMk/>
            <pc:sldMk cId="3711078481" sldId="1782"/>
            <ac:picMk id="3" creationId="{E789702A-D5C7-4AD4-8741-43DD342F8D11}"/>
          </ac:picMkLst>
        </pc:picChg>
      </pc:sldChg>
      <pc:sldChg chg="addSp modSp add mod">
        <pc:chgData name="Dona Kar" userId="df293a1c-b394-42ac-9875-de5602368004" providerId="ADAL" clId="{22B28799-2D24-448D-BA03-5E7C4206ED5B}" dt="2022-04-13T22:39:02.240" v="59575" actId="20577"/>
        <pc:sldMkLst>
          <pc:docMk/>
          <pc:sldMk cId="281007897" sldId="1783"/>
        </pc:sldMkLst>
        <pc:spChg chg="mod">
          <ac:chgData name="Dona Kar" userId="df293a1c-b394-42ac-9875-de5602368004" providerId="ADAL" clId="{22B28799-2D24-448D-BA03-5E7C4206ED5B}" dt="2022-04-13T22:39:02.240" v="59575" actId="20577"/>
          <ac:spMkLst>
            <pc:docMk/>
            <pc:sldMk cId="281007897" sldId="178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2:37.874" v="59404" actId="2711"/>
          <ac:spMkLst>
            <pc:docMk/>
            <pc:sldMk cId="281007897" sldId="1783"/>
            <ac:spMk id="25" creationId="{5B2FED4A-41BD-4647-BA68-C73631B93671}"/>
          </ac:spMkLst>
        </pc:spChg>
        <pc:picChg chg="add">
          <ac:chgData name="Dona Kar" userId="df293a1c-b394-42ac-9875-de5602368004" providerId="ADAL" clId="{22B28799-2D24-448D-BA03-5E7C4206ED5B}" dt="2022-04-13T22:38:56.818" v="59573" actId="22"/>
          <ac:picMkLst>
            <pc:docMk/>
            <pc:sldMk cId="281007897" sldId="1783"/>
            <ac:picMk id="3" creationId="{2EB3E33E-FB33-4CA4-AB36-0587D120C252}"/>
          </ac:picMkLst>
        </pc:picChg>
      </pc:sldChg>
      <pc:sldChg chg="addSp modSp add mod">
        <pc:chgData name="Dona Kar" userId="df293a1c-b394-42ac-9875-de5602368004" providerId="ADAL" clId="{22B28799-2D24-448D-BA03-5E7C4206ED5B}" dt="2022-04-13T22:39:32.422" v="59579" actId="20577"/>
        <pc:sldMkLst>
          <pc:docMk/>
          <pc:sldMk cId="689116756" sldId="1784"/>
        </pc:sldMkLst>
        <pc:spChg chg="mod">
          <ac:chgData name="Dona Kar" userId="df293a1c-b394-42ac-9875-de5602368004" providerId="ADAL" clId="{22B28799-2D24-448D-BA03-5E7C4206ED5B}" dt="2022-04-13T22:39:32.422" v="59579" actId="20577"/>
          <ac:spMkLst>
            <pc:docMk/>
            <pc:sldMk cId="689116756" sldId="1784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2:58.559" v="59420" actId="20577"/>
          <ac:spMkLst>
            <pc:docMk/>
            <pc:sldMk cId="689116756" sldId="1784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9:27.650" v="59577" actId="1076"/>
          <ac:picMkLst>
            <pc:docMk/>
            <pc:sldMk cId="689116756" sldId="1784"/>
            <ac:picMk id="3" creationId="{60A27E85-E1D1-43C3-95F0-2CA928275FAF}"/>
          </ac:picMkLst>
        </pc:picChg>
      </pc:sldChg>
      <pc:sldChg chg="add del">
        <pc:chgData name="Dona Kar" userId="df293a1c-b394-42ac-9875-de5602368004" providerId="ADAL" clId="{22B28799-2D24-448D-BA03-5E7C4206ED5B}" dt="2022-04-13T22:33:12.613" v="59422"/>
        <pc:sldMkLst>
          <pc:docMk/>
          <pc:sldMk cId="147644397" sldId="1785"/>
        </pc:sldMkLst>
      </pc:sldChg>
      <pc:sldChg chg="addSp modSp add mod">
        <pc:chgData name="Dona Kar" userId="df293a1c-b394-42ac-9875-de5602368004" providerId="ADAL" clId="{22B28799-2D24-448D-BA03-5E7C4206ED5B}" dt="2022-04-13T22:40:04.844" v="59585" actId="20577"/>
        <pc:sldMkLst>
          <pc:docMk/>
          <pc:sldMk cId="1535315692" sldId="1785"/>
        </pc:sldMkLst>
        <pc:spChg chg="mod">
          <ac:chgData name="Dona Kar" userId="df293a1c-b394-42ac-9875-de5602368004" providerId="ADAL" clId="{22B28799-2D24-448D-BA03-5E7C4206ED5B}" dt="2022-04-13T22:40:04.844" v="59585" actId="20577"/>
          <ac:spMkLst>
            <pc:docMk/>
            <pc:sldMk cId="1535315692" sldId="178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39:57.510" v="59583" actId="14100"/>
          <ac:spMkLst>
            <pc:docMk/>
            <pc:sldMk cId="1535315692" sldId="1785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39:54.774" v="59582" actId="1076"/>
          <ac:picMkLst>
            <pc:docMk/>
            <pc:sldMk cId="1535315692" sldId="1785"/>
            <ac:picMk id="3" creationId="{5224653D-55FB-4615-AA93-346806AA3482}"/>
          </ac:picMkLst>
        </pc:picChg>
      </pc:sldChg>
      <pc:sldChg chg="add del">
        <pc:chgData name="Dona Kar" userId="df293a1c-b394-42ac-9875-de5602368004" providerId="ADAL" clId="{22B28799-2D24-448D-BA03-5E7C4206ED5B}" dt="2022-04-13T22:33:22.701" v="59425"/>
        <pc:sldMkLst>
          <pc:docMk/>
          <pc:sldMk cId="618730004" sldId="1786"/>
        </pc:sldMkLst>
      </pc:sldChg>
      <pc:sldChg chg="addSp modSp add mod">
        <pc:chgData name="Dona Kar" userId="df293a1c-b394-42ac-9875-de5602368004" providerId="ADAL" clId="{22B28799-2D24-448D-BA03-5E7C4206ED5B}" dt="2022-04-13T22:41:07.905" v="59593" actId="1076"/>
        <pc:sldMkLst>
          <pc:docMk/>
          <pc:sldMk cId="2019536894" sldId="1786"/>
        </pc:sldMkLst>
        <pc:spChg chg="mod">
          <ac:chgData name="Dona Kar" userId="df293a1c-b394-42ac-9875-de5602368004" providerId="ADAL" clId="{22B28799-2D24-448D-BA03-5E7C4206ED5B}" dt="2022-04-13T22:40:57.650" v="59591" actId="20577"/>
          <ac:spMkLst>
            <pc:docMk/>
            <pc:sldMk cId="2019536894" sldId="178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41:06.319" v="59592" actId="1076"/>
          <ac:spMkLst>
            <pc:docMk/>
            <pc:sldMk cId="2019536894" sldId="1786"/>
            <ac:spMk id="25" creationId="{5B2FED4A-41BD-4647-BA68-C73631B93671}"/>
          </ac:spMkLst>
        </pc:spChg>
        <pc:picChg chg="add mod">
          <ac:chgData name="Dona Kar" userId="df293a1c-b394-42ac-9875-de5602368004" providerId="ADAL" clId="{22B28799-2D24-448D-BA03-5E7C4206ED5B}" dt="2022-04-13T22:41:07.905" v="59593" actId="1076"/>
          <ac:picMkLst>
            <pc:docMk/>
            <pc:sldMk cId="2019536894" sldId="1786"/>
            <ac:picMk id="3" creationId="{83BC3BA2-0D9E-4214-9814-6EF724073212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2:44:28.092" v="59679" actId="20577"/>
        <pc:sldMkLst>
          <pc:docMk/>
          <pc:sldMk cId="3197687174" sldId="1787"/>
        </pc:sldMkLst>
        <pc:spChg chg="mod">
          <ac:chgData name="Dona Kar" userId="df293a1c-b394-42ac-9875-de5602368004" providerId="ADAL" clId="{22B28799-2D24-448D-BA03-5E7C4206ED5B}" dt="2022-04-13T22:44:03.481" v="59677" actId="1076"/>
          <ac:spMkLst>
            <pc:docMk/>
            <pc:sldMk cId="3197687174" sldId="1787"/>
            <ac:spMk id="7" creationId="{073FC372-2FF6-45DC-B364-91BFE2B4D775}"/>
          </ac:spMkLst>
        </pc:spChg>
        <pc:spChg chg="del">
          <ac:chgData name="Dona Kar" userId="df293a1c-b394-42ac-9875-de5602368004" providerId="ADAL" clId="{22B28799-2D24-448D-BA03-5E7C4206ED5B}" dt="2022-04-13T22:43:26.232" v="59670" actId="478"/>
          <ac:spMkLst>
            <pc:docMk/>
            <pc:sldMk cId="3197687174" sldId="1787"/>
            <ac:spMk id="8" creationId="{899CCC5C-27D3-4823-A6D1-608A35E4C53F}"/>
          </ac:spMkLst>
        </pc:spChg>
        <pc:spChg chg="mod">
          <ac:chgData name="Dona Kar" userId="df293a1c-b394-42ac-9875-de5602368004" providerId="ADAL" clId="{22B28799-2D24-448D-BA03-5E7C4206ED5B}" dt="2022-04-13T22:41:42.607" v="59596" actId="14100"/>
          <ac:spMkLst>
            <pc:docMk/>
            <pc:sldMk cId="3197687174" sldId="1787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2:44:28.092" v="59679" actId="20577"/>
          <ac:spMkLst>
            <pc:docMk/>
            <pc:sldMk cId="3197687174" sldId="1787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43:59.278" v="59675" actId="14100"/>
          <ac:spMkLst>
            <pc:docMk/>
            <pc:sldMk cId="3197687174" sldId="1787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22:44:00.588" v="59676" actId="1076"/>
          <ac:picMkLst>
            <pc:docMk/>
            <pc:sldMk cId="3197687174" sldId="1787"/>
            <ac:picMk id="2050" creationId="{DE9AAD23-278C-4A84-9806-06344BEB053F}"/>
          </ac:picMkLst>
        </pc:picChg>
        <pc:picChg chg="del">
          <ac:chgData name="Dona Kar" userId="df293a1c-b394-42ac-9875-de5602368004" providerId="ADAL" clId="{22B28799-2D24-448D-BA03-5E7C4206ED5B}" dt="2022-04-13T22:41:44.079" v="59597" actId="478"/>
          <ac:picMkLst>
            <pc:docMk/>
            <pc:sldMk cId="3197687174" sldId="1787"/>
            <ac:picMk id="24578" creationId="{06636B5C-02AA-4559-B21D-B79C9B1CF3AE}"/>
          </ac:picMkLst>
        </pc:picChg>
      </pc:sldChg>
      <pc:sldChg chg="addSp modSp add mod">
        <pc:chgData name="Dona Kar" userId="df293a1c-b394-42ac-9875-de5602368004" providerId="ADAL" clId="{22B28799-2D24-448D-BA03-5E7C4206ED5B}" dt="2022-04-13T22:46:58.586" v="59860" actId="20577"/>
        <pc:sldMkLst>
          <pc:docMk/>
          <pc:sldMk cId="303370134" sldId="1788"/>
        </pc:sldMkLst>
        <pc:spChg chg="add mod">
          <ac:chgData name="Dona Kar" userId="df293a1c-b394-42ac-9875-de5602368004" providerId="ADAL" clId="{22B28799-2D24-448D-BA03-5E7C4206ED5B}" dt="2022-04-13T22:46:35.790" v="59829" actId="14100"/>
          <ac:spMkLst>
            <pc:docMk/>
            <pc:sldMk cId="303370134" sldId="1788"/>
            <ac:spMk id="2" creationId="{BC22A2DA-FEA9-4441-A1B8-C1A21B467290}"/>
          </ac:spMkLst>
        </pc:spChg>
        <pc:spChg chg="add mod">
          <ac:chgData name="Dona Kar" userId="df293a1c-b394-42ac-9875-de5602368004" providerId="ADAL" clId="{22B28799-2D24-448D-BA03-5E7C4206ED5B}" dt="2022-04-13T22:44:36.077" v="59681"/>
          <ac:spMkLst>
            <pc:docMk/>
            <pc:sldMk cId="303370134" sldId="1788"/>
            <ac:spMk id="8" creationId="{19C3DCF1-2256-4701-8D4D-7463F366AE17}"/>
          </ac:spMkLst>
        </pc:spChg>
        <pc:spChg chg="add mod">
          <ac:chgData name="Dona Kar" userId="df293a1c-b394-42ac-9875-de5602368004" providerId="ADAL" clId="{22B28799-2D24-448D-BA03-5E7C4206ED5B}" dt="2022-04-13T22:46:41.039" v="59831" actId="14100"/>
          <ac:spMkLst>
            <pc:docMk/>
            <pc:sldMk cId="303370134" sldId="1788"/>
            <ac:spMk id="10" creationId="{B78F8AA6-1F08-44AE-9453-D36BB58B061F}"/>
          </ac:spMkLst>
        </pc:spChg>
        <pc:spChg chg="mod">
          <ac:chgData name="Dona Kar" userId="df293a1c-b394-42ac-9875-de5602368004" providerId="ADAL" clId="{22B28799-2D24-448D-BA03-5E7C4206ED5B}" dt="2022-04-13T22:46:58.586" v="59860" actId="20577"/>
          <ac:spMkLst>
            <pc:docMk/>
            <pc:sldMk cId="303370134" sldId="178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22:46:49.362" v="59835" actId="1076"/>
          <ac:picMkLst>
            <pc:docMk/>
            <pc:sldMk cId="303370134" sldId="1788"/>
            <ac:picMk id="11" creationId="{21825FD4-D046-4D1B-AD21-7DECFA44FD5B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2:51:39.645" v="60217" actId="20577"/>
        <pc:sldMkLst>
          <pc:docMk/>
          <pc:sldMk cId="1996648615" sldId="1789"/>
        </pc:sldMkLst>
        <pc:spChg chg="mod">
          <ac:chgData name="Dona Kar" userId="df293a1c-b394-42ac-9875-de5602368004" providerId="ADAL" clId="{22B28799-2D24-448D-BA03-5E7C4206ED5B}" dt="2022-04-13T22:50:43.884" v="60176" actId="20577"/>
          <ac:spMkLst>
            <pc:docMk/>
            <pc:sldMk cId="1996648615" sldId="1789"/>
            <ac:spMk id="7" creationId="{073FC372-2FF6-45DC-B364-91BFE2B4D775}"/>
          </ac:spMkLst>
        </pc:spChg>
        <pc:spChg chg="mod">
          <ac:chgData name="Dona Kar" userId="df293a1c-b394-42ac-9875-de5602368004" providerId="ADAL" clId="{22B28799-2D24-448D-BA03-5E7C4206ED5B}" dt="2022-04-13T22:47:47.541" v="59915" actId="14100"/>
          <ac:spMkLst>
            <pc:docMk/>
            <pc:sldMk cId="1996648615" sldId="1789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2:51:39.645" v="60217" actId="20577"/>
          <ac:spMkLst>
            <pc:docMk/>
            <pc:sldMk cId="1996648615" sldId="178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2:50:35.269" v="60167" actId="113"/>
          <ac:spMkLst>
            <pc:docMk/>
            <pc:sldMk cId="1996648615" sldId="1789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2:47:50.888" v="59916" actId="478"/>
          <ac:picMkLst>
            <pc:docMk/>
            <pc:sldMk cId="1996648615" sldId="1789"/>
            <ac:picMk id="2050" creationId="{DE9AAD23-278C-4A84-9806-06344BEB053F}"/>
          </ac:picMkLst>
        </pc:picChg>
        <pc:picChg chg="add mod">
          <ac:chgData name="Dona Kar" userId="df293a1c-b394-42ac-9875-de5602368004" providerId="ADAL" clId="{22B28799-2D24-448D-BA03-5E7C4206ED5B}" dt="2022-04-13T22:51:31.976" v="60213" actId="14100"/>
          <ac:picMkLst>
            <pc:docMk/>
            <pc:sldMk cId="1996648615" sldId="1789"/>
            <ac:picMk id="3074" creationId="{1F038ACE-7D94-4CD7-B0B8-5DE2C8D70B0E}"/>
          </ac:picMkLst>
        </pc:picChg>
      </pc:sldChg>
      <pc:sldChg chg="add del">
        <pc:chgData name="Dona Kar" userId="df293a1c-b394-42ac-9875-de5602368004" providerId="ADAL" clId="{22B28799-2D24-448D-BA03-5E7C4206ED5B}" dt="2022-04-13T22:47:04.136" v="59862"/>
        <pc:sldMkLst>
          <pc:docMk/>
          <pc:sldMk cId="3302244342" sldId="1789"/>
        </pc:sldMkLst>
      </pc:sldChg>
      <pc:sldChg chg="addSp modSp add mod">
        <pc:chgData name="Dona Kar" userId="df293a1c-b394-42ac-9875-de5602368004" providerId="ADAL" clId="{22B28799-2D24-448D-BA03-5E7C4206ED5B}" dt="2022-04-13T22:57:29.237" v="60634" actId="115"/>
        <pc:sldMkLst>
          <pc:docMk/>
          <pc:sldMk cId="3184481694" sldId="1790"/>
        </pc:sldMkLst>
        <pc:spChg chg="add mod">
          <ac:chgData name="Dona Kar" userId="df293a1c-b394-42ac-9875-de5602368004" providerId="ADAL" clId="{22B28799-2D24-448D-BA03-5E7C4206ED5B}" dt="2022-04-13T22:57:29.237" v="60634" actId="115"/>
          <ac:spMkLst>
            <pc:docMk/>
            <pc:sldMk cId="3184481694" sldId="1790"/>
            <ac:spMk id="2" creationId="{2CD3DD4F-681F-4953-8C1F-0B145D280B95}"/>
          </ac:spMkLst>
        </pc:spChg>
        <pc:spChg chg="add mod">
          <ac:chgData name="Dona Kar" userId="df293a1c-b394-42ac-9875-de5602368004" providerId="ADAL" clId="{22B28799-2D24-448D-BA03-5E7C4206ED5B}" dt="2022-04-13T22:55:53.266" v="60512" actId="1036"/>
          <ac:spMkLst>
            <pc:docMk/>
            <pc:sldMk cId="3184481694" sldId="1790"/>
            <ac:spMk id="8" creationId="{D922E7D6-0438-49EA-8096-F1003DBB27D1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3:03:29.073" v="60971" actId="14100"/>
        <pc:sldMkLst>
          <pc:docMk/>
          <pc:sldMk cId="3194718708" sldId="1791"/>
        </pc:sldMkLst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9" creationId="{CE6E96EB-5643-4B35-8958-4625D29C0D1D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0" creationId="{BAC36D0D-4BF9-4CCB-934A-3810F1FFBB09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1" creationId="{E3EB8BF4-B025-4158-BB66-F2BAB5C1A4F7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2" creationId="{027391DA-3481-4B59-AA59-9E1997D46158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3" creationId="{4473AC69-6F17-4DA5-AF5B-ECE26A21A617}"/>
          </ac:spMkLst>
        </pc:spChg>
        <pc:spChg chg="mod">
          <ac:chgData name="Dona Kar" userId="df293a1c-b394-42ac-9875-de5602368004" providerId="ADAL" clId="{22B28799-2D24-448D-BA03-5E7C4206ED5B}" dt="2022-04-13T22:59:20.531" v="60770" actId="20577"/>
          <ac:spMkLst>
            <pc:docMk/>
            <pc:sldMk cId="3194718708" sldId="1791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2:59:23.331" v="60771" actId="478"/>
          <ac:spMkLst>
            <pc:docMk/>
            <pc:sldMk cId="3194718708" sldId="1791"/>
            <ac:spMk id="15" creationId="{B94EE4A5-EC0F-4A27-ADBF-7E1B9D8FD5AC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16" creationId="{1A910015-1F04-4E65-829F-FB73D5B69CA1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17" creationId="{0A7B91D6-CCA9-44A3-A578-311ABFF23B9C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18" creationId="{D0BC5FFB-4246-49C5-A31C-8D73F563129D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19" creationId="{30D678E8-A26B-4275-B27E-58A6DCF89372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0" creationId="{77B28DFE-555A-4F0D-B74C-02676DA7AB04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1" creationId="{094AF68B-41A1-4D2B-BC43-6B49E4BEEF9C}"/>
          </ac:spMkLst>
        </pc:spChg>
        <pc:spChg chg="mod">
          <ac:chgData name="Dona Kar" userId="df293a1c-b394-42ac-9875-de5602368004" providerId="ADAL" clId="{22B28799-2D24-448D-BA03-5E7C4206ED5B}" dt="2022-04-13T22:58:24.084" v="60673" actId="14100"/>
          <ac:spMkLst>
            <pc:docMk/>
            <pc:sldMk cId="3194718708" sldId="1791"/>
            <ac:spMk id="22" creationId="{0529494A-7862-43FD-BA08-6A004C12BC4A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3" creationId="{19CA1B34-BEE7-42C0-BCF5-46D01BF6E3BE}"/>
          </ac:spMkLst>
        </pc:spChg>
        <pc:spChg chg="mod">
          <ac:chgData name="Dona Kar" userId="df293a1c-b394-42ac-9875-de5602368004" providerId="ADAL" clId="{22B28799-2D24-448D-BA03-5E7C4206ED5B}" dt="2022-04-13T23:00:18.282" v="60857" actId="20577"/>
          <ac:spMkLst>
            <pc:docMk/>
            <pc:sldMk cId="3194718708" sldId="1791"/>
            <ac:spMk id="24" creationId="{F658F508-7FF4-4B5F-BB0A-3D1F02427888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5" creationId="{9837689D-25D6-4B23-A740-7C996ADA832B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6" creationId="{5B08A55C-4E2C-4EE2-B761-93D45FBA64C0}"/>
          </ac:spMkLst>
        </pc:spChg>
        <pc:spChg chg="mod">
          <ac:chgData name="Dona Kar" userId="df293a1c-b394-42ac-9875-de5602368004" providerId="ADAL" clId="{22B28799-2D24-448D-BA03-5E7C4206ED5B}" dt="2022-04-13T22:58:48.206" v="60681" actId="20577"/>
          <ac:spMkLst>
            <pc:docMk/>
            <pc:sldMk cId="3194718708" sldId="1791"/>
            <ac:spMk id="27" creationId="{EDA55F5A-5A2D-4BAF-A7E5-4EAF968D5AB2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8" creationId="{1E55B8E0-629B-4F41-98EE-447F1AE2201F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29" creationId="{20703CA3-73AD-4772-A56F-4C13FC6868A0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30" creationId="{3826C961-6CD5-47EE-B2C7-3A1A6A826758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37" creationId="{B2310CC1-2550-4881-B9FF-679EE634ED88}"/>
          </ac:spMkLst>
        </pc:spChg>
        <pc:spChg chg="add mod">
          <ac:chgData name="Dona Kar" userId="df293a1c-b394-42ac-9875-de5602368004" providerId="ADAL" clId="{22B28799-2D24-448D-BA03-5E7C4206ED5B}" dt="2022-04-13T23:02:44.916" v="60954" actId="1035"/>
          <ac:spMkLst>
            <pc:docMk/>
            <pc:sldMk cId="3194718708" sldId="1791"/>
            <ac:spMk id="38" creationId="{39DDDC25-FF1F-4B5F-AB43-859D5BE17E03}"/>
          </ac:spMkLst>
        </pc:spChg>
        <pc:spChg chg="add mod">
          <ac:chgData name="Dona Kar" userId="df293a1c-b394-42ac-9875-de5602368004" providerId="ADAL" clId="{22B28799-2D24-448D-BA03-5E7C4206ED5B}" dt="2022-04-13T23:03:29.073" v="60971" actId="14100"/>
          <ac:spMkLst>
            <pc:docMk/>
            <pc:sldMk cId="3194718708" sldId="1791"/>
            <ac:spMk id="40" creationId="{C331B2A9-299B-4DD1-A5B7-8E55D34E43E3}"/>
          </ac:spMkLst>
        </pc:sp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1" creationId="{B50042A0-0E69-484B-9999-57442FA45531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2" creationId="{792F5547-CC2E-40C0-BCAC-5BBFB7F211D9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3" creationId="{BAEFCC99-7C4D-42AA-BE95-8B92BEE61762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4" creationId="{908E8EBA-D965-4C4B-B7B4-7035A1E8F019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5" creationId="{9C48042C-A7F9-4A42-80D6-E3A7B39B8579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6" creationId="{AF25B5CA-B419-4971-9A83-47CD03705E7C}"/>
          </ac:picMkLst>
        </pc:picChg>
        <pc:picChg chg="add mod">
          <ac:chgData name="Dona Kar" userId="df293a1c-b394-42ac-9875-de5602368004" providerId="ADAL" clId="{22B28799-2D24-448D-BA03-5E7C4206ED5B}" dt="2022-04-13T23:02:44.916" v="60954" actId="1035"/>
          <ac:picMkLst>
            <pc:docMk/>
            <pc:sldMk cId="3194718708" sldId="1791"/>
            <ac:picMk id="39" creationId="{0059E8FB-A856-4C45-AD42-CF81F6B2DABF}"/>
          </ac:picMkLst>
        </pc:picChg>
        <pc:picChg chg="del">
          <ac:chgData name="Dona Kar" userId="df293a1c-b394-42ac-9875-de5602368004" providerId="ADAL" clId="{22B28799-2D24-448D-BA03-5E7C4206ED5B}" dt="2022-04-13T22:58:27.198" v="60674" actId="478"/>
          <ac:picMkLst>
            <pc:docMk/>
            <pc:sldMk cId="3194718708" sldId="1791"/>
            <ac:picMk id="21506" creationId="{E8010F32-EF9C-4231-993C-94032285C488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02:27.632" v="60924" actId="20577"/>
        <pc:sldMkLst>
          <pc:docMk/>
          <pc:sldMk cId="676986575" sldId="1792"/>
        </pc:sldMkLst>
        <pc:spChg chg="mod">
          <ac:chgData name="Dona Kar" userId="df293a1c-b394-42ac-9875-de5602368004" providerId="ADAL" clId="{22B28799-2D24-448D-BA03-5E7C4206ED5B}" dt="2022-04-13T23:01:10.755" v="60874" actId="20577"/>
          <ac:spMkLst>
            <pc:docMk/>
            <pc:sldMk cId="676986575" sldId="1792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16" creationId="{1A910015-1F04-4E65-829F-FB73D5B69CA1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17" creationId="{0A7B91D6-CCA9-44A3-A578-311ABFF23B9C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18" creationId="{D0BC5FFB-4246-49C5-A31C-8D73F563129D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19" creationId="{30D678E8-A26B-4275-B27E-58A6DCF89372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0" creationId="{77B28DFE-555A-4F0D-B74C-02676DA7AB04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1" creationId="{094AF68B-41A1-4D2B-BC43-6B49E4BEEF9C}"/>
          </ac:spMkLst>
        </pc:spChg>
        <pc:spChg chg="mod">
          <ac:chgData name="Dona Kar" userId="df293a1c-b394-42ac-9875-de5602368004" providerId="ADAL" clId="{22B28799-2D24-448D-BA03-5E7C4206ED5B}" dt="2022-04-13T23:00:04.186" v="60824" actId="20577"/>
          <ac:spMkLst>
            <pc:docMk/>
            <pc:sldMk cId="676986575" sldId="1792"/>
            <ac:spMk id="22" creationId="{0529494A-7862-43FD-BA08-6A004C12BC4A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3" creationId="{19CA1B34-BEE7-42C0-BCF5-46D01BF6E3BE}"/>
          </ac:spMkLst>
        </pc:spChg>
        <pc:spChg chg="mod">
          <ac:chgData name="Dona Kar" userId="df293a1c-b394-42ac-9875-de5602368004" providerId="ADAL" clId="{22B28799-2D24-448D-BA03-5E7C4206ED5B}" dt="2022-04-13T23:02:27.632" v="60924" actId="20577"/>
          <ac:spMkLst>
            <pc:docMk/>
            <pc:sldMk cId="676986575" sldId="1792"/>
            <ac:spMk id="24" creationId="{F658F508-7FF4-4B5F-BB0A-3D1F02427888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5" creationId="{9837689D-25D6-4B23-A740-7C996ADA832B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6" creationId="{5B08A55C-4E2C-4EE2-B761-93D45FBA64C0}"/>
          </ac:spMkLst>
        </pc:spChg>
        <pc:spChg chg="mod">
          <ac:chgData name="Dona Kar" userId="df293a1c-b394-42ac-9875-de5602368004" providerId="ADAL" clId="{22B28799-2D24-448D-BA03-5E7C4206ED5B}" dt="2022-04-13T22:59:53.097" v="60800" actId="20577"/>
          <ac:spMkLst>
            <pc:docMk/>
            <pc:sldMk cId="676986575" sldId="1792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8" creationId="{1E55B8E0-629B-4F41-98EE-447F1AE2201F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29" creationId="{20703CA3-73AD-4772-A56F-4C13FC6868A0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30" creationId="{3826C961-6CD5-47EE-B2C7-3A1A6A826758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37" creationId="{B2310CC1-2550-4881-B9FF-679EE634ED88}"/>
          </ac:spMkLst>
        </pc:spChg>
        <pc:spChg chg="del">
          <ac:chgData name="Dona Kar" userId="df293a1c-b394-42ac-9875-de5602368004" providerId="ADAL" clId="{22B28799-2D24-448D-BA03-5E7C4206ED5B}" dt="2022-04-13T23:00:31.973" v="60860" actId="478"/>
          <ac:spMkLst>
            <pc:docMk/>
            <pc:sldMk cId="676986575" sldId="1792"/>
            <ac:spMk id="38" creationId="{39DDDC25-FF1F-4B5F-AB43-859D5BE17E03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41" creationId="{CF9E76C5-1ED8-438D-9787-F0F9AB78959B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44" creationId="{431E31D3-7100-48F7-BB6D-4417BDF744DF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47" creationId="{7B2803C0-9D1B-4D9C-9574-6447B29457E2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50" creationId="{B9BF1B4A-84FC-4E1E-9F8D-569A175B5222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53" creationId="{C48F2545-EBEC-406D-B94C-D96ACD3EA44F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56" creationId="{EA43C61D-A1C5-42BC-8B99-7DADC85CBCD9}"/>
          </ac:spMkLst>
        </pc:spChg>
        <pc:spChg chg="mod">
          <ac:chgData name="Dona Kar" userId="df293a1c-b394-42ac-9875-de5602368004" providerId="ADAL" clId="{22B28799-2D24-448D-BA03-5E7C4206ED5B}" dt="2022-04-13T23:00:56.481" v="60867"/>
          <ac:spMkLst>
            <pc:docMk/>
            <pc:sldMk cId="676986575" sldId="1792"/>
            <ac:spMk id="59" creationId="{D96D335C-2278-45B8-935C-FF30F7D2A58F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1" creationId="{68A7555A-5248-40AD-BC90-F2E844C5C778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2" creationId="{36602ECC-B996-4A4C-8ACA-41AC3C11FDD8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3" creationId="{3C376B50-177C-49F3-A323-0DB74A31ADA8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4" creationId="{8A7B6529-3F22-4BBD-B5DA-8E3FB291F0B1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5" creationId="{6EB4E39E-D893-4447-8BDA-545D6166587D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6" creationId="{A4C15011-40F6-4615-8952-FC41F9452232}"/>
          </ac:spMkLst>
        </pc:spChg>
        <pc:spChg chg="add del mod">
          <ac:chgData name="Dona Kar" userId="df293a1c-b394-42ac-9875-de5602368004" providerId="ADAL" clId="{22B28799-2D24-448D-BA03-5E7C4206ED5B}" dt="2022-04-13T23:01:06.304" v="60870"/>
          <ac:spMkLst>
            <pc:docMk/>
            <pc:sldMk cId="676986575" sldId="1792"/>
            <ac:spMk id="67" creationId="{6569B254-560F-49C7-A358-7162772C2610}"/>
          </ac:spMkLst>
        </pc:spChg>
        <pc:spChg chg="add mod">
          <ac:chgData name="Dona Kar" userId="df293a1c-b394-42ac-9875-de5602368004" providerId="ADAL" clId="{22B28799-2D24-448D-BA03-5E7C4206ED5B}" dt="2022-04-13T23:02:17.085" v="60899" actId="14100"/>
          <ac:spMkLst>
            <pc:docMk/>
            <pc:sldMk cId="676986575" sldId="1792"/>
            <ac:spMk id="68" creationId="{4F7EE0F9-0DB3-4139-ABB9-5AA643E84BE5}"/>
          </ac:spMkLst>
        </pc:s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40" creationId="{9720CDD1-622F-4592-8CD8-70407BACD3B7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43" creationId="{1357FF68-A340-46E4-AE68-98C60293B5A0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46" creationId="{A9040ADE-2092-49E7-BA74-6C2715A1CE5B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49" creationId="{BDB11E31-C0B0-4947-A24E-A859605767F6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52" creationId="{2F67AC10-2C11-4648-97B5-A20C99A365B1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55" creationId="{282D49FA-983D-451D-9AD9-BA2BFABA5E8D}"/>
          </ac:grpSpMkLst>
        </pc:grpChg>
        <pc:grpChg chg="add del mod">
          <ac:chgData name="Dona Kar" userId="df293a1c-b394-42ac-9875-de5602368004" providerId="ADAL" clId="{22B28799-2D24-448D-BA03-5E7C4206ED5B}" dt="2022-04-13T23:01:06.304" v="60870"/>
          <ac:grpSpMkLst>
            <pc:docMk/>
            <pc:sldMk cId="676986575" sldId="1792"/>
            <ac:grpSpMk id="58" creationId="{26F9E4C2-9856-43B8-A306-7C4012820175}"/>
          </ac:grpSpMkLst>
        </pc:grpChg>
        <pc:picChg chg="add mod">
          <ac:chgData name="Dona Kar" userId="df293a1c-b394-42ac-9875-de5602368004" providerId="ADAL" clId="{22B28799-2D24-448D-BA03-5E7C4206ED5B}" dt="2022-04-13T23:02:13.981" v="60898" actId="14100"/>
          <ac:picMkLst>
            <pc:docMk/>
            <pc:sldMk cId="676986575" sldId="1792"/>
            <ac:picMk id="4" creationId="{2B0FF1CA-AE8C-472E-819D-886C4A9169DF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1" creationId="{B50042A0-0E69-484B-9999-57442FA45531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2" creationId="{792F5547-CC2E-40C0-BCAC-5BBFB7F211D9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3" creationId="{BAEFCC99-7C4D-42AA-BE95-8B92BEE61762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4" creationId="{908E8EBA-D965-4C4B-B7B4-7035A1E8F019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5" creationId="{9C48042C-A7F9-4A42-80D6-E3A7B39B8579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6" creationId="{AF25B5CA-B419-4971-9A83-47CD03705E7C}"/>
          </ac:picMkLst>
        </pc:picChg>
        <pc:picChg chg="del">
          <ac:chgData name="Dona Kar" userId="df293a1c-b394-42ac-9875-de5602368004" providerId="ADAL" clId="{22B28799-2D24-448D-BA03-5E7C4206ED5B}" dt="2022-04-13T23:00:31.973" v="60860" actId="478"/>
          <ac:picMkLst>
            <pc:docMk/>
            <pc:sldMk cId="676986575" sldId="1792"/>
            <ac:picMk id="39" creationId="{0059E8FB-A856-4C45-AD42-CF81F6B2DABF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42" creationId="{8397C86F-C633-4735-B6E9-459FF56464F3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45" creationId="{C7C4E8F0-EFF7-4D64-9ED6-2676C3ABE8FB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48" creationId="{B29DCA7C-69C5-459A-BE3F-6ACEC9F97DEA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51" creationId="{616C6AC7-FC73-4121-994E-CCBDB112B5CD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54" creationId="{017561A8-3A46-4BC5-A7C9-ACDD360EEC37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57" creationId="{FD7D0A61-240C-4476-821B-9A8B07AE4F06}"/>
          </ac:picMkLst>
        </pc:picChg>
        <pc:picChg chg="mod">
          <ac:chgData name="Dona Kar" userId="df293a1c-b394-42ac-9875-de5602368004" providerId="ADAL" clId="{22B28799-2D24-448D-BA03-5E7C4206ED5B}" dt="2022-04-13T23:00:56.481" v="60867"/>
          <ac:picMkLst>
            <pc:docMk/>
            <pc:sldMk cId="676986575" sldId="1792"/>
            <ac:picMk id="60" creationId="{4EEA39CE-469A-4739-A555-7318222441F1}"/>
          </ac:picMkLst>
        </pc:picChg>
        <pc:picChg chg="add del mod">
          <ac:chgData name="Dona Kar" userId="df293a1c-b394-42ac-9875-de5602368004" providerId="ADAL" clId="{22B28799-2D24-448D-BA03-5E7C4206ED5B}" dt="2022-04-13T23:01:56.263" v="60895"/>
          <ac:picMkLst>
            <pc:docMk/>
            <pc:sldMk cId="676986575" sldId="1792"/>
            <ac:picMk id="69" creationId="{6D0FCE36-0C3B-4DFF-ADE7-869B9BB5EA19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10:21.953" v="61226" actId="20577"/>
        <pc:sldMkLst>
          <pc:docMk/>
          <pc:sldMk cId="3683272781" sldId="1793"/>
        </pc:sldMkLst>
        <pc:spChg chg="del">
          <ac:chgData name="Dona Kar" userId="df293a1c-b394-42ac-9875-de5602368004" providerId="ADAL" clId="{22B28799-2D24-448D-BA03-5E7C4206ED5B}" dt="2022-04-13T23:07:32.216" v="61111" actId="478"/>
          <ac:spMkLst>
            <pc:docMk/>
            <pc:sldMk cId="3683272781" sldId="1793"/>
            <ac:spMk id="7" creationId="{073FC372-2FF6-45DC-B364-91BFE2B4D775}"/>
          </ac:spMkLst>
        </pc:spChg>
        <pc:spChg chg="mod">
          <ac:chgData name="Dona Kar" userId="df293a1c-b394-42ac-9875-de5602368004" providerId="ADAL" clId="{22B28799-2D24-448D-BA03-5E7C4206ED5B}" dt="2022-04-13T23:04:37.208" v="60976" actId="14100"/>
          <ac:spMkLst>
            <pc:docMk/>
            <pc:sldMk cId="3683272781" sldId="1793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3:10:21.953" v="61226" actId="20577"/>
          <ac:spMkLst>
            <pc:docMk/>
            <pc:sldMk cId="3683272781" sldId="1793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3:10:08.026" v="61192" actId="1076"/>
          <ac:spMkLst>
            <pc:docMk/>
            <pc:sldMk cId="3683272781" sldId="1793"/>
            <ac:spMk id="27" creationId="{EDA55F5A-5A2D-4BAF-A7E5-4EAF968D5AB2}"/>
          </ac:spMkLst>
        </pc:spChg>
        <pc:picChg chg="del mod">
          <ac:chgData name="Dona Kar" userId="df293a1c-b394-42ac-9875-de5602368004" providerId="ADAL" clId="{22B28799-2D24-448D-BA03-5E7C4206ED5B}" dt="2022-04-13T23:03:43.879" v="60974" actId="478"/>
          <ac:picMkLst>
            <pc:docMk/>
            <pc:sldMk cId="3683272781" sldId="1793"/>
            <ac:picMk id="3074" creationId="{1F038ACE-7D94-4CD7-B0B8-5DE2C8D70B0E}"/>
          </ac:picMkLst>
        </pc:picChg>
        <pc:picChg chg="add mod">
          <ac:chgData name="Dona Kar" userId="df293a1c-b394-42ac-9875-de5602368004" providerId="ADAL" clId="{22B28799-2D24-448D-BA03-5E7C4206ED5B}" dt="2022-04-13T23:10:05.118" v="61191" actId="1076"/>
          <ac:picMkLst>
            <pc:docMk/>
            <pc:sldMk cId="3683272781" sldId="1793"/>
            <ac:picMk id="5122" creationId="{8CE66643-6332-41BF-A3B6-0AC81B1718E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13:04.479" v="61315" actId="20577"/>
        <pc:sldMkLst>
          <pc:docMk/>
          <pc:sldMk cId="3406288145" sldId="1794"/>
        </pc:sldMkLst>
        <pc:spChg chg="del mod">
          <ac:chgData name="Dona Kar" userId="df293a1c-b394-42ac-9875-de5602368004" providerId="ADAL" clId="{22B28799-2D24-448D-BA03-5E7C4206ED5B}" dt="2022-04-13T23:11:12.063" v="61276" actId="21"/>
          <ac:spMkLst>
            <pc:docMk/>
            <pc:sldMk cId="3406288145" sldId="1794"/>
            <ac:spMk id="14" creationId="{6FDF728F-A30C-4DFE-BC4D-86048A3A0198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16" creationId="{1A910015-1F04-4E65-829F-FB73D5B69CA1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17" creationId="{0A7B91D6-CCA9-44A3-A578-311ABFF23B9C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18" creationId="{D0BC5FFB-4246-49C5-A31C-8D73F563129D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19" creationId="{30D678E8-A26B-4275-B27E-58A6DCF89372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0" creationId="{77B28DFE-555A-4F0D-B74C-02676DA7AB04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1" creationId="{094AF68B-41A1-4D2B-BC43-6B49E4BEEF9C}"/>
          </ac:spMkLst>
        </pc:spChg>
        <pc:spChg chg="mod">
          <ac:chgData name="Dona Kar" userId="df293a1c-b394-42ac-9875-de5602368004" providerId="ADAL" clId="{22B28799-2D24-448D-BA03-5E7C4206ED5B}" dt="2022-04-13T23:13:04.479" v="61315" actId="20577"/>
          <ac:spMkLst>
            <pc:docMk/>
            <pc:sldMk cId="3406288145" sldId="1794"/>
            <ac:spMk id="22" creationId="{0529494A-7862-43FD-BA08-6A004C12BC4A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3" creationId="{19CA1B34-BEE7-42C0-BCF5-46D01BF6E3BE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5" creationId="{9837689D-25D6-4B23-A740-7C996ADA832B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6" creationId="{5B08A55C-4E2C-4EE2-B761-93D45FBA64C0}"/>
          </ac:spMkLst>
        </pc:spChg>
        <pc:spChg chg="mod">
          <ac:chgData name="Dona Kar" userId="df293a1c-b394-42ac-9875-de5602368004" providerId="ADAL" clId="{22B28799-2D24-448D-BA03-5E7C4206ED5B}" dt="2022-04-13T23:12:47.783" v="61313" actId="1076"/>
          <ac:spMkLst>
            <pc:docMk/>
            <pc:sldMk cId="3406288145" sldId="1794"/>
            <ac:spMk id="27" creationId="{EDA55F5A-5A2D-4BAF-A7E5-4EAF968D5AB2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8" creationId="{1E55B8E0-629B-4F41-98EE-447F1AE2201F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29" creationId="{20703CA3-73AD-4772-A56F-4C13FC6868A0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30" creationId="{3826C961-6CD5-47EE-B2C7-3A1A6A826758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37" creationId="{B2310CC1-2550-4881-B9FF-679EE634ED88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38" creationId="{39DDDC25-FF1F-4B5F-AB43-859D5BE17E03}"/>
          </ac:spMkLst>
        </pc:spChg>
        <pc:spChg chg="del">
          <ac:chgData name="Dona Kar" userId="df293a1c-b394-42ac-9875-de5602368004" providerId="ADAL" clId="{22B28799-2D24-448D-BA03-5E7C4206ED5B}" dt="2022-04-13T23:10:35.704" v="61228" actId="478"/>
          <ac:spMkLst>
            <pc:docMk/>
            <pc:sldMk cId="3406288145" sldId="1794"/>
            <ac:spMk id="40" creationId="{C331B2A9-299B-4DD1-A5B7-8E55D34E43E3}"/>
          </ac:spMkLst>
        </pc:spChg>
        <pc:graphicFrameChg chg="add mod modGraphic">
          <ac:chgData name="Dona Kar" userId="df293a1c-b394-42ac-9875-de5602368004" providerId="ADAL" clId="{22B28799-2D24-448D-BA03-5E7C4206ED5B}" dt="2022-04-13T23:12:44.724" v="61312" actId="1076"/>
          <ac:graphicFrameMkLst>
            <pc:docMk/>
            <pc:sldMk cId="3406288145" sldId="1794"/>
            <ac:graphicFrameMk id="2" creationId="{BC6FB02C-A50C-4612-B265-AE801BE01263}"/>
          </ac:graphicFrameMkLst>
        </pc:graphicFrame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1" creationId="{B50042A0-0E69-484B-9999-57442FA45531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2" creationId="{792F5547-CC2E-40C0-BCAC-5BBFB7F211D9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3" creationId="{BAEFCC99-7C4D-42AA-BE95-8B92BEE61762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4" creationId="{908E8EBA-D965-4C4B-B7B4-7035A1E8F019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5" creationId="{9C48042C-A7F9-4A42-80D6-E3A7B39B8579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6" creationId="{AF25B5CA-B419-4971-9A83-47CD03705E7C}"/>
          </ac:picMkLst>
        </pc:picChg>
        <pc:picChg chg="del">
          <ac:chgData name="Dona Kar" userId="df293a1c-b394-42ac-9875-de5602368004" providerId="ADAL" clId="{22B28799-2D24-448D-BA03-5E7C4206ED5B}" dt="2022-04-13T23:10:35.704" v="61228" actId="478"/>
          <ac:picMkLst>
            <pc:docMk/>
            <pc:sldMk cId="3406288145" sldId="1794"/>
            <ac:picMk id="39" creationId="{0059E8FB-A856-4C45-AD42-CF81F6B2DABF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15:54.485" v="61498" actId="20577"/>
        <pc:sldMkLst>
          <pc:docMk/>
          <pc:sldMk cId="951350935" sldId="1795"/>
        </pc:sldMkLst>
        <pc:spChg chg="add mod">
          <ac:chgData name="Dona Kar" userId="df293a1c-b394-42ac-9875-de5602368004" providerId="ADAL" clId="{22B28799-2D24-448D-BA03-5E7C4206ED5B}" dt="2022-04-13T23:15:32.731" v="61434" actId="1076"/>
          <ac:spMkLst>
            <pc:docMk/>
            <pc:sldMk cId="951350935" sldId="1795"/>
            <ac:spMk id="7" creationId="{5F82FB62-BFCE-40C0-8D27-840D1520937C}"/>
          </ac:spMkLst>
        </pc:spChg>
        <pc:spChg chg="add mod">
          <ac:chgData name="Dona Kar" userId="df293a1c-b394-42ac-9875-de5602368004" providerId="ADAL" clId="{22B28799-2D24-448D-BA03-5E7C4206ED5B}" dt="2022-04-13T23:15:32.731" v="61434" actId="1076"/>
          <ac:spMkLst>
            <pc:docMk/>
            <pc:sldMk cId="951350935" sldId="1795"/>
            <ac:spMk id="9" creationId="{32B02D59-FE25-4F24-9BD2-A47373D78CCF}"/>
          </ac:spMkLst>
        </pc:spChg>
        <pc:spChg chg="mod">
          <ac:chgData name="Dona Kar" userId="df293a1c-b394-42ac-9875-de5602368004" providerId="ADAL" clId="{22B28799-2D24-448D-BA03-5E7C4206ED5B}" dt="2022-04-13T23:13:27.735" v="61318" actId="14100"/>
          <ac:spMkLst>
            <pc:docMk/>
            <pc:sldMk cId="951350935" sldId="1795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3:15:54.485" v="61498" actId="20577"/>
          <ac:spMkLst>
            <pc:docMk/>
            <pc:sldMk cId="951350935" sldId="1795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3:14:37.255" v="61407" actId="20577"/>
          <ac:spMkLst>
            <pc:docMk/>
            <pc:sldMk cId="951350935" sldId="1795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23:15:15.777" v="61430" actId="1076"/>
          <ac:picMkLst>
            <pc:docMk/>
            <pc:sldMk cId="951350935" sldId="1795"/>
            <ac:picMk id="10" creationId="{4F422681-E2A3-4EA9-9DB2-DB4D6D5207A1}"/>
          </ac:picMkLst>
        </pc:picChg>
        <pc:picChg chg="add mod">
          <ac:chgData name="Dona Kar" userId="df293a1c-b394-42ac-9875-de5602368004" providerId="ADAL" clId="{22B28799-2D24-448D-BA03-5E7C4206ED5B}" dt="2022-04-13T23:15:26.013" v="61433" actId="14100"/>
          <ac:picMkLst>
            <pc:docMk/>
            <pc:sldMk cId="951350935" sldId="1795"/>
            <ac:picMk id="11" creationId="{7D15ED8B-45B9-4C62-99D9-1E4534F8A59D}"/>
          </ac:picMkLst>
        </pc:picChg>
        <pc:picChg chg="del">
          <ac:chgData name="Dona Kar" userId="df293a1c-b394-42ac-9875-de5602368004" providerId="ADAL" clId="{22B28799-2D24-448D-BA03-5E7C4206ED5B}" dt="2022-04-13T23:13:30.184" v="61319" actId="478"/>
          <ac:picMkLst>
            <pc:docMk/>
            <pc:sldMk cId="951350935" sldId="1795"/>
            <ac:picMk id="5122" creationId="{8CE66643-6332-41BF-A3B6-0AC81B1718ED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28:39.681" v="62024" actId="1076"/>
        <pc:sldMkLst>
          <pc:docMk/>
          <pc:sldMk cId="3650796564" sldId="1796"/>
        </pc:sldMkLst>
        <pc:spChg chg="del">
          <ac:chgData name="Dona Kar" userId="df293a1c-b394-42ac-9875-de5602368004" providerId="ADAL" clId="{22B28799-2D24-448D-BA03-5E7C4206ED5B}" dt="2022-04-13T23:17:43.608" v="61568" actId="478"/>
          <ac:spMkLst>
            <pc:docMk/>
            <pc:sldMk cId="3650796564" sldId="1796"/>
            <ac:spMk id="7" creationId="{5F82FB62-BFCE-40C0-8D27-840D1520937C}"/>
          </ac:spMkLst>
        </pc:spChg>
        <pc:spChg chg="del">
          <ac:chgData name="Dona Kar" userId="df293a1c-b394-42ac-9875-de5602368004" providerId="ADAL" clId="{22B28799-2D24-448D-BA03-5E7C4206ED5B}" dt="2022-04-13T23:17:43.608" v="61568" actId="478"/>
          <ac:spMkLst>
            <pc:docMk/>
            <pc:sldMk cId="3650796564" sldId="1796"/>
            <ac:spMk id="9" creationId="{32B02D59-FE25-4F24-9BD2-A47373D78CCF}"/>
          </ac:spMkLst>
        </pc:spChg>
        <pc:spChg chg="add mod ord">
          <ac:chgData name="Dona Kar" userId="df293a1c-b394-42ac-9875-de5602368004" providerId="ADAL" clId="{22B28799-2D24-448D-BA03-5E7C4206ED5B}" dt="2022-04-13T23:27:58.377" v="62012" actId="1076"/>
          <ac:spMkLst>
            <pc:docMk/>
            <pc:sldMk cId="3650796564" sldId="1796"/>
            <ac:spMk id="12" creationId="{229BE8C9-7C86-47D4-95DE-0A6556A11479}"/>
          </ac:spMkLst>
        </pc:spChg>
        <pc:spChg chg="add del">
          <ac:chgData name="Dona Kar" userId="df293a1c-b394-42ac-9875-de5602368004" providerId="ADAL" clId="{22B28799-2D24-448D-BA03-5E7C4206ED5B}" dt="2022-04-13T23:18:39.973" v="61576" actId="22"/>
          <ac:spMkLst>
            <pc:docMk/>
            <pc:sldMk cId="3650796564" sldId="1796"/>
            <ac:spMk id="13" creationId="{C04D9EAC-0336-4F01-8633-4A896F2BDCFF}"/>
          </ac:spMkLst>
        </pc:spChg>
        <pc:spChg chg="add mod">
          <ac:chgData name="Dona Kar" userId="df293a1c-b394-42ac-9875-de5602368004" providerId="ADAL" clId="{22B28799-2D24-448D-BA03-5E7C4206ED5B}" dt="2022-04-13T23:20:14.222" v="61669" actId="20577"/>
          <ac:spMkLst>
            <pc:docMk/>
            <pc:sldMk cId="3650796564" sldId="1796"/>
            <ac:spMk id="14" creationId="{0E2C1EEF-8EE6-4A10-A02D-48BC98036DAD}"/>
          </ac:spMkLst>
        </pc:spChg>
        <pc:spChg chg="add mod">
          <ac:chgData name="Dona Kar" userId="df293a1c-b394-42ac-9875-de5602368004" providerId="ADAL" clId="{22B28799-2D24-448D-BA03-5E7C4206ED5B}" dt="2022-04-13T23:19:58.119" v="61648" actId="255"/>
          <ac:spMkLst>
            <pc:docMk/>
            <pc:sldMk cId="3650796564" sldId="1796"/>
            <ac:spMk id="15" creationId="{3C5E13D4-2162-4F07-A265-01CB2588DB2E}"/>
          </ac:spMkLst>
        </pc:spChg>
        <pc:spChg chg="add mod">
          <ac:chgData name="Dona Kar" userId="df293a1c-b394-42ac-9875-de5602368004" providerId="ADAL" clId="{22B28799-2D24-448D-BA03-5E7C4206ED5B}" dt="2022-04-13T23:20:27.388" v="61695" actId="20577"/>
          <ac:spMkLst>
            <pc:docMk/>
            <pc:sldMk cId="3650796564" sldId="1796"/>
            <ac:spMk id="16" creationId="{A24C8680-E4FA-43A9-A0FA-2D0F2F279332}"/>
          </ac:spMkLst>
        </pc:spChg>
        <pc:spChg chg="add mod">
          <ac:chgData name="Dona Kar" userId="df293a1c-b394-42ac-9875-de5602368004" providerId="ADAL" clId="{22B28799-2D24-448D-BA03-5E7C4206ED5B}" dt="2022-04-13T23:20:38.355" v="61733" actId="20577"/>
          <ac:spMkLst>
            <pc:docMk/>
            <pc:sldMk cId="3650796564" sldId="1796"/>
            <ac:spMk id="17" creationId="{BEA2C581-3E47-403F-8A4C-F6598AD9FB59}"/>
          </ac:spMkLst>
        </pc:spChg>
        <pc:spChg chg="add mod ord">
          <ac:chgData name="Dona Kar" userId="df293a1c-b394-42ac-9875-de5602368004" providerId="ADAL" clId="{22B28799-2D24-448D-BA03-5E7C4206ED5B}" dt="2022-04-13T23:20:02.773" v="61649" actId="6549"/>
          <ac:spMkLst>
            <pc:docMk/>
            <pc:sldMk cId="3650796564" sldId="1796"/>
            <ac:spMk id="18" creationId="{D0AE18FF-3399-4A03-A335-528A6748519F}"/>
          </ac:spMkLst>
        </pc:spChg>
        <pc:spChg chg="mod">
          <ac:chgData name="Dona Kar" userId="df293a1c-b394-42ac-9875-de5602368004" providerId="ADAL" clId="{22B28799-2D24-448D-BA03-5E7C4206ED5B}" dt="2022-04-13T23:16:13.324" v="61501" actId="14100"/>
          <ac:spMkLst>
            <pc:docMk/>
            <pc:sldMk cId="3650796564" sldId="1796"/>
            <ac:spMk id="19" creationId="{2C1A33F9-45BF-44E7-A7E6-A30DD9778B4B}"/>
          </ac:spMkLst>
        </pc:spChg>
        <pc:spChg chg="add mod">
          <ac:chgData name="Dona Kar" userId="df293a1c-b394-42ac-9875-de5602368004" providerId="ADAL" clId="{22B28799-2D24-448D-BA03-5E7C4206ED5B}" dt="2022-04-13T23:25:38.644" v="61988" actId="2711"/>
          <ac:spMkLst>
            <pc:docMk/>
            <pc:sldMk cId="3650796564" sldId="1796"/>
            <ac:spMk id="20" creationId="{1F0F1F19-0420-4BAD-B09F-58B71DF8CCF1}"/>
          </ac:spMkLst>
        </pc:spChg>
        <pc:spChg chg="mod">
          <ac:chgData name="Dona Kar" userId="df293a1c-b394-42ac-9875-de5602368004" providerId="ADAL" clId="{22B28799-2D24-448D-BA03-5E7C4206ED5B}" dt="2022-04-13T23:21:23.994" v="61771" actId="20577"/>
          <ac:spMkLst>
            <pc:docMk/>
            <pc:sldMk cId="3650796564" sldId="1796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3:19:25.834" v="61640" actId="14100"/>
          <ac:spMkLst>
            <pc:docMk/>
            <pc:sldMk cId="3650796564" sldId="1796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3:17:43.608" v="61568" actId="478"/>
          <ac:picMkLst>
            <pc:docMk/>
            <pc:sldMk cId="3650796564" sldId="1796"/>
            <ac:picMk id="10" creationId="{4F422681-E2A3-4EA9-9DB2-DB4D6D5207A1}"/>
          </ac:picMkLst>
        </pc:picChg>
        <pc:picChg chg="del">
          <ac:chgData name="Dona Kar" userId="df293a1c-b394-42ac-9875-de5602368004" providerId="ADAL" clId="{22B28799-2D24-448D-BA03-5E7C4206ED5B}" dt="2022-04-13T23:17:43.608" v="61568" actId="478"/>
          <ac:picMkLst>
            <pc:docMk/>
            <pc:sldMk cId="3650796564" sldId="1796"/>
            <ac:picMk id="11" creationId="{7D15ED8B-45B9-4C62-99D9-1E4534F8A59D}"/>
          </ac:picMkLst>
        </pc:picChg>
        <pc:picChg chg="add del mod">
          <ac:chgData name="Dona Kar" userId="df293a1c-b394-42ac-9875-de5602368004" providerId="ADAL" clId="{22B28799-2D24-448D-BA03-5E7C4206ED5B}" dt="2022-04-13T23:28:07.807" v="62017" actId="21"/>
          <ac:picMkLst>
            <pc:docMk/>
            <pc:sldMk cId="3650796564" sldId="1796"/>
            <ac:picMk id="21" creationId="{4E2D8609-BD9F-4AD8-923D-44DECAE2614D}"/>
          </ac:picMkLst>
        </pc:picChg>
        <pc:picChg chg="add mod">
          <ac:chgData name="Dona Kar" userId="df293a1c-b394-42ac-9875-de5602368004" providerId="ADAL" clId="{22B28799-2D24-448D-BA03-5E7C4206ED5B}" dt="2022-04-13T23:28:39.681" v="62024" actId="1076"/>
          <ac:picMkLst>
            <pc:docMk/>
            <pc:sldMk cId="3650796564" sldId="1796"/>
            <ac:picMk id="22" creationId="{F19D261F-0727-4DF6-872E-2FDC6A0262D4}"/>
          </ac:picMkLst>
        </pc:picChg>
      </pc:sldChg>
      <pc:sldChg chg="addSp modSp add mod">
        <pc:chgData name="Dona Kar" userId="df293a1c-b394-42ac-9875-de5602368004" providerId="ADAL" clId="{22B28799-2D24-448D-BA03-5E7C4206ED5B}" dt="2022-04-13T23:28:42.023" v="62025"/>
        <pc:sldMkLst>
          <pc:docMk/>
          <pc:sldMk cId="3844303378" sldId="1797"/>
        </pc:sldMkLst>
        <pc:spChg chg="mod">
          <ac:chgData name="Dona Kar" userId="df293a1c-b394-42ac-9875-de5602368004" providerId="ADAL" clId="{22B28799-2D24-448D-BA03-5E7C4206ED5B}" dt="2022-04-13T23:21:36.969" v="61774" actId="207"/>
          <ac:spMkLst>
            <pc:docMk/>
            <pc:sldMk cId="3844303378" sldId="1797"/>
            <ac:spMk id="14" creationId="{0E2C1EEF-8EE6-4A10-A02D-48BC98036DAD}"/>
          </ac:spMkLst>
        </pc:spChg>
        <pc:spChg chg="mod">
          <ac:chgData name="Dona Kar" userId="df293a1c-b394-42ac-9875-de5602368004" providerId="ADAL" clId="{22B28799-2D24-448D-BA03-5E7C4206ED5B}" dt="2022-04-13T23:21:44.760" v="61806" actId="1036"/>
          <ac:spMkLst>
            <pc:docMk/>
            <pc:sldMk cId="3844303378" sldId="1797"/>
            <ac:spMk id="15" creationId="{3C5E13D4-2162-4F07-A265-01CB2588DB2E}"/>
          </ac:spMkLst>
        </pc:spChg>
        <pc:spChg chg="mod">
          <ac:chgData name="Dona Kar" userId="df293a1c-b394-42ac-9875-de5602368004" providerId="ADAL" clId="{22B28799-2D24-448D-BA03-5E7C4206ED5B}" dt="2022-04-13T23:21:31.908" v="61773" actId="207"/>
          <ac:spMkLst>
            <pc:docMk/>
            <pc:sldMk cId="3844303378" sldId="1797"/>
            <ac:spMk id="16" creationId="{A24C8680-E4FA-43A9-A0FA-2D0F2F279332}"/>
          </ac:spMkLst>
        </pc:spChg>
        <pc:spChg chg="mod">
          <ac:chgData name="Dona Kar" userId="df293a1c-b394-42ac-9875-de5602368004" providerId="ADAL" clId="{22B28799-2D24-448D-BA03-5E7C4206ED5B}" dt="2022-04-13T23:24:33.002" v="61949" actId="20577"/>
          <ac:spMkLst>
            <pc:docMk/>
            <pc:sldMk cId="3844303378" sldId="1797"/>
            <ac:spMk id="20" creationId="{1F0F1F19-0420-4BAD-B09F-58B71DF8CCF1}"/>
          </ac:spMkLst>
        </pc:spChg>
        <pc:spChg chg="mod">
          <ac:chgData name="Dona Kar" userId="df293a1c-b394-42ac-9875-de5602368004" providerId="ADAL" clId="{22B28799-2D24-448D-BA03-5E7C4206ED5B}" dt="2022-04-13T23:24:23.816" v="61945" actId="13926"/>
          <ac:spMkLst>
            <pc:docMk/>
            <pc:sldMk cId="3844303378" sldId="1797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23:28:42.023" v="62025"/>
          <ac:picMkLst>
            <pc:docMk/>
            <pc:sldMk cId="3844303378" sldId="1797"/>
            <ac:picMk id="13" creationId="{7330DECB-BA03-4223-A493-21A87D06F6D4}"/>
          </ac:picMkLst>
        </pc:picChg>
      </pc:sldChg>
      <pc:sldChg chg="addSp modSp add mod">
        <pc:chgData name="Dona Kar" userId="df293a1c-b394-42ac-9875-de5602368004" providerId="ADAL" clId="{22B28799-2D24-448D-BA03-5E7C4206ED5B}" dt="2022-04-13T23:43:33.989" v="62750" actId="20577"/>
        <pc:sldMkLst>
          <pc:docMk/>
          <pc:sldMk cId="1612594502" sldId="1798"/>
        </pc:sldMkLst>
        <pc:spChg chg="mod">
          <ac:chgData name="Dona Kar" userId="df293a1c-b394-42ac-9875-de5602368004" providerId="ADAL" clId="{22B28799-2D24-448D-BA03-5E7C4206ED5B}" dt="2022-04-13T23:24:50.781" v="61973" actId="1036"/>
          <ac:spMkLst>
            <pc:docMk/>
            <pc:sldMk cId="1612594502" sldId="1798"/>
            <ac:spMk id="15" creationId="{3C5E13D4-2162-4F07-A265-01CB2588DB2E}"/>
          </ac:spMkLst>
        </pc:spChg>
        <pc:spChg chg="mod">
          <ac:chgData name="Dona Kar" userId="df293a1c-b394-42ac-9875-de5602368004" providerId="ADAL" clId="{22B28799-2D24-448D-BA03-5E7C4206ED5B}" dt="2022-04-13T23:24:42.247" v="61951" actId="207"/>
          <ac:spMkLst>
            <pc:docMk/>
            <pc:sldMk cId="1612594502" sldId="1798"/>
            <ac:spMk id="16" creationId="{A24C8680-E4FA-43A9-A0FA-2D0F2F279332}"/>
          </ac:spMkLst>
        </pc:spChg>
        <pc:spChg chg="mod">
          <ac:chgData name="Dona Kar" userId="df293a1c-b394-42ac-9875-de5602368004" providerId="ADAL" clId="{22B28799-2D24-448D-BA03-5E7C4206ED5B}" dt="2022-04-13T23:24:46.274" v="61952" actId="207"/>
          <ac:spMkLst>
            <pc:docMk/>
            <pc:sldMk cId="1612594502" sldId="1798"/>
            <ac:spMk id="17" creationId="{BEA2C581-3E47-403F-8A4C-F6598AD9FB59}"/>
          </ac:spMkLst>
        </pc:spChg>
        <pc:spChg chg="mod">
          <ac:chgData name="Dona Kar" userId="df293a1c-b394-42ac-9875-de5602368004" providerId="ADAL" clId="{22B28799-2D24-448D-BA03-5E7C4206ED5B}" dt="2022-04-13T23:43:33.989" v="62750" actId="20577"/>
          <ac:spMkLst>
            <pc:docMk/>
            <pc:sldMk cId="1612594502" sldId="1798"/>
            <ac:spMk id="20" creationId="{1F0F1F19-0420-4BAD-B09F-58B71DF8CCF1}"/>
          </ac:spMkLst>
        </pc:spChg>
        <pc:spChg chg="mod">
          <ac:chgData name="Dona Kar" userId="df293a1c-b394-42ac-9875-de5602368004" providerId="ADAL" clId="{22B28799-2D24-448D-BA03-5E7C4206ED5B}" dt="2022-04-13T23:25:53.678" v="61989" actId="20577"/>
          <ac:spMkLst>
            <pc:docMk/>
            <pc:sldMk cId="1612594502" sldId="1798"/>
            <ac:spMk id="24" creationId="{F658F508-7FF4-4B5F-BB0A-3D1F02427888}"/>
          </ac:spMkLst>
        </pc:spChg>
        <pc:picChg chg="add mod">
          <ac:chgData name="Dona Kar" userId="df293a1c-b394-42ac-9875-de5602368004" providerId="ADAL" clId="{22B28799-2D24-448D-BA03-5E7C4206ED5B}" dt="2022-04-13T23:28:43.466" v="62026"/>
          <ac:picMkLst>
            <pc:docMk/>
            <pc:sldMk cId="1612594502" sldId="1798"/>
            <ac:picMk id="13" creationId="{A1D536FA-F1D4-488B-A11D-1A25CE0DA64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34:00.708" v="62302" actId="5793"/>
        <pc:sldMkLst>
          <pc:docMk/>
          <pc:sldMk cId="3809519592" sldId="1799"/>
        </pc:sldMkLst>
        <pc:spChg chg="del mod">
          <ac:chgData name="Dona Kar" userId="df293a1c-b394-42ac-9875-de5602368004" providerId="ADAL" clId="{22B28799-2D24-448D-BA03-5E7C4206ED5B}" dt="2022-04-13T23:30:14.082" v="62077" actId="478"/>
          <ac:spMkLst>
            <pc:docMk/>
            <pc:sldMk cId="3809519592" sldId="1799"/>
            <ac:spMk id="12" creationId="{229BE8C9-7C86-47D4-95DE-0A6556A11479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4" creationId="{0E2C1EEF-8EE6-4A10-A02D-48BC98036DAD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5" creationId="{3C5E13D4-2162-4F07-A265-01CB2588DB2E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6" creationId="{A24C8680-E4FA-43A9-A0FA-2D0F2F279332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7" creationId="{BEA2C581-3E47-403F-8A4C-F6598AD9FB59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18" creationId="{D0AE18FF-3399-4A03-A335-528A6748519F}"/>
          </ac:spMkLst>
        </pc:spChg>
        <pc:spChg chg="mod">
          <ac:chgData name="Dona Kar" userId="df293a1c-b394-42ac-9875-de5602368004" providerId="ADAL" clId="{22B28799-2D24-448D-BA03-5E7C4206ED5B}" dt="2022-04-13T23:30:45.364" v="62084" actId="14100"/>
          <ac:spMkLst>
            <pc:docMk/>
            <pc:sldMk cId="3809519592" sldId="1799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3T23:28:54.361" v="62028" actId="478"/>
          <ac:spMkLst>
            <pc:docMk/>
            <pc:sldMk cId="3809519592" sldId="1799"/>
            <ac:spMk id="20" creationId="{1F0F1F19-0420-4BAD-B09F-58B71DF8CCF1}"/>
          </ac:spMkLst>
        </pc:spChg>
        <pc:spChg chg="add 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1" creationId="{73648320-4EAE-48CE-9517-35EE9D064C0E}"/>
          </ac:spMkLst>
        </pc:spChg>
        <pc:spChg chg="add 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2" creationId="{3EF8D7CB-FCEC-400D-9800-8947304BD688}"/>
          </ac:spMkLst>
        </pc:spChg>
        <pc:spChg chg="add 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3" creationId="{CC1E46CC-AE51-427A-86C0-A06BD3B1F4C5}"/>
          </ac:spMkLst>
        </pc:spChg>
        <pc:spChg chg="mod">
          <ac:chgData name="Dona Kar" userId="df293a1c-b394-42ac-9875-de5602368004" providerId="ADAL" clId="{22B28799-2D24-448D-BA03-5E7C4206ED5B}" dt="2022-04-13T23:34:00.708" v="62302" actId="5793"/>
          <ac:spMkLst>
            <pc:docMk/>
            <pc:sldMk cId="3809519592" sldId="1799"/>
            <ac:spMk id="24" creationId="{F658F508-7FF4-4B5F-BB0A-3D1F02427888}"/>
          </ac:spMkLst>
        </pc:spChg>
        <pc:spChg chg="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6" creationId="{078BF9CE-F281-42C1-BB61-0FB9AC5729E3}"/>
          </ac:spMkLst>
        </pc:spChg>
        <pc:spChg chg="mod">
          <ac:chgData name="Dona Kar" userId="df293a1c-b394-42ac-9875-de5602368004" providerId="ADAL" clId="{22B28799-2D24-448D-BA03-5E7C4206ED5B}" dt="2022-04-13T23:33:54.694" v="62295" actId="20577"/>
          <ac:spMkLst>
            <pc:docMk/>
            <pc:sldMk cId="3809519592" sldId="1799"/>
            <ac:spMk id="27" creationId="{EDA55F5A-5A2D-4BAF-A7E5-4EAF968D5AB2}"/>
          </ac:spMkLst>
        </pc:spChg>
        <pc:spChg chg="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8" creationId="{CACB208F-7195-4EFB-86D1-EB81C9918918}"/>
          </ac:spMkLst>
        </pc:spChg>
        <pc:spChg chg="mod">
          <ac:chgData name="Dona Kar" userId="df293a1c-b394-42ac-9875-de5602368004" providerId="ADAL" clId="{22B28799-2D24-448D-BA03-5E7C4206ED5B}" dt="2022-04-13T23:32:06.021" v="62086"/>
          <ac:spMkLst>
            <pc:docMk/>
            <pc:sldMk cId="3809519592" sldId="1799"/>
            <ac:spMk id="29" creationId="{DB06C84C-1FB9-4ADD-ACDE-BAAFCE9FF2E3}"/>
          </ac:spMkLst>
        </pc:spChg>
        <pc:grpChg chg="add mod">
          <ac:chgData name="Dona Kar" userId="df293a1c-b394-42ac-9875-de5602368004" providerId="ADAL" clId="{22B28799-2D24-448D-BA03-5E7C4206ED5B}" dt="2022-04-13T23:32:06.021" v="62086"/>
          <ac:grpSpMkLst>
            <pc:docMk/>
            <pc:sldMk cId="3809519592" sldId="1799"/>
            <ac:grpSpMk id="25" creationId="{0F628186-3D00-4EB2-B3CD-90632808457B}"/>
          </ac:grpSpMkLst>
        </pc:grpChg>
        <pc:picChg chg="del">
          <ac:chgData name="Dona Kar" userId="df293a1c-b394-42ac-9875-de5602368004" providerId="ADAL" clId="{22B28799-2D24-448D-BA03-5E7C4206ED5B}" dt="2022-04-13T23:30:16.105" v="62078" actId="478"/>
          <ac:picMkLst>
            <pc:docMk/>
            <pc:sldMk cId="3809519592" sldId="1799"/>
            <ac:picMk id="13" creationId="{A1D536FA-F1D4-488B-A11D-1A25CE0DA643}"/>
          </ac:picMkLst>
        </pc:picChg>
      </pc:sldChg>
      <pc:sldChg chg="addSp delSp modSp add mod">
        <pc:chgData name="Dona Kar" userId="df293a1c-b394-42ac-9875-de5602368004" providerId="ADAL" clId="{22B28799-2D24-448D-BA03-5E7C4206ED5B}" dt="2022-04-13T23:30:04.305" v="62075" actId="20577"/>
        <pc:sldMkLst>
          <pc:docMk/>
          <pc:sldMk cId="2709856194" sldId="1800"/>
        </pc:sldMkLst>
        <pc:spChg chg="add mod">
          <ac:chgData name="Dona Kar" userId="df293a1c-b394-42ac-9875-de5602368004" providerId="ADAL" clId="{22B28799-2D24-448D-BA03-5E7C4206ED5B}" dt="2022-04-13T23:30:04.305" v="62075" actId="20577"/>
          <ac:spMkLst>
            <pc:docMk/>
            <pc:sldMk cId="2709856194" sldId="1800"/>
            <ac:spMk id="7" creationId="{444B50CC-4760-4189-8BC2-253BA90E95CD}"/>
          </ac:spMkLst>
        </pc:spChg>
        <pc:spChg chg="mod">
          <ac:chgData name="Dona Kar" userId="df293a1c-b394-42ac-9875-de5602368004" providerId="ADAL" clId="{22B28799-2D24-448D-BA03-5E7C4206ED5B}" dt="2022-04-13T23:29:19.134" v="62050" actId="20577"/>
          <ac:spMkLst>
            <pc:docMk/>
            <pc:sldMk cId="2709856194" sldId="1800"/>
            <ac:spMk id="27" creationId="{EDA55F5A-5A2D-4BAF-A7E5-4EAF968D5AB2}"/>
          </ac:spMkLst>
        </pc:spChg>
        <pc:graphicFrameChg chg="del">
          <ac:chgData name="Dona Kar" userId="df293a1c-b394-42ac-9875-de5602368004" providerId="ADAL" clId="{22B28799-2D24-448D-BA03-5E7C4206ED5B}" dt="2022-04-13T23:29:25.629" v="62051" actId="478"/>
          <ac:graphicFrameMkLst>
            <pc:docMk/>
            <pc:sldMk cId="2709856194" sldId="1800"/>
            <ac:graphicFrameMk id="2" creationId="{BC6FB02C-A50C-4612-B265-AE801BE01263}"/>
          </ac:graphicFrameMkLst>
        </pc:graphicFrameChg>
      </pc:sldChg>
      <pc:sldChg chg="add del">
        <pc:chgData name="Dona Kar" userId="df293a1c-b394-42ac-9875-de5602368004" providerId="ADAL" clId="{22B28799-2D24-448D-BA03-5E7C4206ED5B}" dt="2022-04-13T23:34:03.100" v="62303" actId="47"/>
        <pc:sldMkLst>
          <pc:docMk/>
          <pc:sldMk cId="1240399852" sldId="1801"/>
        </pc:sldMkLst>
      </pc:sldChg>
      <pc:sldChg chg="add del">
        <pc:chgData name="Dona Kar" userId="df293a1c-b394-42ac-9875-de5602368004" providerId="ADAL" clId="{22B28799-2D24-448D-BA03-5E7C4206ED5B}" dt="2022-04-13T23:34:15.860" v="62306" actId="47"/>
        <pc:sldMkLst>
          <pc:docMk/>
          <pc:sldMk cId="318341124" sldId="1802"/>
        </pc:sldMkLst>
      </pc:sldChg>
      <pc:sldChg chg="addSp modSp add mod">
        <pc:chgData name="Dona Kar" userId="df293a1c-b394-42ac-9875-de5602368004" providerId="ADAL" clId="{22B28799-2D24-448D-BA03-5E7C4206ED5B}" dt="2022-04-13T23:35:14.405" v="62337" actId="14100"/>
        <pc:sldMkLst>
          <pc:docMk/>
          <pc:sldMk cId="2986942428" sldId="1803"/>
        </pc:sldMkLst>
        <pc:spChg chg="add 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2" creationId="{42E35E91-D1AA-4BEB-A788-B12CF9F3D236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4" creationId="{7AD7BF69-0162-4CBB-B8B3-8DD43B466039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5" creationId="{274C693E-E7D6-4A17-9964-0C5CD6CAB9FC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7" creationId="{900FD832-A3EF-4B0E-A67A-AA364E6A4EA9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18" creationId="{6A161910-E0BD-4B10-BA39-7E3228C85A4F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20" creationId="{C2C3A50E-23FE-4734-AFB6-1846F2456678}"/>
          </ac:spMkLst>
        </pc:spChg>
        <pc:spChg chg="mod">
          <ac:chgData name="Dona Kar" userId="df293a1c-b394-42ac-9875-de5602368004" providerId="ADAL" clId="{22B28799-2D24-448D-BA03-5E7C4206ED5B}" dt="2022-04-13T23:34:12.247" v="62305"/>
          <ac:spMkLst>
            <pc:docMk/>
            <pc:sldMk cId="2986942428" sldId="1803"/>
            <ac:spMk id="30" creationId="{D913BB29-E07D-4F40-B89F-13886DEBA09D}"/>
          </ac:spMkLst>
        </pc:spChg>
        <pc:spChg chg="add mod">
          <ac:chgData name="Dona Kar" userId="df293a1c-b394-42ac-9875-de5602368004" providerId="ADAL" clId="{22B28799-2D24-448D-BA03-5E7C4206ED5B}" dt="2022-04-13T23:35:14.405" v="62337" actId="14100"/>
          <ac:spMkLst>
            <pc:docMk/>
            <pc:sldMk cId="2986942428" sldId="1803"/>
            <ac:spMk id="31" creationId="{E6B90C3D-F6B2-42DC-A036-D6D5EBEF914E}"/>
          </ac:spMkLst>
        </pc:spChg>
        <pc:grpChg chg="add mod">
          <ac:chgData name="Dona Kar" userId="df293a1c-b394-42ac-9875-de5602368004" providerId="ADAL" clId="{22B28799-2D24-448D-BA03-5E7C4206ED5B}" dt="2022-04-13T23:34:12.247" v="62305"/>
          <ac:grpSpMkLst>
            <pc:docMk/>
            <pc:sldMk cId="2986942428" sldId="1803"/>
            <ac:grpSpMk id="13" creationId="{88209F19-C759-477A-8A16-CAD405D7B349}"/>
          </ac:grpSpMkLst>
        </pc:grpChg>
        <pc:grpChg chg="mod">
          <ac:chgData name="Dona Kar" userId="df293a1c-b394-42ac-9875-de5602368004" providerId="ADAL" clId="{22B28799-2D24-448D-BA03-5E7C4206ED5B}" dt="2022-04-13T23:34:12.247" v="62305"/>
          <ac:grpSpMkLst>
            <pc:docMk/>
            <pc:sldMk cId="2986942428" sldId="1803"/>
            <ac:grpSpMk id="16" creationId="{19D798D1-A57D-4ED0-A7D4-A3AB71329A6F}"/>
          </ac:grpSpMkLst>
        </pc:grpChg>
      </pc:sldChg>
      <pc:sldChg chg="modSp add mod">
        <pc:chgData name="Dona Kar" userId="df293a1c-b394-42ac-9875-de5602368004" providerId="ADAL" clId="{22B28799-2D24-448D-BA03-5E7C4206ED5B}" dt="2022-04-13T23:35:22.670" v="62342" actId="14100"/>
        <pc:sldMkLst>
          <pc:docMk/>
          <pc:sldMk cId="2069332347" sldId="1804"/>
        </pc:sldMkLst>
        <pc:spChg chg="mod">
          <ac:chgData name="Dona Kar" userId="df293a1c-b394-42ac-9875-de5602368004" providerId="ADAL" clId="{22B28799-2D24-448D-BA03-5E7C4206ED5B}" dt="2022-04-13T23:35:22.670" v="62342" actId="14100"/>
          <ac:spMkLst>
            <pc:docMk/>
            <pc:sldMk cId="2069332347" sldId="1804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36:13.539" v="62435" actId="1076"/>
        <pc:sldMkLst>
          <pc:docMk/>
          <pc:sldMk cId="588787169" sldId="1805"/>
        </pc:sldMkLst>
        <pc:spChg chg="mod">
          <ac:chgData name="Dona Kar" userId="df293a1c-b394-42ac-9875-de5602368004" providerId="ADAL" clId="{22B28799-2D24-448D-BA03-5E7C4206ED5B}" dt="2022-04-13T23:36:13.539" v="62435" actId="1076"/>
          <ac:spMkLst>
            <pc:docMk/>
            <pc:sldMk cId="588787169" sldId="1805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36:41.085" v="62479" actId="20577"/>
        <pc:sldMkLst>
          <pc:docMk/>
          <pc:sldMk cId="3290036894" sldId="1806"/>
        </pc:sldMkLst>
        <pc:spChg chg="mod">
          <ac:chgData name="Dona Kar" userId="df293a1c-b394-42ac-9875-de5602368004" providerId="ADAL" clId="{22B28799-2D24-448D-BA03-5E7C4206ED5B}" dt="2022-04-13T23:36:41.085" v="62479" actId="20577"/>
          <ac:spMkLst>
            <pc:docMk/>
            <pc:sldMk cId="3290036894" sldId="1806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37:13.806" v="62560" actId="20577"/>
        <pc:sldMkLst>
          <pc:docMk/>
          <pc:sldMk cId="688554563" sldId="1807"/>
        </pc:sldMkLst>
        <pc:spChg chg="mod">
          <ac:chgData name="Dona Kar" userId="df293a1c-b394-42ac-9875-de5602368004" providerId="ADAL" clId="{22B28799-2D24-448D-BA03-5E7C4206ED5B}" dt="2022-04-13T23:37:13.806" v="62560" actId="20577"/>
          <ac:spMkLst>
            <pc:docMk/>
            <pc:sldMk cId="688554563" sldId="1807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37:38.371" v="62603" actId="20577"/>
        <pc:sldMkLst>
          <pc:docMk/>
          <pc:sldMk cId="1044208144" sldId="1808"/>
        </pc:sldMkLst>
        <pc:spChg chg="mod">
          <ac:chgData name="Dona Kar" userId="df293a1c-b394-42ac-9875-de5602368004" providerId="ADAL" clId="{22B28799-2D24-448D-BA03-5E7C4206ED5B}" dt="2022-04-13T23:37:38.371" v="62603" actId="20577"/>
          <ac:spMkLst>
            <pc:docMk/>
            <pc:sldMk cId="1044208144" sldId="1808"/>
            <ac:spMk id="31" creationId="{E6B90C3D-F6B2-42DC-A036-D6D5EBEF914E}"/>
          </ac:spMkLst>
        </pc:spChg>
      </pc:sldChg>
      <pc:sldChg chg="modSp add mod">
        <pc:chgData name="Dona Kar" userId="df293a1c-b394-42ac-9875-de5602368004" providerId="ADAL" clId="{22B28799-2D24-448D-BA03-5E7C4206ED5B}" dt="2022-04-13T23:40:21.071" v="62648" actId="20577"/>
        <pc:sldMkLst>
          <pc:docMk/>
          <pc:sldMk cId="2437205103" sldId="1809"/>
        </pc:sldMkLst>
        <pc:spChg chg="mod">
          <ac:chgData name="Dona Kar" userId="df293a1c-b394-42ac-9875-de5602368004" providerId="ADAL" clId="{22B28799-2D24-448D-BA03-5E7C4206ED5B}" dt="2022-04-13T23:40:21.071" v="62648" actId="20577"/>
          <ac:spMkLst>
            <pc:docMk/>
            <pc:sldMk cId="2437205103" sldId="1809"/>
            <ac:spMk id="31" creationId="{E6B90C3D-F6B2-42DC-A036-D6D5EBEF914E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3:43:04.820" v="62742" actId="478"/>
        <pc:sldMkLst>
          <pc:docMk/>
          <pc:sldMk cId="52828925" sldId="1810"/>
        </pc:sldMkLst>
        <pc:spChg chg="mod">
          <ac:chgData name="Dona Kar" userId="df293a1c-b394-42ac-9875-de5602368004" providerId="ADAL" clId="{22B28799-2D24-448D-BA03-5E7C4206ED5B}" dt="2022-04-13T23:41:10.024" v="62690" actId="1076"/>
          <ac:spMkLst>
            <pc:docMk/>
            <pc:sldMk cId="52828925" sldId="1810"/>
            <ac:spMk id="31" creationId="{E6B90C3D-F6B2-42DC-A036-D6D5EBEF914E}"/>
          </ac:spMkLst>
        </pc:spChg>
        <pc:spChg chg="add del mod">
          <ac:chgData name="Dona Kar" userId="df293a1c-b394-42ac-9875-de5602368004" providerId="ADAL" clId="{22B28799-2D24-448D-BA03-5E7C4206ED5B}" dt="2022-04-13T23:43:04.820" v="62742" actId="478"/>
          <ac:spMkLst>
            <pc:docMk/>
            <pc:sldMk cId="52828925" sldId="1810"/>
            <ac:spMk id="32" creationId="{BA2F3290-B8F6-460E-BAE1-118ED97CB7F3}"/>
          </ac:spMkLst>
        </pc:spChg>
      </pc:sldChg>
      <pc:sldChg chg="addSp delSp modSp add mod">
        <pc:chgData name="Dona Kar" userId="df293a1c-b394-42ac-9875-de5602368004" providerId="ADAL" clId="{22B28799-2D24-448D-BA03-5E7C4206ED5B}" dt="2022-04-13T23:43:53.292" v="62756" actId="14100"/>
        <pc:sldMkLst>
          <pc:docMk/>
          <pc:sldMk cId="565065822" sldId="1811"/>
        </pc:sldMkLst>
        <pc:spChg chg="del">
          <ac:chgData name="Dona Kar" userId="df293a1c-b394-42ac-9875-de5602368004" providerId="ADAL" clId="{22B28799-2D24-448D-BA03-5E7C4206ED5B}" dt="2022-04-13T23:43:09.200" v="62743" actId="478"/>
          <ac:spMkLst>
            <pc:docMk/>
            <pc:sldMk cId="565065822" sldId="1811"/>
            <ac:spMk id="31" creationId="{E6B90C3D-F6B2-42DC-A036-D6D5EBEF914E}"/>
          </ac:spMkLst>
        </pc:spChg>
        <pc:spChg chg="mod">
          <ac:chgData name="Dona Kar" userId="df293a1c-b394-42ac-9875-de5602368004" providerId="ADAL" clId="{22B28799-2D24-448D-BA03-5E7C4206ED5B}" dt="2022-04-13T23:43:18.625" v="62746" actId="1076"/>
          <ac:spMkLst>
            <pc:docMk/>
            <pc:sldMk cId="565065822" sldId="1811"/>
            <ac:spMk id="32" creationId="{BA2F3290-B8F6-460E-BAE1-118ED97CB7F3}"/>
          </ac:spMkLst>
        </pc:spChg>
        <pc:spChg chg="add mod">
          <ac:chgData name="Dona Kar" userId="df293a1c-b394-42ac-9875-de5602368004" providerId="ADAL" clId="{22B28799-2D24-448D-BA03-5E7C4206ED5B}" dt="2022-04-13T23:43:53.292" v="62756" actId="14100"/>
          <ac:spMkLst>
            <pc:docMk/>
            <pc:sldMk cId="565065822" sldId="1811"/>
            <ac:spMk id="33" creationId="{F5BBF192-82F9-4455-B38E-3CD22BFD0FDA}"/>
          </ac:spMkLst>
        </pc:spChg>
        <pc:grpChg chg="mod">
          <ac:chgData name="Dona Kar" userId="df293a1c-b394-42ac-9875-de5602368004" providerId="ADAL" clId="{22B28799-2D24-448D-BA03-5E7C4206ED5B}" dt="2022-04-13T23:43:12.462" v="62745" actId="1076"/>
          <ac:grpSpMkLst>
            <pc:docMk/>
            <pc:sldMk cId="565065822" sldId="1811"/>
            <ac:grpSpMk id="13" creationId="{88209F19-C759-477A-8A16-CAD405D7B349}"/>
          </ac:grpSpMkLst>
        </pc:grpChg>
      </pc:sldChg>
      <pc:sldChg chg="addSp delSp modSp add mod">
        <pc:chgData name="Dona Kar" userId="df293a1c-b394-42ac-9875-de5602368004" providerId="ADAL" clId="{22B28799-2D24-448D-BA03-5E7C4206ED5B}" dt="2022-04-13T23:48:48.452" v="62894" actId="115"/>
        <pc:sldMkLst>
          <pc:docMk/>
          <pc:sldMk cId="3989178987" sldId="1812"/>
        </pc:sldMkLst>
        <pc:spChg chg="mod">
          <ac:chgData name="Dona Kar" userId="df293a1c-b394-42ac-9875-de5602368004" providerId="ADAL" clId="{22B28799-2D24-448D-BA03-5E7C4206ED5B}" dt="2022-04-13T23:45:16.191" v="62760" actId="14100"/>
          <ac:spMkLst>
            <pc:docMk/>
            <pc:sldMk cId="3989178987" sldId="1812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3T23:45:07.996" v="62758" actId="478"/>
          <ac:spMkLst>
            <pc:docMk/>
            <pc:sldMk cId="3989178987" sldId="1812"/>
            <ac:spMk id="21" creationId="{73648320-4EAE-48CE-9517-35EE9D064C0E}"/>
          </ac:spMkLst>
        </pc:spChg>
        <pc:spChg chg="del">
          <ac:chgData name="Dona Kar" userId="df293a1c-b394-42ac-9875-de5602368004" providerId="ADAL" clId="{22B28799-2D24-448D-BA03-5E7C4206ED5B}" dt="2022-04-13T23:45:07.996" v="62758" actId="478"/>
          <ac:spMkLst>
            <pc:docMk/>
            <pc:sldMk cId="3989178987" sldId="1812"/>
            <ac:spMk id="22" creationId="{3EF8D7CB-FCEC-400D-9800-8947304BD688}"/>
          </ac:spMkLst>
        </pc:spChg>
        <pc:spChg chg="del">
          <ac:chgData name="Dona Kar" userId="df293a1c-b394-42ac-9875-de5602368004" providerId="ADAL" clId="{22B28799-2D24-448D-BA03-5E7C4206ED5B}" dt="2022-04-13T23:45:07.996" v="62758" actId="478"/>
          <ac:spMkLst>
            <pc:docMk/>
            <pc:sldMk cId="3989178987" sldId="1812"/>
            <ac:spMk id="23" creationId="{CC1E46CC-AE51-427A-86C0-A06BD3B1F4C5}"/>
          </ac:spMkLst>
        </pc:spChg>
        <pc:spChg chg="mod">
          <ac:chgData name="Dona Kar" userId="df293a1c-b394-42ac-9875-de5602368004" providerId="ADAL" clId="{22B28799-2D24-448D-BA03-5E7C4206ED5B}" dt="2022-04-13T23:48:48.452" v="62894" actId="115"/>
          <ac:spMkLst>
            <pc:docMk/>
            <pc:sldMk cId="3989178987" sldId="1812"/>
            <ac:spMk id="27" creationId="{EDA55F5A-5A2D-4BAF-A7E5-4EAF968D5AB2}"/>
          </ac:spMkLst>
        </pc:spChg>
        <pc:grpChg chg="del">
          <ac:chgData name="Dona Kar" userId="df293a1c-b394-42ac-9875-de5602368004" providerId="ADAL" clId="{22B28799-2D24-448D-BA03-5E7C4206ED5B}" dt="2022-04-13T23:45:07.996" v="62758" actId="478"/>
          <ac:grpSpMkLst>
            <pc:docMk/>
            <pc:sldMk cId="3989178987" sldId="1812"/>
            <ac:grpSpMk id="25" creationId="{0F628186-3D00-4EB2-B3CD-90632808457B}"/>
          </ac:grpSpMkLst>
        </pc:grpChg>
        <pc:picChg chg="add del mod">
          <ac:chgData name="Dona Kar" userId="df293a1c-b394-42ac-9875-de5602368004" providerId="ADAL" clId="{22B28799-2D24-448D-BA03-5E7C4206ED5B}" dt="2022-04-13T23:48:34.769" v="62890" actId="478"/>
          <ac:picMkLst>
            <pc:docMk/>
            <pc:sldMk cId="3989178987" sldId="1812"/>
            <ac:picMk id="12" creationId="{5DA9C958-2E10-4E6C-B286-7FD77BF78CF2}"/>
          </ac:picMkLst>
        </pc:picChg>
      </pc:sldChg>
      <pc:sldChg chg="addSp modSp add mod">
        <pc:chgData name="Dona Kar" userId="df293a1c-b394-42ac-9875-de5602368004" providerId="ADAL" clId="{22B28799-2D24-448D-BA03-5E7C4206ED5B}" dt="2022-04-13T23:52:45.874" v="63111" actId="20577"/>
        <pc:sldMkLst>
          <pc:docMk/>
          <pc:sldMk cId="3577959570" sldId="1813"/>
        </pc:sldMkLst>
        <pc:spChg chg="mod">
          <ac:chgData name="Dona Kar" userId="df293a1c-b394-42ac-9875-de5602368004" providerId="ADAL" clId="{22B28799-2D24-448D-BA03-5E7C4206ED5B}" dt="2022-04-13T23:51:56.608" v="63095" actId="113"/>
          <ac:spMkLst>
            <pc:docMk/>
            <pc:sldMk cId="3577959570" sldId="1813"/>
            <ac:spMk id="7" creationId="{444B50CC-4760-4189-8BC2-253BA90E95CD}"/>
          </ac:spMkLst>
        </pc:spChg>
        <pc:spChg chg="add mod">
          <ac:chgData name="Dona Kar" userId="df293a1c-b394-42ac-9875-de5602368004" providerId="ADAL" clId="{22B28799-2D24-448D-BA03-5E7C4206ED5B}" dt="2022-04-13T23:52:45.874" v="63111" actId="20577"/>
          <ac:spMkLst>
            <pc:docMk/>
            <pc:sldMk cId="3577959570" sldId="1813"/>
            <ac:spMk id="8" creationId="{83352461-CE36-4CCE-A0CB-BC394190F84A}"/>
          </ac:spMkLst>
        </pc:spChg>
        <pc:spChg chg="mod">
          <ac:chgData name="Dona Kar" userId="df293a1c-b394-42ac-9875-de5602368004" providerId="ADAL" clId="{22B28799-2D24-448D-BA03-5E7C4206ED5B}" dt="2022-04-13T23:49:58.425" v="62951" actId="20577"/>
          <ac:spMkLst>
            <pc:docMk/>
            <pc:sldMk cId="3577959570" sldId="1813"/>
            <ac:spMk id="27" creationId="{EDA55F5A-5A2D-4BAF-A7E5-4EAF968D5AB2}"/>
          </ac:spMkLst>
        </pc:spChg>
      </pc:sldChg>
      <pc:sldChg chg="addSp modSp add mod">
        <pc:chgData name="Dona Kar" userId="df293a1c-b394-42ac-9875-de5602368004" providerId="ADAL" clId="{22B28799-2D24-448D-BA03-5E7C4206ED5B}" dt="2022-04-13T23:54:15.143" v="63173" actId="1076"/>
        <pc:sldMkLst>
          <pc:docMk/>
          <pc:sldMk cId="3722414459" sldId="1814"/>
        </pc:sldMkLst>
        <pc:spChg chg="add mod">
          <ac:chgData name="Dona Kar" userId="df293a1c-b394-42ac-9875-de5602368004" providerId="ADAL" clId="{22B28799-2D24-448D-BA03-5E7C4206ED5B}" dt="2022-04-13T23:54:15.143" v="63173" actId="1076"/>
          <ac:spMkLst>
            <pc:docMk/>
            <pc:sldMk cId="3722414459" sldId="1814"/>
            <ac:spMk id="5" creationId="{83806A92-9223-439E-87C0-EC0850673D03}"/>
          </ac:spMkLst>
        </pc:spChg>
        <pc:spChg chg="add mod">
          <ac:chgData name="Dona Kar" userId="df293a1c-b394-42ac-9875-de5602368004" providerId="ADAL" clId="{22B28799-2D24-448D-BA03-5E7C4206ED5B}" dt="2022-04-13T23:54:15.143" v="63173" actId="1076"/>
          <ac:spMkLst>
            <pc:docMk/>
            <pc:sldMk cId="3722414459" sldId="1814"/>
            <ac:spMk id="7" creationId="{4DC2BAC8-93F2-417B-9E14-5C3E3E276B99}"/>
          </ac:spMkLst>
        </pc:spChg>
        <pc:spChg chg="add mod">
          <ac:chgData name="Dona Kar" userId="df293a1c-b394-42ac-9875-de5602368004" providerId="ADAL" clId="{22B28799-2D24-448D-BA03-5E7C4206ED5B}" dt="2022-04-13T23:54:15.143" v="63173" actId="1076"/>
          <ac:spMkLst>
            <pc:docMk/>
            <pc:sldMk cId="3722414459" sldId="1814"/>
            <ac:spMk id="8" creationId="{FF61A05A-B38C-4A35-B789-FD312C8B07BC}"/>
          </ac:spMkLst>
        </pc:spChg>
        <pc:spChg chg="mod">
          <ac:chgData name="Dona Kar" userId="df293a1c-b394-42ac-9875-de5602368004" providerId="ADAL" clId="{22B28799-2D24-448D-BA03-5E7C4206ED5B}" dt="2022-04-13T23:53:16.625" v="63114" actId="14100"/>
          <ac:spMkLst>
            <pc:docMk/>
            <pc:sldMk cId="3722414459" sldId="1814"/>
            <ac:spMk id="19" creationId="{2C1A33F9-45BF-44E7-A7E6-A30DD9778B4B}"/>
          </ac:spMkLst>
        </pc:spChg>
        <pc:spChg chg="mod">
          <ac:chgData name="Dona Kar" userId="df293a1c-b394-42ac-9875-de5602368004" providerId="ADAL" clId="{22B28799-2D24-448D-BA03-5E7C4206ED5B}" dt="2022-04-13T23:54:06.954" v="63171" actId="14100"/>
          <ac:spMkLst>
            <pc:docMk/>
            <pc:sldMk cId="3722414459" sldId="1814"/>
            <ac:spMk id="27" creationId="{EDA55F5A-5A2D-4BAF-A7E5-4EAF968D5AB2}"/>
          </ac:spMkLst>
        </pc:spChg>
        <pc:picChg chg="add mod">
          <ac:chgData name="Dona Kar" userId="df293a1c-b394-42ac-9875-de5602368004" providerId="ADAL" clId="{22B28799-2D24-448D-BA03-5E7C4206ED5B}" dt="2022-04-13T23:54:15.143" v="63173" actId="1076"/>
          <ac:picMkLst>
            <pc:docMk/>
            <pc:sldMk cId="3722414459" sldId="1814"/>
            <ac:picMk id="6" creationId="{0F06719B-C4BE-4BF9-96D4-840071BA614D}"/>
          </ac:picMkLst>
        </pc:picChg>
        <pc:picChg chg="add mod">
          <ac:chgData name="Dona Kar" userId="df293a1c-b394-42ac-9875-de5602368004" providerId="ADAL" clId="{22B28799-2D24-448D-BA03-5E7C4206ED5B}" dt="2022-04-13T23:54:15.143" v="63173" actId="1076"/>
          <ac:picMkLst>
            <pc:docMk/>
            <pc:sldMk cId="3722414459" sldId="1814"/>
            <ac:picMk id="9" creationId="{2F9D4472-2872-458C-A522-FCFE60731A04}"/>
          </ac:picMkLst>
        </pc:picChg>
        <pc:picChg chg="add mod">
          <ac:chgData name="Dona Kar" userId="df293a1c-b394-42ac-9875-de5602368004" providerId="ADAL" clId="{22B28799-2D24-448D-BA03-5E7C4206ED5B}" dt="2022-04-13T23:54:15.143" v="63173" actId="1076"/>
          <ac:picMkLst>
            <pc:docMk/>
            <pc:sldMk cId="3722414459" sldId="1814"/>
            <ac:picMk id="10" creationId="{203D1E71-11AC-470B-9428-8C324881374A}"/>
          </ac:picMkLst>
        </pc:picChg>
      </pc:sldChg>
      <pc:sldChg chg="addSp modSp add mod">
        <pc:chgData name="Dona Kar" userId="df293a1c-b394-42ac-9875-de5602368004" providerId="ADAL" clId="{22B28799-2D24-448D-BA03-5E7C4206ED5B}" dt="2022-04-13T23:55:32.858" v="63195" actId="207"/>
        <pc:sldMkLst>
          <pc:docMk/>
          <pc:sldMk cId="4193122773" sldId="1815"/>
        </pc:sldMkLst>
        <pc:spChg chg="add mod">
          <ac:chgData name="Dona Kar" userId="df293a1c-b394-42ac-9875-de5602368004" providerId="ADAL" clId="{22B28799-2D24-448D-BA03-5E7C4206ED5B}" dt="2022-04-13T23:54:57.134" v="63185" actId="20577"/>
          <ac:spMkLst>
            <pc:docMk/>
            <pc:sldMk cId="4193122773" sldId="1815"/>
            <ac:spMk id="2" creationId="{C9220D0C-B66D-471A-B639-9A8FB4219DE5}"/>
          </ac:spMkLst>
        </pc:spChg>
        <pc:spChg chg="add mod">
          <ac:chgData name="Dona Kar" userId="df293a1c-b394-42ac-9875-de5602368004" providerId="ADAL" clId="{22B28799-2D24-448D-BA03-5E7C4206ED5B}" dt="2022-04-13T23:55:11.372" v="63190" actId="207"/>
          <ac:spMkLst>
            <pc:docMk/>
            <pc:sldMk cId="4193122773" sldId="1815"/>
            <ac:spMk id="12" creationId="{0875917E-E546-453B-B18D-C201ED79A1F8}"/>
          </ac:spMkLst>
        </pc:spChg>
        <pc:spChg chg="add mod">
          <ac:chgData name="Dona Kar" userId="df293a1c-b394-42ac-9875-de5602368004" providerId="ADAL" clId="{22B28799-2D24-448D-BA03-5E7C4206ED5B}" dt="2022-04-13T23:55:32.858" v="63195" actId="207"/>
          <ac:spMkLst>
            <pc:docMk/>
            <pc:sldMk cId="4193122773" sldId="1815"/>
            <ac:spMk id="13" creationId="{D5F9498B-AB47-471D-97CE-2B24BCE71280}"/>
          </ac:spMkLst>
        </pc:spChg>
      </pc:sldChg>
      <pc:sldChg chg="delSp modSp add mod">
        <pc:chgData name="Dona Kar" userId="df293a1c-b394-42ac-9875-de5602368004" providerId="ADAL" clId="{22B28799-2D24-448D-BA03-5E7C4206ED5B}" dt="2022-04-13T23:56:06.348" v="63212" actId="478"/>
        <pc:sldMkLst>
          <pc:docMk/>
          <pc:sldMk cId="2356421764" sldId="1816"/>
        </pc:sldMkLst>
        <pc:spChg chg="del">
          <ac:chgData name="Dona Kar" userId="df293a1c-b394-42ac-9875-de5602368004" providerId="ADAL" clId="{22B28799-2D24-448D-BA03-5E7C4206ED5B}" dt="2022-04-13T23:56:06.348" v="63212" actId="478"/>
          <ac:spMkLst>
            <pc:docMk/>
            <pc:sldMk cId="2356421764" sldId="1816"/>
            <ac:spMk id="5" creationId="{83806A92-9223-439E-87C0-EC0850673D03}"/>
          </ac:spMkLst>
        </pc:spChg>
        <pc:spChg chg="del">
          <ac:chgData name="Dona Kar" userId="df293a1c-b394-42ac-9875-de5602368004" providerId="ADAL" clId="{22B28799-2D24-448D-BA03-5E7C4206ED5B}" dt="2022-04-13T23:56:06.348" v="63212" actId="478"/>
          <ac:spMkLst>
            <pc:docMk/>
            <pc:sldMk cId="2356421764" sldId="1816"/>
            <ac:spMk id="7" creationId="{4DC2BAC8-93F2-417B-9E14-5C3E3E276B99}"/>
          </ac:spMkLst>
        </pc:spChg>
        <pc:spChg chg="del">
          <ac:chgData name="Dona Kar" userId="df293a1c-b394-42ac-9875-de5602368004" providerId="ADAL" clId="{22B28799-2D24-448D-BA03-5E7C4206ED5B}" dt="2022-04-13T23:56:06.348" v="63212" actId="478"/>
          <ac:spMkLst>
            <pc:docMk/>
            <pc:sldMk cId="2356421764" sldId="1816"/>
            <ac:spMk id="8" creationId="{FF61A05A-B38C-4A35-B789-FD312C8B07BC}"/>
          </ac:spMkLst>
        </pc:spChg>
        <pc:spChg chg="mod">
          <ac:chgData name="Dona Kar" userId="df293a1c-b394-42ac-9875-de5602368004" providerId="ADAL" clId="{22B28799-2D24-448D-BA03-5E7C4206ED5B}" dt="2022-04-13T23:56:03.028" v="63211" actId="14100"/>
          <ac:spMkLst>
            <pc:docMk/>
            <pc:sldMk cId="2356421764" sldId="1816"/>
            <ac:spMk id="19" creationId="{2C1A33F9-45BF-44E7-A7E6-A30DD9778B4B}"/>
          </ac:spMkLst>
        </pc:spChg>
        <pc:spChg chg="del">
          <ac:chgData name="Dona Kar" userId="df293a1c-b394-42ac-9875-de5602368004" providerId="ADAL" clId="{22B28799-2D24-448D-BA03-5E7C4206ED5B}" dt="2022-04-13T23:56:06.348" v="63212" actId="478"/>
          <ac:spMkLst>
            <pc:docMk/>
            <pc:sldMk cId="2356421764" sldId="1816"/>
            <ac:spMk id="27" creationId="{EDA55F5A-5A2D-4BAF-A7E5-4EAF968D5AB2}"/>
          </ac:spMkLst>
        </pc:spChg>
        <pc:picChg chg="del">
          <ac:chgData name="Dona Kar" userId="df293a1c-b394-42ac-9875-de5602368004" providerId="ADAL" clId="{22B28799-2D24-448D-BA03-5E7C4206ED5B}" dt="2022-04-13T23:56:06.348" v="63212" actId="478"/>
          <ac:picMkLst>
            <pc:docMk/>
            <pc:sldMk cId="2356421764" sldId="1816"/>
            <ac:picMk id="6" creationId="{0F06719B-C4BE-4BF9-96D4-840071BA614D}"/>
          </ac:picMkLst>
        </pc:picChg>
        <pc:picChg chg="del">
          <ac:chgData name="Dona Kar" userId="df293a1c-b394-42ac-9875-de5602368004" providerId="ADAL" clId="{22B28799-2D24-448D-BA03-5E7C4206ED5B}" dt="2022-04-13T23:56:06.348" v="63212" actId="478"/>
          <ac:picMkLst>
            <pc:docMk/>
            <pc:sldMk cId="2356421764" sldId="1816"/>
            <ac:picMk id="9" creationId="{2F9D4472-2872-458C-A522-FCFE60731A04}"/>
          </ac:picMkLst>
        </pc:picChg>
        <pc:picChg chg="del">
          <ac:chgData name="Dona Kar" userId="df293a1c-b394-42ac-9875-de5602368004" providerId="ADAL" clId="{22B28799-2D24-448D-BA03-5E7C4206ED5B}" dt="2022-04-13T23:56:06.348" v="63212" actId="478"/>
          <ac:picMkLst>
            <pc:docMk/>
            <pc:sldMk cId="2356421764" sldId="1816"/>
            <ac:picMk id="10" creationId="{203D1E71-11AC-470B-9428-8C324881374A}"/>
          </ac:picMkLst>
        </pc:picChg>
      </pc:sldChg>
      <pc:sldMasterChg chg="addSp delSp modSp mod modSldLayout">
        <pc:chgData name="Dona Kar" userId="df293a1c-b394-42ac-9875-de5602368004" providerId="ADAL" clId="{22B28799-2D24-448D-BA03-5E7C4206ED5B}" dt="2022-04-13T11:09:32.300" v="48904" actId="478"/>
        <pc:sldMasterMkLst>
          <pc:docMk/>
          <pc:sldMasterMk cId="18461139" sldId="2147483648"/>
        </pc:sldMasterMkLst>
        <pc:spChg chg="add del mod">
          <ac:chgData name="Dona Kar" userId="df293a1c-b394-42ac-9875-de5602368004" providerId="ADAL" clId="{22B28799-2D24-448D-BA03-5E7C4206ED5B}" dt="2022-04-13T11:09:32.300" v="48904" actId="478"/>
          <ac:spMkLst>
            <pc:docMk/>
            <pc:sldMasterMk cId="18461139" sldId="2147483648"/>
            <ac:spMk id="6" creationId="{8F605958-E551-48A0-A7FB-C65D418A683F}"/>
          </ac:spMkLst>
        </pc:spChg>
        <pc:spChg chg="add del mod">
          <ac:chgData name="Dona Kar" userId="df293a1c-b394-42ac-9875-de5602368004" providerId="ADAL" clId="{22B28799-2D24-448D-BA03-5E7C4206ED5B}" dt="2022-04-04T02:57:43.426" v="18"/>
          <ac:spMkLst>
            <pc:docMk/>
            <pc:sldMasterMk cId="18461139" sldId="2147483648"/>
            <ac:spMk id="9" creationId="{4498FAF4-7F24-4577-B330-A468ED865693}"/>
          </ac:spMkLst>
        </pc:spChg>
        <pc:graphicFrameChg chg="mod modGraphic">
          <ac:chgData name="Dona Kar" userId="df293a1c-b394-42ac-9875-de5602368004" providerId="ADAL" clId="{22B28799-2D24-448D-BA03-5E7C4206ED5B}" dt="2022-04-05T06:01:30.966" v="339" actId="113"/>
          <ac:graphicFrameMkLst>
            <pc:docMk/>
            <pc:sldMasterMk cId="18461139" sldId="2147483648"/>
            <ac:graphicFrameMk id="2" creationId="{83635ECD-D9D8-4956-A56B-1E3D9DF91EFB}"/>
          </ac:graphicFrameMkLst>
        </pc:graphicFrameChg>
        <pc:picChg chg="add mod">
          <ac:chgData name="Dona Kar" userId="df293a1c-b394-42ac-9875-de5602368004" providerId="ADAL" clId="{22B28799-2D24-448D-BA03-5E7C4206ED5B}" dt="2022-04-05T05:59:47.246" v="327" actId="14100"/>
          <ac:picMkLst>
            <pc:docMk/>
            <pc:sldMasterMk cId="18461139" sldId="2147483648"/>
            <ac:picMk id="5" creationId="{D8C1F0B7-B574-4DD0-98B5-71D8FC3780F6}"/>
          </ac:picMkLst>
        </pc:picChg>
        <pc:picChg chg="add mod">
          <ac:chgData name="Dona Kar" userId="df293a1c-b394-42ac-9875-de5602368004" providerId="ADAL" clId="{22B28799-2D24-448D-BA03-5E7C4206ED5B}" dt="2022-04-13T11:05:52.682" v="48860" actId="1037"/>
          <ac:picMkLst>
            <pc:docMk/>
            <pc:sldMasterMk cId="18461139" sldId="2147483648"/>
            <ac:picMk id="7" creationId="{91AD283E-3641-484F-8FDF-BBC1EA598604}"/>
          </ac:picMkLst>
        </pc:picChg>
        <pc:picChg chg="add del mod">
          <ac:chgData name="Dona Kar" userId="df293a1c-b394-42ac-9875-de5602368004" providerId="ADAL" clId="{22B28799-2D24-448D-BA03-5E7C4206ED5B}" dt="2022-04-04T02:57:43.426" v="18"/>
          <ac:picMkLst>
            <pc:docMk/>
            <pc:sldMasterMk cId="18461139" sldId="2147483648"/>
            <ac:picMk id="7" creationId="{C4FE287C-9E53-410B-ADD8-8F63C0A4800A}"/>
          </ac:picMkLst>
        </pc:picChg>
        <pc:picChg chg="add del mod">
          <ac:chgData name="Dona Kar" userId="df293a1c-b394-42ac-9875-de5602368004" providerId="ADAL" clId="{22B28799-2D24-448D-BA03-5E7C4206ED5B}" dt="2022-04-04T02:57:43.426" v="18"/>
          <ac:picMkLst>
            <pc:docMk/>
            <pc:sldMasterMk cId="18461139" sldId="2147483648"/>
            <ac:picMk id="8" creationId="{1B76BDBC-4734-4725-A3AB-E03B39329C35}"/>
          </ac:picMkLst>
        </pc:picChg>
        <pc:picChg chg="add mod">
          <ac:chgData name="Dona Kar" userId="df293a1c-b394-42ac-9875-de5602368004" providerId="ADAL" clId="{22B28799-2D24-448D-BA03-5E7C4206ED5B}" dt="2022-04-13T11:09:19.710" v="48900"/>
          <ac:picMkLst>
            <pc:docMk/>
            <pc:sldMasterMk cId="18461139" sldId="2147483648"/>
            <ac:picMk id="10" creationId="{D1263B7A-2299-4932-9F75-BFDD6DDF6AAE}"/>
          </ac:picMkLst>
        </pc:picChg>
        <pc:picChg chg="del">
          <ac:chgData name="Dona Kar" userId="df293a1c-b394-42ac-9875-de5602368004" providerId="ADAL" clId="{22B28799-2D24-448D-BA03-5E7C4206ED5B}" dt="2022-04-13T11:05:39.219" v="48846" actId="478"/>
          <ac:picMkLst>
            <pc:docMk/>
            <pc:sldMasterMk cId="18461139" sldId="2147483648"/>
            <ac:picMk id="1026" creationId="{3BF2D7DE-926F-407C-A30F-0FB0E0D04345}"/>
          </ac:picMkLst>
        </pc:picChg>
        <pc:sldLayoutChg chg="addSp delSp modSp mod">
          <pc:chgData name="Dona Kar" userId="df293a1c-b394-42ac-9875-de5602368004" providerId="ADAL" clId="{22B28799-2D24-448D-BA03-5E7C4206ED5B}" dt="2022-04-13T11:09:16.548" v="48899" actId="1036"/>
          <pc:sldLayoutMkLst>
            <pc:docMk/>
            <pc:sldMasterMk cId="18461139" sldId="2147483648"/>
            <pc:sldLayoutMk cId="2456857710" sldId="2147483649"/>
          </pc:sldLayoutMkLst>
          <pc:spChg chg="del">
            <ac:chgData name="Dona Kar" userId="df293a1c-b394-42ac-9875-de5602368004" providerId="ADAL" clId="{22B28799-2D24-448D-BA03-5E7C4206ED5B}" dt="2022-04-04T02:57:58.916" v="22" actId="478"/>
            <ac:spMkLst>
              <pc:docMk/>
              <pc:sldMasterMk cId="18461139" sldId="2147483648"/>
              <pc:sldLayoutMk cId="2456857710" sldId="2147483649"/>
              <ac:spMk id="2" creationId="{C5E3226D-8BC5-41BF-8A37-BF9B9B0A3934}"/>
            </ac:spMkLst>
          </pc:spChg>
          <pc:spChg chg="del">
            <ac:chgData name="Dona Kar" userId="df293a1c-b394-42ac-9875-de5602368004" providerId="ADAL" clId="{22B28799-2D24-448D-BA03-5E7C4206ED5B}" dt="2022-04-04T02:57:56.204" v="21" actId="478"/>
            <ac:spMkLst>
              <pc:docMk/>
              <pc:sldMasterMk cId="18461139" sldId="2147483648"/>
              <pc:sldLayoutMk cId="2456857710" sldId="2147483649"/>
              <ac:spMk id="6" creationId="{3319F5E5-134A-4881-869A-A8DF3BE3A63D}"/>
            </ac:spMkLst>
          </pc:spChg>
          <pc:spChg chg="del">
            <ac:chgData name="Dona Kar" userId="df293a1c-b394-42ac-9875-de5602368004" providerId="ADAL" clId="{22B28799-2D24-448D-BA03-5E7C4206ED5B}" dt="2022-04-04T02:57:53.618" v="20" actId="478"/>
            <ac:spMkLst>
              <pc:docMk/>
              <pc:sldMasterMk cId="18461139" sldId="2147483648"/>
              <pc:sldLayoutMk cId="2456857710" sldId="2147483649"/>
              <ac:spMk id="9" creationId="{4BDCC644-9AAE-4FD6-9F8F-E87A074D6D2B}"/>
            </ac:spMkLst>
          </pc:spChg>
          <pc:spChg chg="add mod">
            <ac:chgData name="Dona Kar" userId="df293a1c-b394-42ac-9875-de5602368004" providerId="ADAL" clId="{22B28799-2D24-448D-BA03-5E7C4206ED5B}" dt="2022-04-13T11:09:03.614" v="48894" actId="1076"/>
            <ac:spMkLst>
              <pc:docMk/>
              <pc:sldMasterMk cId="18461139" sldId="2147483648"/>
              <pc:sldLayoutMk cId="2456857710" sldId="2147483649"/>
              <ac:spMk id="10" creationId="{D3BEBBCC-8CE3-42F4-A78F-2CC563043C05}"/>
            </ac:spMkLst>
          </pc:spChg>
          <pc:spChg chg="add mod">
            <ac:chgData name="Dona Kar" userId="df293a1c-b394-42ac-9875-de5602368004" providerId="ADAL" clId="{22B28799-2D24-448D-BA03-5E7C4206ED5B}" dt="2022-04-05T06:00:10.826" v="329" actId="1076"/>
            <ac:spMkLst>
              <pc:docMk/>
              <pc:sldMasterMk cId="18461139" sldId="2147483648"/>
              <pc:sldLayoutMk cId="2456857710" sldId="2147483649"/>
              <ac:spMk id="11" creationId="{7762BAC7-37C3-4D07-945B-FAEC014E4CFF}"/>
            </ac:spMkLst>
          </pc:spChg>
          <pc:picChg chg="add del mod">
            <ac:chgData name="Dona Kar" userId="df293a1c-b394-42ac-9875-de5602368004" providerId="ADAL" clId="{22B28799-2D24-448D-BA03-5E7C4206ED5B}" dt="2022-04-13T11:07:14.975" v="48872" actId="478"/>
            <ac:picMkLst>
              <pc:docMk/>
              <pc:sldMasterMk cId="18461139" sldId="2147483648"/>
              <pc:sldLayoutMk cId="2456857710" sldId="2147483649"/>
              <ac:picMk id="3" creationId="{68A55102-BC79-4C85-BD23-9A122E5E09C2}"/>
            </ac:picMkLst>
          </pc:picChg>
          <pc:picChg chg="del">
            <ac:chgData name="Dona Kar" userId="df293a1c-b394-42ac-9875-de5602368004" providerId="ADAL" clId="{22B28799-2D24-448D-BA03-5E7C4206ED5B}" dt="2022-04-04T02:58:02.268" v="23" actId="478"/>
            <ac:picMkLst>
              <pc:docMk/>
              <pc:sldMasterMk cId="18461139" sldId="2147483648"/>
              <pc:sldLayoutMk cId="2456857710" sldId="2147483649"/>
              <ac:picMk id="3" creationId="{FF24D8D4-691A-4FC8-8F20-9D808FAFEFC7}"/>
            </ac:picMkLst>
          </pc:picChg>
          <pc:picChg chg="add mod">
            <ac:chgData name="Dona Kar" userId="df293a1c-b394-42ac-9875-de5602368004" providerId="ADAL" clId="{22B28799-2D24-448D-BA03-5E7C4206ED5B}" dt="2022-04-13T11:09:16.548" v="48899" actId="1036"/>
            <ac:picMkLst>
              <pc:docMk/>
              <pc:sldMasterMk cId="18461139" sldId="2147483648"/>
              <pc:sldLayoutMk cId="2456857710" sldId="2147483649"/>
              <ac:picMk id="6" creationId="{0CE3410C-3237-4272-A9B2-801B76FF82D4}"/>
            </ac:picMkLst>
          </pc:picChg>
          <pc:picChg chg="add mod">
            <ac:chgData name="Dona Kar" userId="df293a1c-b394-42ac-9875-de5602368004" providerId="ADAL" clId="{22B28799-2D24-448D-BA03-5E7C4206ED5B}" dt="2022-04-04T02:58:02.898" v="24"/>
            <ac:picMkLst>
              <pc:docMk/>
              <pc:sldMasterMk cId="18461139" sldId="2147483648"/>
              <pc:sldLayoutMk cId="2456857710" sldId="2147483649"/>
              <ac:picMk id="7" creationId="{D99B36BE-B0F0-4E71-B02C-9DB2B2F645DA}"/>
            </ac:picMkLst>
          </pc:picChg>
          <pc:picChg chg="add mod">
            <ac:chgData name="Dona Kar" userId="df293a1c-b394-42ac-9875-de5602368004" providerId="ADAL" clId="{22B28799-2D24-448D-BA03-5E7C4206ED5B}" dt="2022-04-04T02:58:02.898" v="24"/>
            <ac:picMkLst>
              <pc:docMk/>
              <pc:sldMasterMk cId="18461139" sldId="2147483648"/>
              <pc:sldLayoutMk cId="2456857710" sldId="2147483649"/>
              <ac:picMk id="8" creationId="{31C87B3F-2BED-44D0-9937-38D4FD742E37}"/>
            </ac:picMkLst>
          </pc:picChg>
          <pc:picChg chg="add del mod">
            <ac:chgData name="Dona Kar" userId="df293a1c-b394-42ac-9875-de5602368004" providerId="ADAL" clId="{22B28799-2D24-448D-BA03-5E7C4206ED5B}" dt="2022-04-13T11:08:29.281" v="48889" actId="478"/>
            <ac:picMkLst>
              <pc:docMk/>
              <pc:sldMasterMk cId="18461139" sldId="2147483648"/>
              <pc:sldLayoutMk cId="2456857710" sldId="2147483649"/>
              <ac:picMk id="12" creationId="{FB0E0808-26CA-4FCA-B121-ED23C8619E49}"/>
            </ac:picMkLst>
          </pc:picChg>
          <pc:picChg chg="add mod">
            <ac:chgData name="Dona Kar" userId="df293a1c-b394-42ac-9875-de5602368004" providerId="ADAL" clId="{22B28799-2D24-448D-BA03-5E7C4206ED5B}" dt="2022-04-13T11:09:08.932" v="48896" actId="1076"/>
            <ac:picMkLst>
              <pc:docMk/>
              <pc:sldMasterMk cId="18461139" sldId="2147483648"/>
              <pc:sldLayoutMk cId="2456857710" sldId="2147483649"/>
              <ac:picMk id="14" creationId="{26937D2C-8DF7-4DF4-B327-981E85E8DB93}"/>
            </ac:picMkLst>
          </pc:picChg>
        </pc:sldLayoutChg>
        <pc:sldLayoutChg chg="addSp delSp modSp mod">
          <pc:chgData name="Dona Kar" userId="df293a1c-b394-42ac-9875-de5602368004" providerId="ADAL" clId="{22B28799-2D24-448D-BA03-5E7C4206ED5B}" dt="2022-04-04T03:00:49.907" v="70" actId="478"/>
          <pc:sldLayoutMkLst>
            <pc:docMk/>
            <pc:sldMasterMk cId="18461139" sldId="2147483648"/>
            <pc:sldLayoutMk cId="3153934474" sldId="2147483651"/>
          </pc:sldLayoutMkLst>
          <pc:spChg chg="add del mod">
            <ac:chgData name="Dona Kar" userId="df293a1c-b394-42ac-9875-de5602368004" providerId="ADAL" clId="{22B28799-2D24-448D-BA03-5E7C4206ED5B}" dt="2022-04-04T03:00:49.907" v="70" actId="478"/>
            <ac:spMkLst>
              <pc:docMk/>
              <pc:sldMasterMk cId="18461139" sldId="2147483648"/>
              <pc:sldLayoutMk cId="3153934474" sldId="2147483651"/>
              <ac:spMk id="4" creationId="{0D178CDF-BFE9-4342-B534-8E2A436F91E1}"/>
            </ac:spMkLst>
          </pc:spChg>
          <pc:picChg chg="add del mod">
            <ac:chgData name="Dona Kar" userId="df293a1c-b394-42ac-9875-de5602368004" providerId="ADAL" clId="{22B28799-2D24-448D-BA03-5E7C4206ED5B}" dt="2022-04-04T03:00:49.907" v="70" actId="478"/>
            <ac:picMkLst>
              <pc:docMk/>
              <pc:sldMasterMk cId="18461139" sldId="2147483648"/>
              <pc:sldLayoutMk cId="3153934474" sldId="2147483651"/>
              <ac:picMk id="2" creationId="{C4FBB310-00C7-4CE7-B6D1-155E3B3F07F7}"/>
            </ac:picMkLst>
          </pc:picChg>
          <pc:picChg chg="add del mod">
            <ac:chgData name="Dona Kar" userId="df293a1c-b394-42ac-9875-de5602368004" providerId="ADAL" clId="{22B28799-2D24-448D-BA03-5E7C4206ED5B}" dt="2022-04-04T03:00:49.907" v="70" actId="478"/>
            <ac:picMkLst>
              <pc:docMk/>
              <pc:sldMasterMk cId="18461139" sldId="2147483648"/>
              <pc:sldLayoutMk cId="3153934474" sldId="2147483651"/>
              <ac:picMk id="3" creationId="{21A74A17-1729-4C60-926E-4F3D4E8B1C16}"/>
            </ac:picMkLst>
          </pc:picChg>
        </pc:sldLayoutChg>
      </pc:sldMasterChg>
    </pc:docChg>
  </pc:docChgLst>
  <pc:docChgLst>
    <pc:chgData name="Dona Kar" userId="df293a1c-b394-42ac-9875-de5602368004" providerId="ADAL" clId="{F205812A-89C9-459C-894F-C65BEE8158A1}"/>
    <pc:docChg chg="undo custSel addSld delSld modSld modMainMaster">
      <pc:chgData name="Dona Kar" userId="df293a1c-b394-42ac-9875-de5602368004" providerId="ADAL" clId="{F205812A-89C9-459C-894F-C65BEE8158A1}" dt="2022-04-25T02:01:31.465" v="105" actId="1076"/>
      <pc:docMkLst>
        <pc:docMk/>
      </pc:docMkLst>
      <pc:sldChg chg="del">
        <pc:chgData name="Dona Kar" userId="df293a1c-b394-42ac-9875-de5602368004" providerId="ADAL" clId="{F205812A-89C9-459C-894F-C65BEE8158A1}" dt="2022-04-25T01:53:24.969" v="28" actId="47"/>
        <pc:sldMkLst>
          <pc:docMk/>
          <pc:sldMk cId="1744988023" sldId="1185"/>
        </pc:sldMkLst>
      </pc:sldChg>
      <pc:sldChg chg="modSp add del mod">
        <pc:chgData name="Dona Kar" userId="df293a1c-b394-42ac-9875-de5602368004" providerId="ADAL" clId="{F205812A-89C9-459C-894F-C65BEE8158A1}" dt="2022-04-25T02:00:59.349" v="99" actId="255"/>
        <pc:sldMkLst>
          <pc:docMk/>
          <pc:sldMk cId="177441814" sldId="1202"/>
        </pc:sldMkLst>
        <pc:spChg chg="mod">
          <ac:chgData name="Dona Kar" userId="df293a1c-b394-42ac-9875-de5602368004" providerId="ADAL" clId="{F205812A-89C9-459C-894F-C65BEE8158A1}" dt="2022-04-25T02:00:46.033" v="96" actId="255"/>
          <ac:spMkLst>
            <pc:docMk/>
            <pc:sldMk cId="177441814" sldId="1202"/>
            <ac:spMk id="4" creationId="{894FF2EF-F155-49D6-A296-6FA8D921D026}"/>
          </ac:spMkLst>
        </pc:spChg>
        <pc:spChg chg="mod">
          <ac:chgData name="Dona Kar" userId="df293a1c-b394-42ac-9875-de5602368004" providerId="ADAL" clId="{F205812A-89C9-459C-894F-C65BEE8158A1}" dt="2022-04-25T02:00:38.984" v="94" actId="255"/>
          <ac:spMkLst>
            <pc:docMk/>
            <pc:sldMk cId="177441814" sldId="1202"/>
            <ac:spMk id="6" creationId="{85EFF186-DE74-48DC-9740-2BAF0EA39392}"/>
          </ac:spMkLst>
        </pc:spChg>
        <pc:graphicFrameChg chg="modGraphic">
          <ac:chgData name="Dona Kar" userId="df293a1c-b394-42ac-9875-de5602368004" providerId="ADAL" clId="{F205812A-89C9-459C-894F-C65BEE8158A1}" dt="2022-04-25T02:00:59.349" v="99" actId="255"/>
          <ac:graphicFrameMkLst>
            <pc:docMk/>
            <pc:sldMk cId="177441814" sldId="1202"/>
            <ac:graphicFrameMk id="5" creationId="{CB531083-4FFF-4091-8776-A30D93BC8B4F}"/>
          </ac:graphicFrameMkLst>
        </pc:graphicFrameChg>
      </pc:sldChg>
      <pc:sldChg chg="modSp add del mod">
        <pc:chgData name="Dona Kar" userId="df293a1c-b394-42ac-9875-de5602368004" providerId="ADAL" clId="{F205812A-89C9-459C-894F-C65BEE8158A1}" dt="2022-04-25T02:01:31.465" v="105" actId="1076"/>
        <pc:sldMkLst>
          <pc:docMk/>
          <pc:sldMk cId="1211004722" sldId="1304"/>
        </pc:sldMkLst>
        <pc:spChg chg="mod">
          <ac:chgData name="Dona Kar" userId="df293a1c-b394-42ac-9875-de5602368004" providerId="ADAL" clId="{F205812A-89C9-459C-894F-C65BEE8158A1}" dt="2022-04-25T02:01:25.914" v="104" actId="255"/>
          <ac:spMkLst>
            <pc:docMk/>
            <pc:sldMk cId="1211004722" sldId="1304"/>
            <ac:spMk id="3" creationId="{8863D9E2-90EE-4B31-A359-7134E0E1FEE8}"/>
          </ac:spMkLst>
        </pc:spChg>
        <pc:spChg chg="mod">
          <ac:chgData name="Dona Kar" userId="df293a1c-b394-42ac-9875-de5602368004" providerId="ADAL" clId="{F205812A-89C9-459C-894F-C65BEE8158A1}" dt="2022-04-25T02:01:31.465" v="105" actId="1076"/>
          <ac:spMkLst>
            <pc:docMk/>
            <pc:sldMk cId="1211004722" sldId="1304"/>
            <ac:spMk id="4" creationId="{894FF2EF-F155-49D6-A296-6FA8D921D026}"/>
          </ac:spMkLst>
        </pc:spChg>
        <pc:spChg chg="mod">
          <ac:chgData name="Dona Kar" userId="df293a1c-b394-42ac-9875-de5602368004" providerId="ADAL" clId="{F205812A-89C9-459C-894F-C65BEE8158A1}" dt="2022-04-25T02:01:10.340" v="101" actId="255"/>
          <ac:spMkLst>
            <pc:docMk/>
            <pc:sldMk cId="1211004722" sldId="1304"/>
            <ac:spMk id="6" creationId="{85EFF186-DE74-48DC-9740-2BAF0EA39392}"/>
          </ac:spMkLst>
        </pc:spChg>
        <pc:cxnChg chg="mod">
          <ac:chgData name="Dona Kar" userId="df293a1c-b394-42ac-9875-de5602368004" providerId="ADAL" clId="{F205812A-89C9-459C-894F-C65BEE8158A1}" dt="2022-04-25T01:58:21.536" v="59" actId="1076"/>
          <ac:cxnSpMkLst>
            <pc:docMk/>
            <pc:sldMk cId="1211004722" sldId="1304"/>
            <ac:cxnSpMk id="7" creationId="{9FB260C5-8CD7-4D1A-AAF0-A65FED0EEBEA}"/>
          </ac:cxnSpMkLst>
        </pc:cxnChg>
      </pc:sldChg>
      <pc:sldMasterChg chg="addSp delSp modSp mod delSldLayout modSldLayout">
        <pc:chgData name="Dona Kar" userId="df293a1c-b394-42ac-9875-de5602368004" providerId="ADAL" clId="{F205812A-89C9-459C-894F-C65BEE8158A1}" dt="2022-04-25T02:00:07.021" v="89"/>
        <pc:sldMasterMkLst>
          <pc:docMk/>
          <pc:sldMasterMk cId="18461139" sldId="2147483648"/>
        </pc:sldMasterMkLst>
        <pc:spChg chg="add del mod">
          <ac:chgData name="Dona Kar" userId="df293a1c-b394-42ac-9875-de5602368004" providerId="ADAL" clId="{F205812A-89C9-459C-894F-C65BEE8158A1}" dt="2022-04-25T01:56:25.639" v="40" actId="21"/>
          <ac:spMkLst>
            <pc:docMk/>
            <pc:sldMasterMk cId="18461139" sldId="2147483648"/>
            <ac:spMk id="9" creationId="{E0964E4E-7AED-4F78-AC2F-85B1A796AAC9}"/>
          </ac:spMkLst>
        </pc:spChg>
        <pc:spChg chg="add del mod">
          <ac:chgData name="Dona Kar" userId="df293a1c-b394-42ac-9875-de5602368004" providerId="ADAL" clId="{F205812A-89C9-459C-894F-C65BEE8158A1}" dt="2022-04-25T01:56:25.639" v="40" actId="21"/>
          <ac:spMkLst>
            <pc:docMk/>
            <pc:sldMasterMk cId="18461139" sldId="2147483648"/>
            <ac:spMk id="11" creationId="{59612683-1421-4849-8B20-DD5A72464173}"/>
          </ac:spMkLst>
        </pc:spChg>
        <pc:graphicFrameChg chg="del">
          <ac:chgData name="Dona Kar" userId="df293a1c-b394-42ac-9875-de5602368004" providerId="ADAL" clId="{F205812A-89C9-459C-894F-C65BEE8158A1}" dt="2022-04-25T01:52:02.690" v="0" actId="478"/>
          <ac:graphicFrameMkLst>
            <pc:docMk/>
            <pc:sldMasterMk cId="18461139" sldId="2147483648"/>
            <ac:graphicFrameMk id="2" creationId="{83635ECD-D9D8-4956-A56B-1E3D9DF91EFB}"/>
          </ac:graphicFrameMkLst>
        </pc:graphicFrameChg>
        <pc:graphicFrameChg chg="add del mod modGraphic">
          <ac:chgData name="Dona Kar" userId="df293a1c-b394-42ac-9875-de5602368004" providerId="ADAL" clId="{F205812A-89C9-459C-894F-C65BEE8158A1}" dt="2022-04-25T01:56:25.639" v="40" actId="21"/>
          <ac:graphicFrameMkLst>
            <pc:docMk/>
            <pc:sldMasterMk cId="18461139" sldId="2147483648"/>
            <ac:graphicFrameMk id="8" creationId="{36A2874A-E96A-4D90-B67B-5FCE7DE14899}"/>
          </ac:graphicFrameMkLst>
        </pc:graphicFrameChg>
        <pc:picChg chg="del">
          <ac:chgData name="Dona Kar" userId="df293a1c-b394-42ac-9875-de5602368004" providerId="ADAL" clId="{F205812A-89C9-459C-894F-C65BEE8158A1}" dt="2022-04-25T01:52:02.690" v="0" actId="478"/>
          <ac:picMkLst>
            <pc:docMk/>
            <pc:sldMasterMk cId="18461139" sldId="2147483648"/>
            <ac:picMk id="5" creationId="{D8C1F0B7-B574-4DD0-98B5-71D8FC3780F6}"/>
          </ac:picMkLst>
        </pc:picChg>
        <pc:picChg chg="add del">
          <ac:chgData name="Dona Kar" userId="df293a1c-b394-42ac-9875-de5602368004" providerId="ADAL" clId="{F205812A-89C9-459C-894F-C65BEE8158A1}" dt="2022-04-25T01:56:15.194" v="38" actId="21"/>
          <ac:picMkLst>
            <pc:docMk/>
            <pc:sldMasterMk cId="18461139" sldId="2147483648"/>
            <ac:picMk id="7" creationId="{91AD283E-3641-484F-8FDF-BBC1EA598604}"/>
          </ac:picMkLst>
        </pc:picChg>
        <pc:picChg chg="add del mod">
          <ac:chgData name="Dona Kar" userId="df293a1c-b394-42ac-9875-de5602368004" providerId="ADAL" clId="{F205812A-89C9-459C-894F-C65BEE8158A1}" dt="2022-04-25T01:56:15.194" v="38" actId="21"/>
          <ac:picMkLst>
            <pc:docMk/>
            <pc:sldMasterMk cId="18461139" sldId="2147483648"/>
            <ac:picMk id="10" creationId="{D1263B7A-2299-4932-9F75-BFDD6DDF6AAE}"/>
          </ac:picMkLst>
        </pc:picChg>
        <pc:cxnChg chg="add del">
          <ac:chgData name="Dona Kar" userId="df293a1c-b394-42ac-9875-de5602368004" providerId="ADAL" clId="{F205812A-89C9-459C-894F-C65BEE8158A1}" dt="2022-04-25T01:56:15.194" v="38" actId="21"/>
          <ac:cxnSpMkLst>
            <pc:docMk/>
            <pc:sldMasterMk cId="18461139" sldId="2147483648"/>
            <ac:cxnSpMk id="4" creationId="{F53DD13F-767D-4051-80E8-F7F0589C3BCB}"/>
          </ac:cxnSpMkLst>
        </pc:cxnChg>
        <pc:sldLayoutChg chg="addSp delSp modSp mod">
          <pc:chgData name="Dona Kar" userId="df293a1c-b394-42ac-9875-de5602368004" providerId="ADAL" clId="{F205812A-89C9-459C-894F-C65BEE8158A1}" dt="2022-04-25T01:58:06.018" v="57"/>
          <pc:sldLayoutMkLst>
            <pc:docMk/>
            <pc:sldMasterMk cId="18461139" sldId="2147483648"/>
            <pc:sldLayoutMk cId="2456857710" sldId="2147483649"/>
          </pc:sldLayoutMkLst>
          <pc:spChg chg="del">
            <ac:chgData name="Dona Kar" userId="df293a1c-b394-42ac-9875-de5602368004" providerId="ADAL" clId="{F205812A-89C9-459C-894F-C65BEE8158A1}" dt="2022-04-25T01:56:44.820" v="44" actId="478"/>
            <ac:spMkLst>
              <pc:docMk/>
              <pc:sldMasterMk cId="18461139" sldId="2147483648"/>
              <pc:sldLayoutMk cId="2456857710" sldId="2147483649"/>
              <ac:spMk id="4" creationId="{C1552612-C706-4BCC-9FCF-2492F6F7591B}"/>
            </ac:spMkLst>
          </pc:spChg>
          <pc:spChg chg="del">
            <ac:chgData name="Dona Kar" userId="df293a1c-b394-42ac-9875-de5602368004" providerId="ADAL" clId="{F205812A-89C9-459C-894F-C65BEE8158A1}" dt="2022-04-25T01:56:44.820" v="44" actId="478"/>
            <ac:spMkLst>
              <pc:docMk/>
              <pc:sldMasterMk cId="18461139" sldId="2147483648"/>
              <pc:sldLayoutMk cId="2456857710" sldId="2147483649"/>
              <ac:spMk id="11" creationId="{7762BAC7-37C3-4D07-945B-FAEC014E4CFF}"/>
            </ac:spMkLst>
          </pc:spChg>
          <pc:spChg chg="add mod">
            <ac:chgData name="Dona Kar" userId="df293a1c-b394-42ac-9875-de5602368004" providerId="ADAL" clId="{F205812A-89C9-459C-894F-C65BEE8158A1}" dt="2022-04-25T01:58:06.018" v="57"/>
            <ac:spMkLst>
              <pc:docMk/>
              <pc:sldMasterMk cId="18461139" sldId="2147483648"/>
              <pc:sldLayoutMk cId="2456857710" sldId="2147483649"/>
              <ac:spMk id="16" creationId="{27D1413C-D7C2-4F68-9D32-AD005B1314D7}"/>
            </ac:spMkLst>
          </pc:spChg>
          <pc:spChg chg="add mod">
            <ac:chgData name="Dona Kar" userId="df293a1c-b394-42ac-9875-de5602368004" providerId="ADAL" clId="{F205812A-89C9-459C-894F-C65BEE8158A1}" dt="2022-04-25T01:58:06.018" v="57"/>
            <ac:spMkLst>
              <pc:docMk/>
              <pc:sldMasterMk cId="18461139" sldId="2147483648"/>
              <pc:sldLayoutMk cId="2456857710" sldId="2147483649"/>
              <ac:spMk id="17" creationId="{0731E985-73B3-49ED-94EC-FD4A93DD050B}"/>
            </ac:spMkLst>
          </pc:spChg>
          <pc:graphicFrameChg chg="add mod">
            <ac:chgData name="Dona Kar" userId="df293a1c-b394-42ac-9875-de5602368004" providerId="ADAL" clId="{F205812A-89C9-459C-894F-C65BEE8158A1}" dt="2022-04-25T01:58:06.018" v="57"/>
            <ac:graphicFrameMkLst>
              <pc:docMk/>
              <pc:sldMasterMk cId="18461139" sldId="2147483648"/>
              <pc:sldLayoutMk cId="2456857710" sldId="2147483649"/>
              <ac:graphicFrameMk id="15" creationId="{96FA0A07-C4C8-4394-B110-F85BDEFFC4C9}"/>
            </ac:graphicFrameMkLst>
          </pc:graphicFrameChg>
          <pc:picChg chg="del mod">
            <ac:chgData name="Dona Kar" userId="df293a1c-b394-42ac-9875-de5602368004" providerId="ADAL" clId="{F205812A-89C9-459C-894F-C65BEE8158A1}" dt="2022-04-25T01:56:42.066" v="43" actId="478"/>
            <ac:picMkLst>
              <pc:docMk/>
              <pc:sldMasterMk cId="18461139" sldId="2147483648"/>
              <pc:sldLayoutMk cId="2456857710" sldId="2147483649"/>
              <ac:picMk id="6" creationId="{0CE3410C-3237-4272-A9B2-801B76FF82D4}"/>
            </ac:picMkLst>
          </pc:picChg>
          <pc:picChg chg="add mod">
            <ac:chgData name="Dona Kar" userId="df293a1c-b394-42ac-9875-de5602368004" providerId="ADAL" clId="{F205812A-89C9-459C-894F-C65BEE8158A1}" dt="2022-04-25T01:57:50.449" v="56"/>
            <ac:picMkLst>
              <pc:docMk/>
              <pc:sldMasterMk cId="18461139" sldId="2147483648"/>
              <pc:sldLayoutMk cId="2456857710" sldId="2147483649"/>
              <ac:picMk id="12" creationId="{AC643A2F-A3B6-4DC5-AC0D-B93F882C31CC}"/>
            </ac:picMkLst>
          </pc:picChg>
          <pc:picChg chg="add mod">
            <ac:chgData name="Dona Kar" userId="df293a1c-b394-42ac-9875-de5602368004" providerId="ADAL" clId="{F205812A-89C9-459C-894F-C65BEE8158A1}" dt="2022-04-25T01:57:50.449" v="56"/>
            <ac:picMkLst>
              <pc:docMk/>
              <pc:sldMasterMk cId="18461139" sldId="2147483648"/>
              <pc:sldLayoutMk cId="2456857710" sldId="2147483649"/>
              <ac:picMk id="13" creationId="{C30E4472-3A78-496A-95A9-6F87BE71AED7}"/>
            </ac:picMkLst>
          </pc:picChg>
          <pc:cxnChg chg="add mod">
            <ac:chgData name="Dona Kar" userId="df293a1c-b394-42ac-9875-de5602368004" providerId="ADAL" clId="{F205812A-89C9-459C-894F-C65BEE8158A1}" dt="2022-04-25T01:57:50.449" v="56"/>
            <ac:cxnSpMkLst>
              <pc:docMk/>
              <pc:sldMasterMk cId="18461139" sldId="2147483648"/>
              <pc:sldLayoutMk cId="2456857710" sldId="2147483649"/>
              <ac:cxnSpMk id="9" creationId="{99F97D93-5A15-4D60-800F-FE381EB6F7FA}"/>
            </ac:cxnSpMkLst>
          </pc:cxnChg>
        </pc:sldLayoutChg>
        <pc:sldLayoutChg chg="addSp delSp modSp mod">
          <pc:chgData name="Dona Kar" userId="df293a1c-b394-42ac-9875-de5602368004" providerId="ADAL" clId="{F205812A-89C9-459C-894F-C65BEE8158A1}" dt="2022-04-25T02:00:07.021" v="89"/>
          <pc:sldLayoutMkLst>
            <pc:docMk/>
            <pc:sldMasterMk cId="18461139" sldId="2147483648"/>
            <pc:sldLayoutMk cId="3153934474" sldId="2147483651"/>
          </pc:sldLayoutMkLst>
          <pc:spChg chg="add mod">
            <ac:chgData name="Dona Kar" userId="df293a1c-b394-42ac-9875-de5602368004" providerId="ADAL" clId="{F205812A-89C9-459C-894F-C65BEE8158A1}" dt="2022-04-25T01:56:28.608" v="41"/>
            <ac:spMkLst>
              <pc:docMk/>
              <pc:sldMasterMk cId="18461139" sldId="2147483648"/>
              <pc:sldLayoutMk cId="3153934474" sldId="2147483651"/>
              <ac:spMk id="6" creationId="{73B7AEDA-DD58-44B6-A322-1DE66F88EDA7}"/>
            </ac:spMkLst>
          </pc:spChg>
          <pc:spChg chg="add mod">
            <ac:chgData name="Dona Kar" userId="df293a1c-b394-42ac-9875-de5602368004" providerId="ADAL" clId="{F205812A-89C9-459C-894F-C65BEE8158A1}" dt="2022-04-25T01:56:28.608" v="41"/>
            <ac:spMkLst>
              <pc:docMk/>
              <pc:sldMasterMk cId="18461139" sldId="2147483648"/>
              <pc:sldLayoutMk cId="3153934474" sldId="2147483651"/>
              <ac:spMk id="7" creationId="{6862A944-5A94-485A-A25A-80DEA4E79C90}"/>
            </ac:spMkLst>
          </pc:spChg>
          <pc:spChg chg="add del mod">
            <ac:chgData name="Dona Kar" userId="df293a1c-b394-42ac-9875-de5602368004" providerId="ADAL" clId="{F205812A-89C9-459C-894F-C65BEE8158A1}" dt="2022-04-25T01:59:52.737" v="86" actId="478"/>
            <ac:spMkLst>
              <pc:docMk/>
              <pc:sldMasterMk cId="18461139" sldId="2147483648"/>
              <pc:sldLayoutMk cId="3153934474" sldId="2147483651"/>
              <ac:spMk id="10" creationId="{85DC8146-1322-4D62-9386-BBD40B3EDF3F}"/>
            </ac:spMkLst>
          </pc:spChg>
          <pc:spChg chg="add del mod">
            <ac:chgData name="Dona Kar" userId="df293a1c-b394-42ac-9875-de5602368004" providerId="ADAL" clId="{F205812A-89C9-459C-894F-C65BEE8158A1}" dt="2022-04-25T02:00:06.549" v="88" actId="478"/>
            <ac:spMkLst>
              <pc:docMk/>
              <pc:sldMasterMk cId="18461139" sldId="2147483648"/>
              <pc:sldLayoutMk cId="3153934474" sldId="2147483651"/>
              <ac:spMk id="13" creationId="{F718D689-2D45-43D0-B541-2D4608525CA8}"/>
            </ac:spMkLst>
          </pc:spChg>
          <pc:spChg chg="add mod">
            <ac:chgData name="Dona Kar" userId="df293a1c-b394-42ac-9875-de5602368004" providerId="ADAL" clId="{F205812A-89C9-459C-894F-C65BEE8158A1}" dt="2022-04-25T02:00:07.021" v="89"/>
            <ac:spMkLst>
              <pc:docMk/>
              <pc:sldMasterMk cId="18461139" sldId="2147483648"/>
              <pc:sldLayoutMk cId="3153934474" sldId="2147483651"/>
              <ac:spMk id="17" creationId="{CE43260B-0535-473F-A11E-FC03F9A9F814}"/>
            </ac:spMkLst>
          </pc:spChg>
          <pc:graphicFrameChg chg="add mod modGraphic">
            <ac:chgData name="Dona Kar" userId="df293a1c-b394-42ac-9875-de5602368004" providerId="ADAL" clId="{F205812A-89C9-459C-894F-C65BEE8158A1}" dt="2022-04-25T01:57:03.628" v="46" actId="14100"/>
            <ac:graphicFrameMkLst>
              <pc:docMk/>
              <pc:sldMasterMk cId="18461139" sldId="2147483648"/>
              <pc:sldLayoutMk cId="3153934474" sldId="2147483651"/>
              <ac:graphicFrameMk id="5" creationId="{9426787C-5729-4566-97A4-2331671022DB}"/>
            </ac:graphicFrameMkLst>
          </pc:graphicFrameChg>
          <pc:picChg chg="add mod">
            <ac:chgData name="Dona Kar" userId="df293a1c-b394-42ac-9875-de5602368004" providerId="ADAL" clId="{F205812A-89C9-459C-894F-C65BEE8158A1}" dt="2022-04-25T01:56:17.362" v="39"/>
            <ac:picMkLst>
              <pc:docMk/>
              <pc:sldMasterMk cId="18461139" sldId="2147483648"/>
              <pc:sldLayoutMk cId="3153934474" sldId="2147483651"/>
              <ac:picMk id="3" creationId="{E44A1720-C7D2-4F4C-9E81-41DE7340E61E}"/>
            </ac:picMkLst>
          </pc:picChg>
          <pc:picChg chg="add mod">
            <ac:chgData name="Dona Kar" userId="df293a1c-b394-42ac-9875-de5602368004" providerId="ADAL" clId="{F205812A-89C9-459C-894F-C65BEE8158A1}" dt="2022-04-25T01:56:17.362" v="39"/>
            <ac:picMkLst>
              <pc:docMk/>
              <pc:sldMasterMk cId="18461139" sldId="2147483648"/>
              <pc:sldLayoutMk cId="3153934474" sldId="2147483651"/>
              <ac:picMk id="4" creationId="{83BF2564-D3B7-47A9-9F97-B7966AF72778}"/>
            </ac:picMkLst>
          </pc:picChg>
          <pc:picChg chg="add del mod">
            <ac:chgData name="Dona Kar" userId="df293a1c-b394-42ac-9875-de5602368004" providerId="ADAL" clId="{F205812A-89C9-459C-894F-C65BEE8158A1}" dt="2022-04-25T01:59:52.737" v="86" actId="478"/>
            <ac:picMkLst>
              <pc:docMk/>
              <pc:sldMasterMk cId="18461139" sldId="2147483648"/>
              <pc:sldLayoutMk cId="3153934474" sldId="2147483651"/>
              <ac:picMk id="8" creationId="{BBCE53B7-5E5F-4542-A8D1-6DDDE3646D6D}"/>
            </ac:picMkLst>
          </pc:picChg>
          <pc:picChg chg="add del mod">
            <ac:chgData name="Dona Kar" userId="df293a1c-b394-42ac-9875-de5602368004" providerId="ADAL" clId="{F205812A-89C9-459C-894F-C65BEE8158A1}" dt="2022-04-25T01:59:52.737" v="86" actId="478"/>
            <ac:picMkLst>
              <pc:docMk/>
              <pc:sldMasterMk cId="18461139" sldId="2147483648"/>
              <pc:sldLayoutMk cId="3153934474" sldId="2147483651"/>
              <ac:picMk id="9" creationId="{F264EA32-8C79-4FEF-A9A0-82365D7D3499}"/>
            </ac:picMkLst>
          </pc:picChg>
          <pc:picChg chg="add del mod">
            <ac:chgData name="Dona Kar" userId="df293a1c-b394-42ac-9875-de5602368004" providerId="ADAL" clId="{F205812A-89C9-459C-894F-C65BEE8158A1}" dt="2022-04-25T01:59:52.737" v="86" actId="478"/>
            <ac:picMkLst>
              <pc:docMk/>
              <pc:sldMasterMk cId="18461139" sldId="2147483648"/>
              <pc:sldLayoutMk cId="3153934474" sldId="2147483651"/>
              <ac:picMk id="11" creationId="{E41CF594-DBC7-4963-9B8B-D67F808B941B}"/>
            </ac:picMkLst>
          </pc:picChg>
          <pc:picChg chg="add del mod">
            <ac:chgData name="Dona Kar" userId="df293a1c-b394-42ac-9875-de5602368004" providerId="ADAL" clId="{F205812A-89C9-459C-894F-C65BEE8158A1}" dt="2022-04-25T02:00:06.549" v="88" actId="478"/>
            <ac:picMkLst>
              <pc:docMk/>
              <pc:sldMasterMk cId="18461139" sldId="2147483648"/>
              <pc:sldLayoutMk cId="3153934474" sldId="2147483651"/>
              <ac:picMk id="12" creationId="{8413DE38-7093-4BFE-83D3-6BA7EE719FEE}"/>
            </ac:picMkLst>
          </pc:picChg>
          <pc:picChg chg="add del mod">
            <ac:chgData name="Dona Kar" userId="df293a1c-b394-42ac-9875-de5602368004" providerId="ADAL" clId="{F205812A-89C9-459C-894F-C65BEE8158A1}" dt="2022-04-25T02:00:06.549" v="88" actId="478"/>
            <ac:picMkLst>
              <pc:docMk/>
              <pc:sldMasterMk cId="18461139" sldId="2147483648"/>
              <pc:sldLayoutMk cId="3153934474" sldId="2147483651"/>
              <ac:picMk id="14" creationId="{E9CAFCFF-4338-4671-86B2-ECCB49349994}"/>
            </ac:picMkLst>
          </pc:picChg>
          <pc:picChg chg="add mod">
            <ac:chgData name="Dona Kar" userId="df293a1c-b394-42ac-9875-de5602368004" providerId="ADAL" clId="{F205812A-89C9-459C-894F-C65BEE8158A1}" dt="2022-04-25T02:00:07.021" v="89"/>
            <ac:picMkLst>
              <pc:docMk/>
              <pc:sldMasterMk cId="18461139" sldId="2147483648"/>
              <pc:sldLayoutMk cId="3153934474" sldId="2147483651"/>
              <ac:picMk id="15" creationId="{D18666EB-8199-4A7C-9B0C-BAF12D159DC3}"/>
            </ac:picMkLst>
          </pc:picChg>
          <pc:picChg chg="add mod">
            <ac:chgData name="Dona Kar" userId="df293a1c-b394-42ac-9875-de5602368004" providerId="ADAL" clId="{F205812A-89C9-459C-894F-C65BEE8158A1}" dt="2022-04-25T02:00:07.021" v="89"/>
            <ac:picMkLst>
              <pc:docMk/>
              <pc:sldMasterMk cId="18461139" sldId="2147483648"/>
              <pc:sldLayoutMk cId="3153934474" sldId="2147483651"/>
              <ac:picMk id="16" creationId="{8FDFCC14-7FF2-4780-8A21-DD91C5818BC8}"/>
            </ac:picMkLst>
          </pc:picChg>
          <pc:picChg chg="add mod">
            <ac:chgData name="Dona Kar" userId="df293a1c-b394-42ac-9875-de5602368004" providerId="ADAL" clId="{F205812A-89C9-459C-894F-C65BEE8158A1}" dt="2022-04-25T02:00:07.021" v="89"/>
            <ac:picMkLst>
              <pc:docMk/>
              <pc:sldMasterMk cId="18461139" sldId="2147483648"/>
              <pc:sldLayoutMk cId="3153934474" sldId="2147483651"/>
              <ac:picMk id="18" creationId="{AAADF754-99C8-4623-B286-27AB825AE737}"/>
            </ac:picMkLst>
          </pc:picChg>
          <pc:cxnChg chg="add mod">
            <ac:chgData name="Dona Kar" userId="df293a1c-b394-42ac-9875-de5602368004" providerId="ADAL" clId="{F205812A-89C9-459C-894F-C65BEE8158A1}" dt="2022-04-25T01:56:17.362" v="39"/>
            <ac:cxnSpMkLst>
              <pc:docMk/>
              <pc:sldMasterMk cId="18461139" sldId="2147483648"/>
              <pc:sldLayoutMk cId="3153934474" sldId="2147483651"/>
              <ac:cxnSpMk id="2" creationId="{1F73AF7A-917C-4137-96F1-120B2DCBB762}"/>
            </ac:cxnSpMkLst>
          </pc:cxnChg>
        </pc:sldLayoutChg>
        <pc:sldLayoutChg chg="del">
          <pc:chgData name="Dona Kar" userId="df293a1c-b394-42ac-9875-de5602368004" providerId="ADAL" clId="{F205812A-89C9-459C-894F-C65BEE8158A1}" dt="2022-04-25T01:55:31.891" v="32" actId="47"/>
          <pc:sldLayoutMkLst>
            <pc:docMk/>
            <pc:sldMasterMk cId="18461139" sldId="2147483648"/>
            <pc:sldLayoutMk cId="855812268" sldId="2147483654"/>
          </pc:sldLayoutMkLst>
        </pc:sldLayoutChg>
      </pc:sldMasterChg>
    </pc:docChg>
  </pc:docChgLst>
  <pc:docChgLst>
    <pc:chgData name="Dona Kar" userId="df293a1c-b394-42ac-9875-de5602368004" providerId="ADAL" clId="{E7185C11-B4D1-46A1-B95C-735C68AD53DC}"/>
    <pc:docChg chg="undo custSel addSld delSld modSld">
      <pc:chgData name="Dona Kar" userId="df293a1c-b394-42ac-9875-de5602368004" providerId="ADAL" clId="{E7185C11-B4D1-46A1-B95C-735C68AD53DC}" dt="2022-04-25T01:48:50.517" v="28" actId="478"/>
      <pc:docMkLst>
        <pc:docMk/>
      </pc:docMkLst>
      <pc:sldChg chg="add del">
        <pc:chgData name="Dona Kar" userId="df293a1c-b394-42ac-9875-de5602368004" providerId="ADAL" clId="{E7185C11-B4D1-46A1-B95C-735C68AD53DC}" dt="2022-04-25T01:48:42.442" v="25" actId="47"/>
        <pc:sldMkLst>
          <pc:docMk/>
          <pc:sldMk cId="1744988023" sldId="1185"/>
        </pc:sldMkLst>
      </pc:sldChg>
      <pc:sldChg chg="delSp add del mod">
        <pc:chgData name="Dona Kar" userId="df293a1c-b394-42ac-9875-de5602368004" providerId="ADAL" clId="{E7185C11-B4D1-46A1-B95C-735C68AD53DC}" dt="2022-04-25T01:48:50.517" v="28" actId="478"/>
        <pc:sldMkLst>
          <pc:docMk/>
          <pc:sldMk cId="3937518092" sldId="1468"/>
        </pc:sldMkLst>
        <pc:spChg chg="del">
          <ac:chgData name="Dona Kar" userId="df293a1c-b394-42ac-9875-de5602368004" providerId="ADAL" clId="{E7185C11-B4D1-46A1-B95C-735C68AD53DC}" dt="2022-04-25T01:48:47.029" v="27" actId="478"/>
          <ac:spMkLst>
            <pc:docMk/>
            <pc:sldMk cId="3937518092" sldId="1468"/>
            <ac:spMk id="4" creationId="{34EEDB8C-695D-4C84-AEA8-C3A7F0B8C6C5}"/>
          </ac:spMkLst>
        </pc:spChg>
        <pc:spChg chg="del">
          <ac:chgData name="Dona Kar" userId="df293a1c-b394-42ac-9875-de5602368004" providerId="ADAL" clId="{E7185C11-B4D1-46A1-B95C-735C68AD53DC}" dt="2022-04-25T01:48:47.029" v="27" actId="478"/>
          <ac:spMkLst>
            <pc:docMk/>
            <pc:sldMk cId="3937518092" sldId="1468"/>
            <ac:spMk id="7" creationId="{81732030-D46F-42D2-B03C-5014B85BF42C}"/>
          </ac:spMkLst>
        </pc:spChg>
        <pc:spChg chg="del">
          <ac:chgData name="Dona Kar" userId="df293a1c-b394-42ac-9875-de5602368004" providerId="ADAL" clId="{E7185C11-B4D1-46A1-B95C-735C68AD53DC}" dt="2022-04-25T01:48:47.029" v="27" actId="478"/>
          <ac:spMkLst>
            <pc:docMk/>
            <pc:sldMk cId="3937518092" sldId="1468"/>
            <ac:spMk id="14" creationId="{BD6CD4A0-B6E2-45F9-8BC8-7803410E7731}"/>
          </ac:spMkLst>
        </pc:spChg>
        <pc:spChg chg="del">
          <ac:chgData name="Dona Kar" userId="df293a1c-b394-42ac-9875-de5602368004" providerId="ADAL" clId="{E7185C11-B4D1-46A1-B95C-735C68AD53DC}" dt="2022-04-25T01:48:50.517" v="28" actId="478"/>
          <ac:spMkLst>
            <pc:docMk/>
            <pc:sldMk cId="3937518092" sldId="1468"/>
            <ac:spMk id="24" creationId="{F658F508-7FF4-4B5F-BB0A-3D1F02427888}"/>
          </ac:spMkLst>
        </pc:spChg>
        <pc:grpChg chg="del">
          <ac:chgData name="Dona Kar" userId="df293a1c-b394-42ac-9875-de5602368004" providerId="ADAL" clId="{E7185C11-B4D1-46A1-B95C-735C68AD53DC}" dt="2022-04-25T01:48:47.029" v="27" actId="478"/>
          <ac:grpSpMkLst>
            <pc:docMk/>
            <pc:sldMk cId="3937518092" sldId="1468"/>
            <ac:grpSpMk id="8" creationId="{0F1E0602-B6DF-4676-862C-E6DEE632E0D1}"/>
          </ac:grpSpMkLst>
        </pc:grpChg>
        <pc:picChg chg="del">
          <ac:chgData name="Dona Kar" userId="df293a1c-b394-42ac-9875-de5602368004" providerId="ADAL" clId="{E7185C11-B4D1-46A1-B95C-735C68AD53DC}" dt="2022-04-25T01:48:47.029" v="27" actId="478"/>
          <ac:picMkLst>
            <pc:docMk/>
            <pc:sldMk cId="3937518092" sldId="1468"/>
            <ac:picMk id="1028" creationId="{2508AECE-FD76-4918-A93B-8F6532F57FD6}"/>
          </ac:picMkLst>
        </pc:picChg>
      </pc:sldChg>
      <pc:sldChg chg="del">
        <pc:chgData name="Dona Kar" userId="df293a1c-b394-42ac-9875-de5602368004" providerId="ADAL" clId="{E7185C11-B4D1-46A1-B95C-735C68AD53DC}" dt="2022-04-25T01:48:38.836" v="0" actId="47"/>
        <pc:sldMkLst>
          <pc:docMk/>
          <pc:sldMk cId="3160571840" sldId="1469"/>
        </pc:sldMkLst>
      </pc:sldChg>
      <pc:sldChg chg="del">
        <pc:chgData name="Dona Kar" userId="df293a1c-b394-42ac-9875-de5602368004" providerId="ADAL" clId="{E7185C11-B4D1-46A1-B95C-735C68AD53DC}" dt="2022-04-25T01:48:39.351" v="1" actId="47"/>
        <pc:sldMkLst>
          <pc:docMk/>
          <pc:sldMk cId="2337947285" sldId="1471"/>
        </pc:sldMkLst>
      </pc:sldChg>
      <pc:sldChg chg="del">
        <pc:chgData name="Dona Kar" userId="df293a1c-b394-42ac-9875-de5602368004" providerId="ADAL" clId="{E7185C11-B4D1-46A1-B95C-735C68AD53DC}" dt="2022-04-25T01:48:39.432" v="2" actId="47"/>
        <pc:sldMkLst>
          <pc:docMk/>
          <pc:sldMk cId="2014921799" sldId="1472"/>
        </pc:sldMkLst>
      </pc:sldChg>
      <pc:sldChg chg="del">
        <pc:chgData name="Dona Kar" userId="df293a1c-b394-42ac-9875-de5602368004" providerId="ADAL" clId="{E7185C11-B4D1-46A1-B95C-735C68AD53DC}" dt="2022-04-25T01:48:39.470" v="3" actId="47"/>
        <pc:sldMkLst>
          <pc:docMk/>
          <pc:sldMk cId="2838350984" sldId="1473"/>
        </pc:sldMkLst>
      </pc:sldChg>
      <pc:sldChg chg="del">
        <pc:chgData name="Dona Kar" userId="df293a1c-b394-42ac-9875-de5602368004" providerId="ADAL" clId="{E7185C11-B4D1-46A1-B95C-735C68AD53DC}" dt="2022-04-25T01:48:39.500" v="4" actId="47"/>
        <pc:sldMkLst>
          <pc:docMk/>
          <pc:sldMk cId="1371867402" sldId="1474"/>
        </pc:sldMkLst>
      </pc:sldChg>
      <pc:sldChg chg="del">
        <pc:chgData name="Dona Kar" userId="df293a1c-b394-42ac-9875-de5602368004" providerId="ADAL" clId="{E7185C11-B4D1-46A1-B95C-735C68AD53DC}" dt="2022-04-25T01:48:39.537" v="5" actId="47"/>
        <pc:sldMkLst>
          <pc:docMk/>
          <pc:sldMk cId="903234958" sldId="1475"/>
        </pc:sldMkLst>
      </pc:sldChg>
      <pc:sldChg chg="del">
        <pc:chgData name="Dona Kar" userId="df293a1c-b394-42ac-9875-de5602368004" providerId="ADAL" clId="{E7185C11-B4D1-46A1-B95C-735C68AD53DC}" dt="2022-04-25T01:48:39.575" v="6" actId="47"/>
        <pc:sldMkLst>
          <pc:docMk/>
          <pc:sldMk cId="1422886117" sldId="1476"/>
        </pc:sldMkLst>
      </pc:sldChg>
      <pc:sldChg chg="del">
        <pc:chgData name="Dona Kar" userId="df293a1c-b394-42ac-9875-de5602368004" providerId="ADAL" clId="{E7185C11-B4D1-46A1-B95C-735C68AD53DC}" dt="2022-04-25T01:48:39.604" v="7" actId="47"/>
        <pc:sldMkLst>
          <pc:docMk/>
          <pc:sldMk cId="3475874244" sldId="1477"/>
        </pc:sldMkLst>
      </pc:sldChg>
      <pc:sldChg chg="del">
        <pc:chgData name="Dona Kar" userId="df293a1c-b394-42ac-9875-de5602368004" providerId="ADAL" clId="{E7185C11-B4D1-46A1-B95C-735C68AD53DC}" dt="2022-04-25T01:48:39.683" v="8" actId="47"/>
        <pc:sldMkLst>
          <pc:docMk/>
          <pc:sldMk cId="4117303935" sldId="1478"/>
        </pc:sldMkLst>
      </pc:sldChg>
      <pc:sldChg chg="del">
        <pc:chgData name="Dona Kar" userId="df293a1c-b394-42ac-9875-de5602368004" providerId="ADAL" clId="{E7185C11-B4D1-46A1-B95C-735C68AD53DC}" dt="2022-04-25T01:48:39.703" v="9" actId="47"/>
        <pc:sldMkLst>
          <pc:docMk/>
          <pc:sldMk cId="3065689163" sldId="1479"/>
        </pc:sldMkLst>
      </pc:sldChg>
      <pc:sldChg chg="del">
        <pc:chgData name="Dona Kar" userId="df293a1c-b394-42ac-9875-de5602368004" providerId="ADAL" clId="{E7185C11-B4D1-46A1-B95C-735C68AD53DC}" dt="2022-04-25T01:48:39.751" v="10" actId="47"/>
        <pc:sldMkLst>
          <pc:docMk/>
          <pc:sldMk cId="15514254" sldId="1480"/>
        </pc:sldMkLst>
      </pc:sldChg>
      <pc:sldChg chg="del">
        <pc:chgData name="Dona Kar" userId="df293a1c-b394-42ac-9875-de5602368004" providerId="ADAL" clId="{E7185C11-B4D1-46A1-B95C-735C68AD53DC}" dt="2022-04-25T01:48:40.230" v="11" actId="47"/>
        <pc:sldMkLst>
          <pc:docMk/>
          <pc:sldMk cId="2924716340" sldId="1481"/>
        </pc:sldMkLst>
      </pc:sldChg>
      <pc:sldChg chg="del">
        <pc:chgData name="Dona Kar" userId="df293a1c-b394-42ac-9875-de5602368004" providerId="ADAL" clId="{E7185C11-B4D1-46A1-B95C-735C68AD53DC}" dt="2022-04-25T01:48:40.734" v="12" actId="47"/>
        <pc:sldMkLst>
          <pc:docMk/>
          <pc:sldMk cId="2206954499" sldId="1482"/>
        </pc:sldMkLst>
      </pc:sldChg>
      <pc:sldChg chg="del">
        <pc:chgData name="Dona Kar" userId="df293a1c-b394-42ac-9875-de5602368004" providerId="ADAL" clId="{E7185C11-B4D1-46A1-B95C-735C68AD53DC}" dt="2022-04-25T01:48:40.761" v="13" actId="47"/>
        <pc:sldMkLst>
          <pc:docMk/>
          <pc:sldMk cId="1241575462" sldId="1483"/>
        </pc:sldMkLst>
      </pc:sldChg>
      <pc:sldChg chg="del">
        <pc:chgData name="Dona Kar" userId="df293a1c-b394-42ac-9875-de5602368004" providerId="ADAL" clId="{E7185C11-B4D1-46A1-B95C-735C68AD53DC}" dt="2022-04-25T01:48:40.784" v="14" actId="47"/>
        <pc:sldMkLst>
          <pc:docMk/>
          <pc:sldMk cId="1680218676" sldId="1484"/>
        </pc:sldMkLst>
      </pc:sldChg>
      <pc:sldChg chg="del">
        <pc:chgData name="Dona Kar" userId="df293a1c-b394-42ac-9875-de5602368004" providerId="ADAL" clId="{E7185C11-B4D1-46A1-B95C-735C68AD53DC}" dt="2022-04-25T01:48:40.856" v="15" actId="47"/>
        <pc:sldMkLst>
          <pc:docMk/>
          <pc:sldMk cId="2288820846" sldId="1485"/>
        </pc:sldMkLst>
      </pc:sldChg>
      <pc:sldChg chg="del">
        <pc:chgData name="Dona Kar" userId="df293a1c-b394-42ac-9875-de5602368004" providerId="ADAL" clId="{E7185C11-B4D1-46A1-B95C-735C68AD53DC}" dt="2022-04-25T01:48:40.885" v="16" actId="47"/>
        <pc:sldMkLst>
          <pc:docMk/>
          <pc:sldMk cId="2617789306" sldId="1486"/>
        </pc:sldMkLst>
      </pc:sldChg>
      <pc:sldChg chg="del">
        <pc:chgData name="Dona Kar" userId="df293a1c-b394-42ac-9875-de5602368004" providerId="ADAL" clId="{E7185C11-B4D1-46A1-B95C-735C68AD53DC}" dt="2022-04-25T01:48:40.916" v="17" actId="47"/>
        <pc:sldMkLst>
          <pc:docMk/>
          <pc:sldMk cId="3733723481" sldId="1487"/>
        </pc:sldMkLst>
      </pc:sldChg>
      <pc:sldChg chg="del">
        <pc:chgData name="Dona Kar" userId="df293a1c-b394-42ac-9875-de5602368004" providerId="ADAL" clId="{E7185C11-B4D1-46A1-B95C-735C68AD53DC}" dt="2022-04-25T01:48:40.968" v="18" actId="47"/>
        <pc:sldMkLst>
          <pc:docMk/>
          <pc:sldMk cId="233120938" sldId="1488"/>
        </pc:sldMkLst>
      </pc:sldChg>
      <pc:sldChg chg="del">
        <pc:chgData name="Dona Kar" userId="df293a1c-b394-42ac-9875-de5602368004" providerId="ADAL" clId="{E7185C11-B4D1-46A1-B95C-735C68AD53DC}" dt="2022-04-25T01:48:41.002" v="19" actId="47"/>
        <pc:sldMkLst>
          <pc:docMk/>
          <pc:sldMk cId="2515023471" sldId="1489"/>
        </pc:sldMkLst>
      </pc:sldChg>
      <pc:sldChg chg="del">
        <pc:chgData name="Dona Kar" userId="df293a1c-b394-42ac-9875-de5602368004" providerId="ADAL" clId="{E7185C11-B4D1-46A1-B95C-735C68AD53DC}" dt="2022-04-25T01:48:41.122" v="21" actId="47"/>
        <pc:sldMkLst>
          <pc:docMk/>
          <pc:sldMk cId="2246937612" sldId="1490"/>
        </pc:sldMkLst>
      </pc:sldChg>
      <pc:sldChg chg="del">
        <pc:chgData name="Dona Kar" userId="df293a1c-b394-42ac-9875-de5602368004" providerId="ADAL" clId="{E7185C11-B4D1-46A1-B95C-735C68AD53DC}" dt="2022-04-25T01:48:41.034" v="20" actId="47"/>
        <pc:sldMkLst>
          <pc:docMk/>
          <pc:sldMk cId="2055161035" sldId="1491"/>
        </pc:sldMkLst>
      </pc:sldChg>
      <pc:sldChg chg="del">
        <pc:chgData name="Dona Kar" userId="df293a1c-b394-42ac-9875-de5602368004" providerId="ADAL" clId="{E7185C11-B4D1-46A1-B95C-735C68AD53DC}" dt="2022-04-25T01:48:41.136" v="22" actId="47"/>
        <pc:sldMkLst>
          <pc:docMk/>
          <pc:sldMk cId="1450625272" sldId="1492"/>
        </pc:sldMkLst>
      </pc:sldChg>
    </pc:docChg>
  </pc:docChgLst>
  <pc:docChgLst>
    <pc:chgData name="Dona Kar" userId="df293a1c-b394-42ac-9875-de5602368004" providerId="ADAL" clId="{7287914A-01D7-4347-B1B9-F848B269CED5}"/>
    <pc:docChg chg="undo custSel addSld delSld modSld">
      <pc:chgData name="Dona Kar" userId="df293a1c-b394-42ac-9875-de5602368004" providerId="ADAL" clId="{7287914A-01D7-4347-B1B9-F848B269CED5}" dt="2022-04-22T10:59:42.135" v="6903" actId="20577"/>
      <pc:docMkLst>
        <pc:docMk/>
      </pc:docMkLst>
      <pc:sldChg chg="modSp mod">
        <pc:chgData name="Dona Kar" userId="df293a1c-b394-42ac-9875-de5602368004" providerId="ADAL" clId="{7287914A-01D7-4347-B1B9-F848B269CED5}" dt="2022-04-20T06:16:19.557" v="1" actId="20577"/>
        <pc:sldMkLst>
          <pc:docMk/>
          <pc:sldMk cId="1744988023" sldId="1185"/>
        </pc:sldMkLst>
        <pc:spChg chg="mod">
          <ac:chgData name="Dona Kar" userId="df293a1c-b394-42ac-9875-de5602368004" providerId="ADAL" clId="{7287914A-01D7-4347-B1B9-F848B269CED5}" dt="2022-04-20T06:16:19.557" v="1" actId="20577"/>
          <ac:spMkLst>
            <pc:docMk/>
            <pc:sldMk cId="1744988023" sldId="1185"/>
            <ac:spMk id="3" creationId="{8863D9E2-90EE-4B31-A359-7134E0E1FEE8}"/>
          </ac:spMkLst>
        </pc:spChg>
      </pc:sldChg>
      <pc:sldChg chg="addSp delSp modSp mod">
        <pc:chgData name="Dona Kar" userId="df293a1c-b394-42ac-9875-de5602368004" providerId="ADAL" clId="{7287914A-01D7-4347-B1B9-F848B269CED5}" dt="2022-04-20T07:44:00.171" v="357" actId="14100"/>
        <pc:sldMkLst>
          <pc:docMk/>
          <pc:sldMk cId="3937518092" sldId="1468"/>
        </pc:sldMkLst>
        <pc:spChg chg="mod">
          <ac:chgData name="Dona Kar" userId="df293a1c-b394-42ac-9875-de5602368004" providerId="ADAL" clId="{7287914A-01D7-4347-B1B9-F848B269CED5}" dt="2022-04-20T07:43:19.675" v="352" actId="1035"/>
          <ac:spMkLst>
            <pc:docMk/>
            <pc:sldMk cId="3937518092" sldId="1468"/>
            <ac:spMk id="4" creationId="{34EEDB8C-695D-4C84-AEA8-C3A7F0B8C6C5}"/>
          </ac:spMkLst>
        </pc:spChg>
        <pc:spChg chg="add del mod ord">
          <ac:chgData name="Dona Kar" userId="df293a1c-b394-42ac-9875-de5602368004" providerId="ADAL" clId="{7287914A-01D7-4347-B1B9-F848B269CED5}" dt="2022-04-20T07:42:12.771" v="323" actId="478"/>
          <ac:spMkLst>
            <pc:docMk/>
            <pc:sldMk cId="3937518092" sldId="1468"/>
            <ac:spMk id="6" creationId="{B4A2B310-6215-41D3-B1C3-B66B9FC2DA44}"/>
          </ac:spMkLst>
        </pc:spChg>
        <pc:spChg chg="mod">
          <ac:chgData name="Dona Kar" userId="df293a1c-b394-42ac-9875-de5602368004" providerId="ADAL" clId="{7287914A-01D7-4347-B1B9-F848B269CED5}" dt="2022-04-20T07:43:27.534" v="353" actId="1076"/>
          <ac:spMkLst>
            <pc:docMk/>
            <pc:sldMk cId="3937518092" sldId="1468"/>
            <ac:spMk id="7" creationId="{81732030-D46F-42D2-B03C-5014B85BF42C}"/>
          </ac:spMkLst>
        </pc:spChg>
        <pc:spChg chg="mod">
          <ac:chgData name="Dona Kar" userId="df293a1c-b394-42ac-9875-de5602368004" providerId="ADAL" clId="{7287914A-01D7-4347-B1B9-F848B269CED5}" dt="2022-04-20T07:43:07.904" v="338" actId="14100"/>
          <ac:spMkLst>
            <pc:docMk/>
            <pc:sldMk cId="3937518092" sldId="1468"/>
            <ac:spMk id="10" creationId="{E82DDC28-AB49-4388-A33A-9A4F9BBB7E15}"/>
          </ac:spMkLst>
        </pc:spChg>
        <pc:spChg chg="mod">
          <ac:chgData name="Dona Kar" userId="df293a1c-b394-42ac-9875-de5602368004" providerId="ADAL" clId="{7287914A-01D7-4347-B1B9-F848B269CED5}" dt="2022-04-20T07:43:54.652" v="356" actId="1076"/>
          <ac:spMkLst>
            <pc:docMk/>
            <pc:sldMk cId="3937518092" sldId="1468"/>
            <ac:spMk id="14" creationId="{BD6CD4A0-B6E2-45F9-8BC8-7803410E7731}"/>
          </ac:spMkLst>
        </pc:spChg>
        <pc:spChg chg="mod">
          <ac:chgData name="Dona Kar" userId="df293a1c-b394-42ac-9875-de5602368004" providerId="ADAL" clId="{7287914A-01D7-4347-B1B9-F848B269CED5}" dt="2022-04-20T07:17:35.186" v="228" actId="20577"/>
          <ac:spMkLst>
            <pc:docMk/>
            <pc:sldMk cId="3937518092" sldId="1468"/>
            <ac:spMk id="24" creationId="{F658F508-7FF4-4B5F-BB0A-3D1F02427888}"/>
          </ac:spMkLst>
        </pc:spChg>
        <pc:grpChg chg="mod">
          <ac:chgData name="Dona Kar" userId="df293a1c-b394-42ac-9875-de5602368004" providerId="ADAL" clId="{7287914A-01D7-4347-B1B9-F848B269CED5}" dt="2022-04-20T07:43:31.507" v="354" actId="1076"/>
          <ac:grpSpMkLst>
            <pc:docMk/>
            <pc:sldMk cId="3937518092" sldId="1468"/>
            <ac:grpSpMk id="8" creationId="{0F1E0602-B6DF-4676-862C-E6DEE632E0D1}"/>
          </ac:grpSpMkLst>
        </pc:grpChg>
        <pc:grpChg chg="del">
          <ac:chgData name="Dona Kar" userId="df293a1c-b394-42ac-9875-de5602368004" providerId="ADAL" clId="{7287914A-01D7-4347-B1B9-F848B269CED5}" dt="2022-04-20T06:16:27.865" v="2" actId="478"/>
          <ac:grpSpMkLst>
            <pc:docMk/>
            <pc:sldMk cId="3937518092" sldId="1468"/>
            <ac:grpSpMk id="21" creationId="{E22D612C-618A-45FB-8846-938BC896E761}"/>
          </ac:grpSpMkLst>
        </pc:grpChg>
        <pc:picChg chg="add del mod">
          <ac:chgData name="Dona Kar" userId="df293a1c-b394-42ac-9875-de5602368004" providerId="ADAL" clId="{7287914A-01D7-4347-B1B9-F848B269CED5}" dt="2022-04-20T06:41:13.949" v="199" actId="478"/>
          <ac:picMkLst>
            <pc:docMk/>
            <pc:sldMk cId="3937518092" sldId="1468"/>
            <ac:picMk id="3" creationId="{77B53867-887F-4ED9-92D5-830AE69F299D}"/>
          </ac:picMkLst>
        </pc:picChg>
        <pc:picChg chg="add del mod">
          <ac:chgData name="Dona Kar" userId="df293a1c-b394-42ac-9875-de5602368004" providerId="ADAL" clId="{7287914A-01D7-4347-B1B9-F848B269CED5}" dt="2022-04-20T07:17:14.159" v="225" actId="21"/>
          <ac:picMkLst>
            <pc:docMk/>
            <pc:sldMk cId="3937518092" sldId="1468"/>
            <ac:picMk id="15" creationId="{7CBE6B0B-88AF-496B-BDA1-388ECF0B3A76}"/>
          </ac:picMkLst>
        </pc:picChg>
        <pc:picChg chg="add del">
          <ac:chgData name="Dona Kar" userId="df293a1c-b394-42ac-9875-de5602368004" providerId="ADAL" clId="{7287914A-01D7-4347-B1B9-F848B269CED5}" dt="2022-04-20T07:16:09.365" v="214" actId="21"/>
          <ac:picMkLst>
            <pc:docMk/>
            <pc:sldMk cId="3937518092" sldId="1468"/>
            <ac:picMk id="1026" creationId="{3F1B9FF0-A519-49BE-BFEB-30C58C93B226}"/>
          </ac:picMkLst>
        </pc:picChg>
        <pc:picChg chg="add mod">
          <ac:chgData name="Dona Kar" userId="df293a1c-b394-42ac-9875-de5602368004" providerId="ADAL" clId="{7287914A-01D7-4347-B1B9-F848B269CED5}" dt="2022-04-20T07:44:00.171" v="357" actId="14100"/>
          <ac:picMkLst>
            <pc:docMk/>
            <pc:sldMk cId="3937518092" sldId="1468"/>
            <ac:picMk id="1028" creationId="{2508AECE-FD76-4918-A93B-8F6532F57FD6}"/>
          </ac:picMkLst>
        </pc:picChg>
        <pc:cxnChg chg="del">
          <ac:chgData name="Dona Kar" userId="df293a1c-b394-42ac-9875-de5602368004" providerId="ADAL" clId="{7287914A-01D7-4347-B1B9-F848B269CED5}" dt="2022-04-20T06:35:31.623" v="6" actId="478"/>
          <ac:cxnSpMkLst>
            <pc:docMk/>
            <pc:sldMk cId="3937518092" sldId="1468"/>
            <ac:cxnSpMk id="5" creationId="{4CFF7E89-8F5F-4F56-A052-E78B3EC5831F}"/>
          </ac:cxnSpMkLst>
        </pc:cxnChg>
      </pc:sldChg>
      <pc:sldChg chg="addSp delSp modSp mod">
        <pc:chgData name="Dona Kar" userId="df293a1c-b394-42ac-9875-de5602368004" providerId="ADAL" clId="{7287914A-01D7-4347-B1B9-F848B269CED5}" dt="2022-04-20T15:06:29.660" v="1698" actId="1076"/>
        <pc:sldMkLst>
          <pc:docMk/>
          <pc:sldMk cId="3160571840" sldId="1469"/>
        </pc:sldMkLst>
        <pc:spChg chg="add mod">
          <ac:chgData name="Dona Kar" userId="df293a1c-b394-42ac-9875-de5602368004" providerId="ADAL" clId="{7287914A-01D7-4347-B1B9-F848B269CED5}" dt="2022-04-20T11:43:58.486" v="1604" actId="1076"/>
          <ac:spMkLst>
            <pc:docMk/>
            <pc:sldMk cId="3160571840" sldId="1469"/>
            <ac:spMk id="6" creationId="{91AA097B-0E1B-47A7-BC87-1752124B715E}"/>
          </ac:spMkLst>
        </pc:spChg>
        <pc:spChg chg="add mod">
          <ac:chgData name="Dona Kar" userId="df293a1c-b394-42ac-9875-de5602368004" providerId="ADAL" clId="{7287914A-01D7-4347-B1B9-F848B269CED5}" dt="2022-04-20T11:43:58.486" v="1604" actId="1076"/>
          <ac:spMkLst>
            <pc:docMk/>
            <pc:sldMk cId="3160571840" sldId="1469"/>
            <ac:spMk id="7" creationId="{E7D37949-C3E1-4EDB-B2CE-B535807385AF}"/>
          </ac:spMkLst>
        </pc:spChg>
        <pc:spChg chg="add del mod">
          <ac:chgData name="Dona Kar" userId="df293a1c-b394-42ac-9875-de5602368004" providerId="ADAL" clId="{7287914A-01D7-4347-B1B9-F848B269CED5}" dt="2022-04-20T11:29:58.589" v="1515" actId="478"/>
          <ac:spMkLst>
            <pc:docMk/>
            <pc:sldMk cId="3160571840" sldId="1469"/>
            <ac:spMk id="12" creationId="{6E9C93F6-199C-4E68-856C-68F3782A0B1E}"/>
          </ac:spMkLst>
        </pc:spChg>
        <pc:spChg chg="mod">
          <ac:chgData name="Dona Kar" userId="df293a1c-b394-42ac-9875-de5602368004" providerId="ADAL" clId="{7287914A-01D7-4347-B1B9-F848B269CED5}" dt="2022-04-20T15:06:29.660" v="1698" actId="1076"/>
          <ac:spMkLst>
            <pc:docMk/>
            <pc:sldMk cId="3160571840" sldId="1469"/>
            <ac:spMk id="18" creationId="{90DA6A93-D0EE-4E8A-8B48-D25FBB220BE1}"/>
          </ac:spMkLst>
        </pc:spChg>
        <pc:spChg chg="mod">
          <ac:chgData name="Dona Kar" userId="df293a1c-b394-42ac-9875-de5602368004" providerId="ADAL" clId="{7287914A-01D7-4347-B1B9-F848B269CED5}" dt="2022-04-20T10:48:09.244" v="434" actId="20577"/>
          <ac:spMkLst>
            <pc:docMk/>
            <pc:sldMk cId="3160571840" sldId="1469"/>
            <ac:spMk id="19" creationId="{2C1A33F9-45BF-44E7-A7E6-A30DD9778B4B}"/>
          </ac:spMkLst>
        </pc:spChg>
        <pc:spChg chg="add mod">
          <ac:chgData name="Dona Kar" userId="df293a1c-b394-42ac-9875-de5602368004" providerId="ADAL" clId="{7287914A-01D7-4347-B1B9-F848B269CED5}" dt="2022-04-20T11:43:58.486" v="1604" actId="1076"/>
          <ac:spMkLst>
            <pc:docMk/>
            <pc:sldMk cId="3160571840" sldId="1469"/>
            <ac:spMk id="21" creationId="{C43CE2E7-0D0E-4911-BCE4-E14CFDABC46D}"/>
          </ac:spMkLst>
        </pc:spChg>
        <pc:spChg chg="del">
          <ac:chgData name="Dona Kar" userId="df293a1c-b394-42ac-9875-de5602368004" providerId="ADAL" clId="{7287914A-01D7-4347-B1B9-F848B269CED5}" dt="2022-04-20T07:44:11.596" v="358" actId="478"/>
          <ac:spMkLst>
            <pc:docMk/>
            <pc:sldMk cId="3160571840" sldId="1469"/>
            <ac:spMk id="23" creationId="{843AD337-421B-4C31-B397-88A798681449}"/>
          </ac:spMkLst>
        </pc:spChg>
        <pc:spChg chg="mod">
          <ac:chgData name="Dona Kar" userId="df293a1c-b394-42ac-9875-de5602368004" providerId="ADAL" clId="{7287914A-01D7-4347-B1B9-F848B269CED5}" dt="2022-04-20T11:44:46.909" v="1697" actId="20577"/>
          <ac:spMkLst>
            <pc:docMk/>
            <pc:sldMk cId="3160571840" sldId="1469"/>
            <ac:spMk id="24" creationId="{F658F508-7FF4-4B5F-BB0A-3D1F02427888}"/>
          </ac:spMkLst>
        </pc:spChg>
        <pc:spChg chg="del">
          <ac:chgData name="Dona Kar" userId="df293a1c-b394-42ac-9875-de5602368004" providerId="ADAL" clId="{7287914A-01D7-4347-B1B9-F848B269CED5}" dt="2022-04-20T07:44:11.596" v="358" actId="478"/>
          <ac:spMkLst>
            <pc:docMk/>
            <pc:sldMk cId="3160571840" sldId="1469"/>
            <ac:spMk id="25" creationId="{0C37467C-8289-43AD-99EE-E646982C995A}"/>
          </ac:spMkLst>
        </pc:spChg>
        <pc:spChg chg="del">
          <ac:chgData name="Dona Kar" userId="df293a1c-b394-42ac-9875-de5602368004" providerId="ADAL" clId="{7287914A-01D7-4347-B1B9-F848B269CED5}" dt="2022-04-20T07:44:11.596" v="358" actId="478"/>
          <ac:spMkLst>
            <pc:docMk/>
            <pc:sldMk cId="3160571840" sldId="1469"/>
            <ac:spMk id="26" creationId="{A3E4F72C-3BD0-4E76-A62D-63EE5C70873C}"/>
          </ac:spMkLst>
        </pc:spChg>
        <pc:spChg chg="add mod">
          <ac:chgData name="Dona Kar" userId="df293a1c-b394-42ac-9875-de5602368004" providerId="ADAL" clId="{7287914A-01D7-4347-B1B9-F848B269CED5}" dt="2022-04-20T11:43:58.486" v="1604" actId="1076"/>
          <ac:spMkLst>
            <pc:docMk/>
            <pc:sldMk cId="3160571840" sldId="1469"/>
            <ac:spMk id="31" creationId="{9E9766C9-F0A3-4632-9DBF-0E9D156FD068}"/>
          </ac:spMkLst>
        </pc:spChg>
        <pc:grpChg chg="del">
          <ac:chgData name="Dona Kar" userId="df293a1c-b394-42ac-9875-de5602368004" providerId="ADAL" clId="{7287914A-01D7-4347-B1B9-F848B269CED5}" dt="2022-04-20T07:44:11.596" v="358" actId="478"/>
          <ac:grpSpMkLst>
            <pc:docMk/>
            <pc:sldMk cId="3160571840" sldId="1469"/>
            <ac:grpSpMk id="27" creationId="{A895CE5D-C8FA-45F9-B162-1B72BA4419E1}"/>
          </ac:grpSpMkLst>
        </pc:grpChg>
        <pc:picChg chg="add del mod">
          <ac:chgData name="Dona Kar" userId="df293a1c-b394-42ac-9875-de5602368004" providerId="ADAL" clId="{7287914A-01D7-4347-B1B9-F848B269CED5}" dt="2022-04-20T11:30:19.113" v="1524" actId="21"/>
          <ac:picMkLst>
            <pc:docMk/>
            <pc:sldMk cId="3160571840" sldId="1469"/>
            <ac:picMk id="3" creationId="{0AA53B34-C7AB-41F1-9765-6BCB9571239E}"/>
          </ac:picMkLst>
        </pc:picChg>
        <pc:picChg chg="add del mod">
          <ac:chgData name="Dona Kar" userId="df293a1c-b394-42ac-9875-de5602368004" providerId="ADAL" clId="{7287914A-01D7-4347-B1B9-F848B269CED5}" dt="2022-04-20T11:31:28.171" v="1550" actId="21"/>
          <ac:picMkLst>
            <pc:docMk/>
            <pc:sldMk cId="3160571840" sldId="1469"/>
            <ac:picMk id="5" creationId="{8A9A5E81-6281-432C-97CF-3FE2A5D72F40}"/>
          </ac:picMkLst>
        </pc:picChg>
        <pc:picChg chg="add mod">
          <ac:chgData name="Dona Kar" userId="df293a1c-b394-42ac-9875-de5602368004" providerId="ADAL" clId="{7287914A-01D7-4347-B1B9-F848B269CED5}" dt="2022-04-20T11:43:58.486" v="1604" actId="1076"/>
          <ac:picMkLst>
            <pc:docMk/>
            <pc:sldMk cId="3160571840" sldId="1469"/>
            <ac:picMk id="20" creationId="{625260FD-4897-46B5-BDC0-4EC0EC47B17B}"/>
          </ac:picMkLst>
        </pc:picChg>
        <pc:picChg chg="add mod">
          <ac:chgData name="Dona Kar" userId="df293a1c-b394-42ac-9875-de5602368004" providerId="ADAL" clId="{7287914A-01D7-4347-B1B9-F848B269CED5}" dt="2022-04-20T11:43:58.486" v="1604" actId="1076"/>
          <ac:picMkLst>
            <pc:docMk/>
            <pc:sldMk cId="3160571840" sldId="1469"/>
            <ac:picMk id="22" creationId="{E8286773-D969-4C46-9F89-E19D88D72A76}"/>
          </ac:picMkLst>
        </pc:picChg>
        <pc:picChg chg="add del mod">
          <ac:chgData name="Dona Kar" userId="df293a1c-b394-42ac-9875-de5602368004" providerId="ADAL" clId="{7287914A-01D7-4347-B1B9-F848B269CED5}" dt="2022-04-20T11:14:16.782" v="1395" actId="21"/>
          <ac:picMkLst>
            <pc:docMk/>
            <pc:sldMk cId="3160571840" sldId="1469"/>
            <ac:picMk id="2050" creationId="{0B9E0C65-F3D9-4950-8A1A-16974A563944}"/>
          </ac:picMkLst>
        </pc:picChg>
        <pc:picChg chg="add del mod">
          <ac:chgData name="Dona Kar" userId="df293a1c-b394-42ac-9875-de5602368004" providerId="ADAL" clId="{7287914A-01D7-4347-B1B9-F848B269CED5}" dt="2022-04-20T11:26:50.404" v="1408" actId="478"/>
          <ac:picMkLst>
            <pc:docMk/>
            <pc:sldMk cId="3160571840" sldId="1469"/>
            <ac:picMk id="2052" creationId="{E69D64D8-5469-4A16-95C5-F89D79E7C988}"/>
          </ac:picMkLst>
        </pc:picChg>
        <pc:picChg chg="add mod">
          <ac:chgData name="Dona Kar" userId="df293a1c-b394-42ac-9875-de5602368004" providerId="ADAL" clId="{7287914A-01D7-4347-B1B9-F848B269CED5}" dt="2022-04-20T11:44:05.553" v="1607" actId="1076"/>
          <ac:picMkLst>
            <pc:docMk/>
            <pc:sldMk cId="3160571840" sldId="1469"/>
            <ac:picMk id="2054" creationId="{229AD479-6EF1-436E-A503-7BB88DE87461}"/>
          </ac:picMkLst>
        </pc:picChg>
      </pc:sldChg>
      <pc:sldChg chg="modSp add del mod">
        <pc:chgData name="Dona Kar" userId="df293a1c-b394-42ac-9875-de5602368004" providerId="ADAL" clId="{7287914A-01D7-4347-B1B9-F848B269CED5}" dt="2022-04-20T15:11:20.107" v="1779" actId="47"/>
        <pc:sldMkLst>
          <pc:docMk/>
          <pc:sldMk cId="2219798062" sldId="1470"/>
        </pc:sldMkLst>
        <pc:spChg chg="mod">
          <ac:chgData name="Dona Kar" userId="df293a1c-b394-42ac-9875-de5602368004" providerId="ADAL" clId="{7287914A-01D7-4347-B1B9-F848B269CED5}" dt="2022-04-20T11:27:00.906" v="1415" actId="20577"/>
          <ac:spMkLst>
            <pc:docMk/>
            <pc:sldMk cId="2219798062" sldId="1470"/>
            <ac:spMk id="24" creationId="{F658F508-7FF4-4B5F-BB0A-3D1F02427888}"/>
          </ac:spMkLst>
        </pc:sp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11943108" sldId="147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29468554" sldId="1471"/>
        </pc:sldMkLst>
      </pc:sldChg>
      <pc:sldChg chg="addSp modSp add mod">
        <pc:chgData name="Dona Kar" userId="df293a1c-b394-42ac-9875-de5602368004" providerId="ADAL" clId="{7287914A-01D7-4347-B1B9-F848B269CED5}" dt="2022-04-20T15:11:13.153" v="1778" actId="20577"/>
        <pc:sldMkLst>
          <pc:docMk/>
          <pc:sldMk cId="2337947285" sldId="1471"/>
        </pc:sldMkLst>
        <pc:spChg chg="add mod">
          <ac:chgData name="Dona Kar" userId="df293a1c-b394-42ac-9875-de5602368004" providerId="ADAL" clId="{7287914A-01D7-4347-B1B9-F848B269CED5}" dt="2022-04-20T15:08:12.924" v="1747" actId="13822"/>
          <ac:spMkLst>
            <pc:docMk/>
            <pc:sldMk cId="2337947285" sldId="1471"/>
            <ac:spMk id="2" creationId="{54770D22-56DD-4B46-B035-3B3655637488}"/>
          </ac:spMkLst>
        </pc:spChg>
        <pc:spChg chg="add mod">
          <ac:chgData name="Dona Kar" userId="df293a1c-b394-42ac-9875-de5602368004" providerId="ADAL" clId="{7287914A-01D7-4347-B1B9-F848B269CED5}" dt="2022-04-20T15:07:30.550" v="1700"/>
          <ac:spMkLst>
            <pc:docMk/>
            <pc:sldMk cId="2337947285" sldId="1471"/>
            <ac:spMk id="12" creationId="{0EB2E00C-8E44-4917-87C9-74E48534431E}"/>
          </ac:spMkLst>
        </pc:spChg>
        <pc:spChg chg="add mod">
          <ac:chgData name="Dona Kar" userId="df293a1c-b394-42ac-9875-de5602368004" providerId="ADAL" clId="{7287914A-01D7-4347-B1B9-F848B269CED5}" dt="2022-04-20T15:10:12.719" v="1770" actId="1076"/>
          <ac:spMkLst>
            <pc:docMk/>
            <pc:sldMk cId="2337947285" sldId="1471"/>
            <ac:spMk id="15" creationId="{87DC4231-16A9-446B-95AE-3CEC249552A6}"/>
          </ac:spMkLst>
        </pc:spChg>
        <pc:spChg chg="mod">
          <ac:chgData name="Dona Kar" userId="df293a1c-b394-42ac-9875-de5602368004" providerId="ADAL" clId="{7287914A-01D7-4347-B1B9-F848B269CED5}" dt="2022-04-20T15:11:13.153" v="1778" actId="20577"/>
          <ac:spMkLst>
            <pc:docMk/>
            <pc:sldMk cId="2337947285" sldId="1471"/>
            <ac:spMk id="24" creationId="{F658F508-7FF4-4B5F-BB0A-3D1F02427888}"/>
          </ac:spMkLst>
        </pc:spChg>
        <pc:picChg chg="add mod">
          <ac:chgData name="Dona Kar" userId="df293a1c-b394-42ac-9875-de5602368004" providerId="ADAL" clId="{7287914A-01D7-4347-B1B9-F848B269CED5}" dt="2022-04-20T15:11:01.054" v="1773" actId="1076"/>
          <ac:picMkLst>
            <pc:docMk/>
            <pc:sldMk cId="2337947285" sldId="1471"/>
            <ac:picMk id="16" creationId="{A225F7A7-4783-4F7A-869F-CCB1240E3DC4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851319" sldId="1472"/>
        </pc:sldMkLst>
      </pc:sldChg>
      <pc:sldChg chg="addSp delSp modSp add mod">
        <pc:chgData name="Dona Kar" userId="df293a1c-b394-42ac-9875-de5602368004" providerId="ADAL" clId="{7287914A-01D7-4347-B1B9-F848B269CED5}" dt="2022-04-20T15:33:13.607" v="2739" actId="207"/>
        <pc:sldMkLst>
          <pc:docMk/>
          <pc:sldMk cId="2014921799" sldId="1472"/>
        </pc:sldMkLst>
        <pc:spChg chg="add del mod">
          <ac:chgData name="Dona Kar" userId="df293a1c-b394-42ac-9875-de5602368004" providerId="ADAL" clId="{7287914A-01D7-4347-B1B9-F848B269CED5}" dt="2022-04-20T15:16:55.605" v="1929" actId="21"/>
          <ac:spMkLst>
            <pc:docMk/>
            <pc:sldMk cId="2014921799" sldId="1472"/>
            <ac:spMk id="15" creationId="{87DC4231-16A9-446B-95AE-3CEC249552A6}"/>
          </ac:spMkLst>
        </pc:spChg>
        <pc:spChg chg="add mod">
          <ac:chgData name="Dona Kar" userId="df293a1c-b394-42ac-9875-de5602368004" providerId="ADAL" clId="{7287914A-01D7-4347-B1B9-F848B269CED5}" dt="2022-04-20T15:33:13.607" v="2739" actId="207"/>
          <ac:spMkLst>
            <pc:docMk/>
            <pc:sldMk cId="2014921799" sldId="1472"/>
            <ac:spMk id="17" creationId="{9899724E-02D1-4401-86D3-4CC201C6AEFF}"/>
          </ac:spMkLst>
        </pc:spChg>
        <pc:spChg chg="add mod">
          <ac:chgData name="Dona Kar" userId="df293a1c-b394-42ac-9875-de5602368004" providerId="ADAL" clId="{7287914A-01D7-4347-B1B9-F848B269CED5}" dt="2022-04-20T15:32:43.581" v="2733" actId="20577"/>
          <ac:spMkLst>
            <pc:docMk/>
            <pc:sldMk cId="2014921799" sldId="1472"/>
            <ac:spMk id="23" creationId="{FE136455-51F0-4A82-87CF-4820704A972E}"/>
          </ac:spMkLst>
        </pc:spChg>
        <pc:spChg chg="mod">
          <ac:chgData name="Dona Kar" userId="df293a1c-b394-42ac-9875-de5602368004" providerId="ADAL" clId="{7287914A-01D7-4347-B1B9-F848B269CED5}" dt="2022-04-20T15:32:59.548" v="2737" actId="20577"/>
          <ac:spMkLst>
            <pc:docMk/>
            <pc:sldMk cId="2014921799" sldId="1472"/>
            <ac:spMk id="24" creationId="{F658F508-7FF4-4B5F-BB0A-3D1F02427888}"/>
          </ac:spMkLst>
        </pc:spChg>
        <pc:picChg chg="del mod">
          <ac:chgData name="Dona Kar" userId="df293a1c-b394-42ac-9875-de5602368004" providerId="ADAL" clId="{7287914A-01D7-4347-B1B9-F848B269CED5}" dt="2022-04-20T15:11:44.910" v="1821" actId="478"/>
          <ac:picMkLst>
            <pc:docMk/>
            <pc:sldMk cId="2014921799" sldId="1472"/>
            <ac:picMk id="16" creationId="{A225F7A7-4783-4F7A-869F-CCB1240E3DC4}"/>
          </ac:picMkLst>
        </pc:picChg>
        <pc:picChg chg="add mod">
          <ac:chgData name="Dona Kar" userId="df293a1c-b394-42ac-9875-de5602368004" providerId="ADAL" clId="{7287914A-01D7-4347-B1B9-F848B269CED5}" dt="2022-04-20T15:16:57.225" v="1930" actId="1076"/>
          <ac:picMkLst>
            <pc:docMk/>
            <pc:sldMk cId="2014921799" sldId="1472"/>
            <ac:picMk id="1026" creationId="{83D3EB9E-BD6E-4F30-BC02-2CDB3C475D2C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3139771" sldId="1473"/>
        </pc:sldMkLst>
      </pc:sldChg>
      <pc:sldChg chg="delSp modSp add mod">
        <pc:chgData name="Dona Kar" userId="df293a1c-b394-42ac-9875-de5602368004" providerId="ADAL" clId="{7287914A-01D7-4347-B1B9-F848B269CED5}" dt="2022-04-20T15:50:17.884" v="3031" actId="1076"/>
        <pc:sldMkLst>
          <pc:docMk/>
          <pc:sldMk cId="2838350984" sldId="1473"/>
        </pc:sldMkLst>
        <pc:spChg chg="mod">
          <ac:chgData name="Dona Kar" userId="df293a1c-b394-42ac-9875-de5602368004" providerId="ADAL" clId="{7287914A-01D7-4347-B1B9-F848B269CED5}" dt="2022-04-20T15:50:14.660" v="3030" actId="14100"/>
          <ac:spMkLst>
            <pc:docMk/>
            <pc:sldMk cId="2838350984" sldId="1473"/>
            <ac:spMk id="2" creationId="{54770D22-56DD-4B46-B035-3B3655637488}"/>
          </ac:spMkLst>
        </pc:spChg>
        <pc:spChg chg="mod">
          <ac:chgData name="Dona Kar" userId="df293a1c-b394-42ac-9875-de5602368004" providerId="ADAL" clId="{7287914A-01D7-4347-B1B9-F848B269CED5}" dt="2022-04-20T15:47:33.997" v="2965" actId="14100"/>
          <ac:spMkLst>
            <pc:docMk/>
            <pc:sldMk cId="2838350984" sldId="1473"/>
            <ac:spMk id="17" creationId="{9899724E-02D1-4401-86D3-4CC201C6AEFF}"/>
          </ac:spMkLst>
        </pc:spChg>
        <pc:spChg chg="mod">
          <ac:chgData name="Dona Kar" userId="df293a1c-b394-42ac-9875-de5602368004" providerId="ADAL" clId="{7287914A-01D7-4347-B1B9-F848B269CED5}" dt="2022-04-20T15:50:17.884" v="3031" actId="1076"/>
          <ac:spMkLst>
            <pc:docMk/>
            <pc:sldMk cId="2838350984" sldId="1473"/>
            <ac:spMk id="23" creationId="{FE136455-51F0-4A82-87CF-4820704A972E}"/>
          </ac:spMkLst>
        </pc:spChg>
        <pc:spChg chg="mod">
          <ac:chgData name="Dona Kar" userId="df293a1c-b394-42ac-9875-de5602368004" providerId="ADAL" clId="{7287914A-01D7-4347-B1B9-F848B269CED5}" dt="2022-04-20T15:48:23.246" v="3029" actId="20577"/>
          <ac:spMkLst>
            <pc:docMk/>
            <pc:sldMk cId="2838350984" sldId="1473"/>
            <ac:spMk id="24" creationId="{F658F508-7FF4-4B5F-BB0A-3D1F02427888}"/>
          </ac:spMkLst>
        </pc:spChg>
        <pc:picChg chg="del">
          <ac:chgData name="Dona Kar" userId="df293a1c-b394-42ac-9875-de5602368004" providerId="ADAL" clId="{7287914A-01D7-4347-B1B9-F848B269CED5}" dt="2022-04-20T15:34:36.791" v="2741" actId="478"/>
          <ac:picMkLst>
            <pc:docMk/>
            <pc:sldMk cId="2838350984" sldId="1473"/>
            <ac:picMk id="1026" creationId="{83D3EB9E-BD6E-4F30-BC02-2CDB3C475D2C}"/>
          </ac:picMkLst>
        </pc:picChg>
      </pc:sldChg>
      <pc:sldChg chg="addSp delSp modSp add mod">
        <pc:chgData name="Dona Kar" userId="df293a1c-b394-42ac-9875-de5602368004" providerId="ADAL" clId="{7287914A-01D7-4347-B1B9-F848B269CED5}" dt="2022-04-21T04:19:25.942" v="3543" actId="20577"/>
        <pc:sldMkLst>
          <pc:docMk/>
          <pc:sldMk cId="1371867402" sldId="1474"/>
        </pc:sldMkLst>
        <pc:spChg chg="del">
          <ac:chgData name="Dona Kar" userId="df293a1c-b394-42ac-9875-de5602368004" providerId="ADAL" clId="{7287914A-01D7-4347-B1B9-F848B269CED5}" dt="2022-04-21T01:58:43.329" v="3034" actId="478"/>
          <ac:spMkLst>
            <pc:docMk/>
            <pc:sldMk cId="1371867402" sldId="1474"/>
            <ac:spMk id="6" creationId="{91AA097B-0E1B-47A7-BC87-1752124B715E}"/>
          </ac:spMkLst>
        </pc:spChg>
        <pc:spChg chg="del">
          <ac:chgData name="Dona Kar" userId="df293a1c-b394-42ac-9875-de5602368004" providerId="ADAL" clId="{7287914A-01D7-4347-B1B9-F848B269CED5}" dt="2022-04-21T01:58:43.329" v="3034" actId="478"/>
          <ac:spMkLst>
            <pc:docMk/>
            <pc:sldMk cId="1371867402" sldId="1474"/>
            <ac:spMk id="7" creationId="{E7D37949-C3E1-4EDB-B2CE-B535807385AF}"/>
          </ac:spMkLst>
        </pc:spChg>
        <pc:spChg chg="add 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2" creationId="{7946CCB7-B3CE-4299-80F8-76431F6CFBAF}"/>
          </ac:spMkLst>
        </pc:spChg>
        <pc:spChg chg="add 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3" creationId="{BE2069F5-0521-4278-8D05-D41F90865067}"/>
          </ac:spMkLst>
        </pc:spChg>
        <pc:spChg chg="add 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4" creationId="{DAF9F1B0-C36F-4A71-993A-783C95DFACE4}"/>
          </ac:spMkLst>
        </pc:spChg>
        <pc:spChg chg="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6" creationId="{82207AD1-9004-4D8C-AAEB-6359D4A5C96B}"/>
          </ac:spMkLst>
        </pc:spChg>
        <pc:spChg chg="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17" creationId="{C490F7CD-F62B-4BDB-A604-DD1E10E0BBE0}"/>
          </ac:spMkLst>
        </pc:spChg>
        <pc:spChg chg="mod">
          <ac:chgData name="Dona Kar" userId="df293a1c-b394-42ac-9875-de5602368004" providerId="ADAL" clId="{7287914A-01D7-4347-B1B9-F848B269CED5}" dt="2022-04-21T04:18:39.087" v="3529" actId="1036"/>
          <ac:spMkLst>
            <pc:docMk/>
            <pc:sldMk cId="1371867402" sldId="1474"/>
            <ac:spMk id="18" creationId="{90DA6A93-D0EE-4E8A-8B48-D25FBB220BE1}"/>
          </ac:spMkLst>
        </pc:spChg>
        <pc:spChg chg="mod">
          <ac:chgData name="Dona Kar" userId="df293a1c-b394-42ac-9875-de5602368004" providerId="ADAL" clId="{7287914A-01D7-4347-B1B9-F848B269CED5}" dt="2022-04-21T01:59:18.749" v="3099" actId="14100"/>
          <ac:spMkLst>
            <pc:docMk/>
            <pc:sldMk cId="1371867402" sldId="1474"/>
            <ac:spMk id="19" creationId="{2C1A33F9-45BF-44E7-A7E6-A30DD9778B4B}"/>
          </ac:spMkLst>
        </pc:spChg>
        <pc:spChg chg="del">
          <ac:chgData name="Dona Kar" userId="df293a1c-b394-42ac-9875-de5602368004" providerId="ADAL" clId="{7287914A-01D7-4347-B1B9-F848B269CED5}" dt="2022-04-21T01:58:43.329" v="3034" actId="478"/>
          <ac:spMkLst>
            <pc:docMk/>
            <pc:sldMk cId="1371867402" sldId="1474"/>
            <ac:spMk id="21" creationId="{C43CE2E7-0D0E-4911-BCE4-E14CFDABC46D}"/>
          </ac:spMkLst>
        </pc:spChg>
        <pc:spChg chg="mod">
          <ac:chgData name="Dona Kar" userId="df293a1c-b394-42ac-9875-de5602368004" providerId="ADAL" clId="{7287914A-01D7-4347-B1B9-F848B269CED5}" dt="2022-04-21T03:09:28.253" v="3123"/>
          <ac:spMkLst>
            <pc:docMk/>
            <pc:sldMk cId="1371867402" sldId="1474"/>
            <ac:spMk id="23" creationId="{06D30481-3E6E-4F73-82CE-334A75679874}"/>
          </ac:spMkLst>
        </pc:spChg>
        <pc:spChg chg="mod">
          <ac:chgData name="Dona Kar" userId="df293a1c-b394-42ac-9875-de5602368004" providerId="ADAL" clId="{7287914A-01D7-4347-B1B9-F848B269CED5}" dt="2022-04-21T04:19:25.942" v="3543" actId="20577"/>
          <ac:spMkLst>
            <pc:docMk/>
            <pc:sldMk cId="1371867402" sldId="1474"/>
            <ac:spMk id="24" creationId="{F658F508-7FF4-4B5F-BB0A-3D1F02427888}"/>
          </ac:spMkLst>
        </pc:spChg>
        <pc:spChg chg="del">
          <ac:chgData name="Dona Kar" userId="df293a1c-b394-42ac-9875-de5602368004" providerId="ADAL" clId="{7287914A-01D7-4347-B1B9-F848B269CED5}" dt="2022-04-21T01:58:43.329" v="3034" actId="478"/>
          <ac:spMkLst>
            <pc:docMk/>
            <pc:sldMk cId="1371867402" sldId="1474"/>
            <ac:spMk id="31" creationId="{9E9766C9-F0A3-4632-9DBF-0E9D156FD068}"/>
          </ac:spMkLst>
        </pc:spChg>
        <pc:grpChg chg="add mod">
          <ac:chgData name="Dona Kar" userId="df293a1c-b394-42ac-9875-de5602368004" providerId="ADAL" clId="{7287914A-01D7-4347-B1B9-F848B269CED5}" dt="2022-04-21T03:09:28.253" v="3123"/>
          <ac:grpSpMkLst>
            <pc:docMk/>
            <pc:sldMk cId="1371867402" sldId="1474"/>
            <ac:grpSpMk id="15" creationId="{7E3FA65E-B5F8-449D-8C4D-9B5DB7544584}"/>
          </ac:grpSpMkLst>
        </pc:grpChg>
        <pc:picChg chg="del">
          <ac:chgData name="Dona Kar" userId="df293a1c-b394-42ac-9875-de5602368004" providerId="ADAL" clId="{7287914A-01D7-4347-B1B9-F848B269CED5}" dt="2022-04-21T01:58:43.329" v="3034" actId="478"/>
          <ac:picMkLst>
            <pc:docMk/>
            <pc:sldMk cId="1371867402" sldId="1474"/>
            <ac:picMk id="20" creationId="{625260FD-4897-46B5-BDC0-4EC0EC47B17B}"/>
          </ac:picMkLst>
        </pc:picChg>
        <pc:picChg chg="del">
          <ac:chgData name="Dona Kar" userId="df293a1c-b394-42ac-9875-de5602368004" providerId="ADAL" clId="{7287914A-01D7-4347-B1B9-F848B269CED5}" dt="2022-04-21T01:58:43.329" v="3034" actId="478"/>
          <ac:picMkLst>
            <pc:docMk/>
            <pc:sldMk cId="1371867402" sldId="1474"/>
            <ac:picMk id="22" creationId="{E8286773-D969-4C46-9F89-E19D88D72A76}"/>
          </ac:picMkLst>
        </pc:picChg>
        <pc:picChg chg="del">
          <ac:chgData name="Dona Kar" userId="df293a1c-b394-42ac-9875-de5602368004" providerId="ADAL" clId="{7287914A-01D7-4347-B1B9-F848B269CED5}" dt="2022-04-21T01:58:40.518" v="3033" actId="478"/>
          <ac:picMkLst>
            <pc:docMk/>
            <pc:sldMk cId="1371867402" sldId="1474"/>
            <ac:picMk id="2054" creationId="{229AD479-6EF1-436E-A503-7BB88DE87461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664029933" sldId="147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5003654" sldId="1475"/>
        </pc:sldMkLst>
      </pc:sldChg>
      <pc:sldChg chg="addSp delSp modSp add mod">
        <pc:chgData name="Dona Kar" userId="df293a1c-b394-42ac-9875-de5602368004" providerId="ADAL" clId="{7287914A-01D7-4347-B1B9-F848B269CED5}" dt="2022-04-21T06:53:23.327" v="4272" actId="1076"/>
        <pc:sldMkLst>
          <pc:docMk/>
          <pc:sldMk cId="903234958" sldId="1475"/>
        </pc:sldMkLst>
        <pc:spChg chg="add mod">
          <ac:chgData name="Dona Kar" userId="df293a1c-b394-42ac-9875-de5602368004" providerId="ADAL" clId="{7287914A-01D7-4347-B1B9-F848B269CED5}" dt="2022-04-21T06:53:23.327" v="4272" actId="1076"/>
          <ac:spMkLst>
            <pc:docMk/>
            <pc:sldMk cId="903234958" sldId="1475"/>
            <ac:spMk id="4" creationId="{7BD3AF61-094C-4849-9708-9BD28BDF64CC}"/>
          </ac:spMkLst>
        </pc:spChg>
        <pc:spChg chg="add mod">
          <ac:chgData name="Dona Kar" userId="df293a1c-b394-42ac-9875-de5602368004" providerId="ADAL" clId="{7287914A-01D7-4347-B1B9-F848B269CED5}" dt="2022-04-21T04:19:48.807" v="3545"/>
          <ac:spMkLst>
            <pc:docMk/>
            <pc:sldMk cId="903234958" sldId="1475"/>
            <ac:spMk id="20" creationId="{E71C83C8-E90B-4839-B5BD-A6D198F85CB7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2" creationId="{140EFC58-9E49-45CF-BF85-E0B84FFA335A}"/>
          </ac:spMkLst>
        </pc:spChg>
        <pc:spChg chg="mod">
          <ac:chgData name="Dona Kar" userId="df293a1c-b394-42ac-9875-de5602368004" providerId="ADAL" clId="{7287914A-01D7-4347-B1B9-F848B269CED5}" dt="2022-04-21T06:52:12.648" v="4155" actId="20577"/>
          <ac:spMkLst>
            <pc:docMk/>
            <pc:sldMk cId="903234958" sldId="1475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5" creationId="{D475E33E-65C0-4D7E-B5A9-2E1DED102B1F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7" creationId="{D3383D5B-2F71-4A03-A74C-5FA94E2E0DE6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8" creationId="{A6D92D7B-BA99-441B-8690-208C247B8FD4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29" creationId="{DA7FAE82-0931-4191-8574-72679C1301CD}"/>
          </ac:spMkLst>
        </pc:spChg>
        <pc:spChg chg="mod">
          <ac:chgData name="Dona Kar" userId="df293a1c-b394-42ac-9875-de5602368004" providerId="ADAL" clId="{7287914A-01D7-4347-B1B9-F848B269CED5}" dt="2022-04-21T04:19:54.636" v="3546"/>
          <ac:spMkLst>
            <pc:docMk/>
            <pc:sldMk cId="903234958" sldId="1475"/>
            <ac:spMk id="30" creationId="{E9895A02-572B-42C1-B7C1-0DCB3C25BCF0}"/>
          </ac:spMkLst>
        </pc:spChg>
        <pc:spChg chg="add mod">
          <ac:chgData name="Dona Kar" userId="df293a1c-b394-42ac-9875-de5602368004" providerId="ADAL" clId="{7287914A-01D7-4347-B1B9-F848B269CED5}" dt="2022-04-21T06:51:27.116" v="4020" actId="1076"/>
          <ac:spMkLst>
            <pc:docMk/>
            <pc:sldMk cId="903234958" sldId="1475"/>
            <ac:spMk id="31" creationId="{6A20EF50-5D68-41B0-BED1-65129AED9EE5}"/>
          </ac:spMkLst>
        </pc:spChg>
        <pc:spChg chg="add del">
          <ac:chgData name="Dona Kar" userId="df293a1c-b394-42ac-9875-de5602368004" providerId="ADAL" clId="{7287914A-01D7-4347-B1B9-F848B269CED5}" dt="2022-04-21T04:23:28.578" v="3557" actId="22"/>
          <ac:spMkLst>
            <pc:docMk/>
            <pc:sldMk cId="903234958" sldId="1475"/>
            <ac:spMk id="32" creationId="{3955FF9C-9A4E-4BFE-8F89-8DC6E7C00F2C}"/>
          </ac:spMkLst>
        </pc:spChg>
        <pc:spChg chg="add del">
          <ac:chgData name="Dona Kar" userId="df293a1c-b394-42ac-9875-de5602368004" providerId="ADAL" clId="{7287914A-01D7-4347-B1B9-F848B269CED5}" dt="2022-04-21T04:23:32.086" v="3559" actId="22"/>
          <ac:spMkLst>
            <pc:docMk/>
            <pc:sldMk cId="903234958" sldId="1475"/>
            <ac:spMk id="33" creationId="{B45FEAF0-CF8D-4A2A-B1A0-5C4C037765B1}"/>
          </ac:spMkLst>
        </pc:spChg>
        <pc:grpChg chg="add mod">
          <ac:chgData name="Dona Kar" userId="df293a1c-b394-42ac-9875-de5602368004" providerId="ADAL" clId="{7287914A-01D7-4347-B1B9-F848B269CED5}" dt="2022-04-21T04:19:54.636" v="3546"/>
          <ac:grpSpMkLst>
            <pc:docMk/>
            <pc:sldMk cId="903234958" sldId="1475"/>
            <ac:grpSpMk id="21" creationId="{E5EA3FF8-9237-4D6A-93AB-EA4480E30D9B}"/>
          </ac:grpSpMkLst>
        </pc:grpChg>
        <pc:grpChg chg="mod">
          <ac:chgData name="Dona Kar" userId="df293a1c-b394-42ac-9875-de5602368004" providerId="ADAL" clId="{7287914A-01D7-4347-B1B9-F848B269CED5}" dt="2022-04-21T04:19:54.636" v="3546"/>
          <ac:grpSpMkLst>
            <pc:docMk/>
            <pc:sldMk cId="903234958" sldId="1475"/>
            <ac:grpSpMk id="26" creationId="{48C0220B-0819-4AA1-869E-422DB562A53F}"/>
          </ac:grpSpMkLst>
        </pc:grpChg>
        <pc:picChg chg="add mod">
          <ac:chgData name="Dona Kar" userId="df293a1c-b394-42ac-9875-de5602368004" providerId="ADAL" clId="{7287914A-01D7-4347-B1B9-F848B269CED5}" dt="2022-04-21T06:51:23.019" v="4019" actId="14100"/>
          <ac:picMkLst>
            <pc:docMk/>
            <pc:sldMk cId="903234958" sldId="1475"/>
            <ac:picMk id="3" creationId="{BBA2485A-8E9F-44EC-845B-4D7CB0E0487F}"/>
          </ac:picMkLst>
        </pc:picChg>
      </pc:sldChg>
      <pc:sldChg chg="addSp modSp add mod">
        <pc:chgData name="Dona Kar" userId="df293a1c-b394-42ac-9875-de5602368004" providerId="ADAL" clId="{7287914A-01D7-4347-B1B9-F848B269CED5}" dt="2022-04-21T07:03:50.899" v="4308" actId="20577"/>
        <pc:sldMkLst>
          <pc:docMk/>
          <pc:sldMk cId="1422886117" sldId="1476"/>
        </pc:sldMkLst>
        <pc:spChg chg="mod">
          <ac:chgData name="Dona Kar" userId="df293a1c-b394-42ac-9875-de5602368004" providerId="ADAL" clId="{7287914A-01D7-4347-B1B9-F848B269CED5}" dt="2022-04-21T07:03:50.899" v="4308" actId="20577"/>
          <ac:spMkLst>
            <pc:docMk/>
            <pc:sldMk cId="1422886117" sldId="1476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4:25:04.311" v="3569" actId="1076"/>
          <ac:spMkLst>
            <pc:docMk/>
            <pc:sldMk cId="1422886117" sldId="1476"/>
            <ac:spMk id="31" creationId="{6A20EF50-5D68-41B0-BED1-65129AED9EE5}"/>
          </ac:spMkLst>
        </pc:spChg>
        <pc:spChg chg="add mod">
          <ac:chgData name="Dona Kar" userId="df293a1c-b394-42ac-9875-de5602368004" providerId="ADAL" clId="{7287914A-01D7-4347-B1B9-F848B269CED5}" dt="2022-04-21T04:41:11.154" v="3691" actId="1076"/>
          <ac:spMkLst>
            <pc:docMk/>
            <pc:sldMk cId="1422886117" sldId="1476"/>
            <ac:spMk id="32" creationId="{9DE5A6DC-F6B4-4C2B-8D5C-8ADF0392ABCC}"/>
          </ac:spMkLst>
        </pc:spChg>
        <pc:spChg chg="add mod">
          <ac:chgData name="Dona Kar" userId="df293a1c-b394-42ac-9875-de5602368004" providerId="ADAL" clId="{7287914A-01D7-4347-B1B9-F848B269CED5}" dt="2022-04-21T04:41:15.906" v="3692" actId="1076"/>
          <ac:spMkLst>
            <pc:docMk/>
            <pc:sldMk cId="1422886117" sldId="1476"/>
            <ac:spMk id="33" creationId="{E5778813-EA73-4446-9AD1-CA17199F9E3B}"/>
          </ac:spMkLst>
        </pc:spChg>
        <pc:spChg chg="add mod">
          <ac:chgData name="Dona Kar" userId="df293a1c-b394-42ac-9875-de5602368004" providerId="ADAL" clId="{7287914A-01D7-4347-B1B9-F848B269CED5}" dt="2022-04-21T04:41:25.382" v="3693" actId="1076"/>
          <ac:spMkLst>
            <pc:docMk/>
            <pc:sldMk cId="1422886117" sldId="1476"/>
            <ac:spMk id="34" creationId="{20659138-7F1A-4A90-B20F-C48590A5BA35}"/>
          </ac:spMkLst>
        </pc:spChg>
        <pc:spChg chg="add mod">
          <ac:chgData name="Dona Kar" userId="df293a1c-b394-42ac-9875-de5602368004" providerId="ADAL" clId="{7287914A-01D7-4347-B1B9-F848B269CED5}" dt="2022-04-21T04:40:59.224" v="3688" actId="1076"/>
          <ac:spMkLst>
            <pc:docMk/>
            <pc:sldMk cId="1422886117" sldId="1476"/>
            <ac:spMk id="35" creationId="{2CE2C808-830F-448F-A754-5689AC86F00F}"/>
          </ac:spMkLst>
        </pc:spChg>
        <pc:picChg chg="add mod">
          <ac:chgData name="Dona Kar" userId="df293a1c-b394-42ac-9875-de5602368004" providerId="ADAL" clId="{7287914A-01D7-4347-B1B9-F848B269CED5}" dt="2022-04-21T06:54:33.492" v="4275" actId="1076"/>
          <ac:picMkLst>
            <pc:docMk/>
            <pc:sldMk cId="1422886117" sldId="1476"/>
            <ac:picMk id="4" creationId="{16E1FBD8-7971-4EBD-9506-7B7B45CB2C38}"/>
          </ac:picMkLst>
        </pc:picChg>
        <pc:picChg chg="add mod">
          <ac:chgData name="Dona Kar" userId="df293a1c-b394-42ac-9875-de5602368004" providerId="ADAL" clId="{7287914A-01D7-4347-B1B9-F848B269CED5}" dt="2022-04-21T06:57:26.502" v="4291" actId="1038"/>
          <ac:picMkLst>
            <pc:docMk/>
            <pc:sldMk cId="1422886117" sldId="1476"/>
            <ac:picMk id="6" creationId="{0B6E0935-3E2E-4F59-9D33-EAB4D1A5ABE6}"/>
          </ac:picMkLst>
        </pc:picChg>
        <pc:picChg chg="add mod">
          <ac:chgData name="Dona Kar" userId="df293a1c-b394-42ac-9875-de5602368004" providerId="ADAL" clId="{7287914A-01D7-4347-B1B9-F848B269CED5}" dt="2022-04-21T07:03:39.297" v="4305" actId="1076"/>
          <ac:picMkLst>
            <pc:docMk/>
            <pc:sldMk cId="1422886117" sldId="1476"/>
            <ac:picMk id="8" creationId="{4C6351F2-E5AE-477B-8E66-AC93A3F79E83}"/>
          </ac:picMkLst>
        </pc:picChg>
        <pc:picChg chg="add mod">
          <ac:chgData name="Dona Kar" userId="df293a1c-b394-42ac-9875-de5602368004" providerId="ADAL" clId="{7287914A-01D7-4347-B1B9-F848B269CED5}" dt="2022-04-21T07:03:35.789" v="4304" actId="1076"/>
          <ac:picMkLst>
            <pc:docMk/>
            <pc:sldMk cId="1422886117" sldId="1476"/>
            <ac:picMk id="10" creationId="{A4A529FA-04F5-4F16-B7C4-A62E9ADA7F35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640409137" sldId="1476"/>
        </pc:sldMkLst>
      </pc:sldChg>
      <pc:sldChg chg="addSp delSp modSp add mod">
        <pc:chgData name="Dona Kar" userId="df293a1c-b394-42ac-9875-de5602368004" providerId="ADAL" clId="{7287914A-01D7-4347-B1B9-F848B269CED5}" dt="2022-04-21T07:08:23.607" v="4340" actId="20577"/>
        <pc:sldMkLst>
          <pc:docMk/>
          <pc:sldMk cId="3475874244" sldId="1477"/>
        </pc:sldMkLst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14" creationId="{DAF9F1B0-C36F-4A71-993A-783C95DFACE4}"/>
          </ac:spMkLst>
        </pc:spChg>
        <pc:spChg chg="mod">
          <ac:chgData name="Dona Kar" userId="df293a1c-b394-42ac-9875-de5602368004" providerId="ADAL" clId="{7287914A-01D7-4347-B1B9-F848B269CED5}" dt="2022-04-21T07:08:23.607" v="4340" actId="20577"/>
          <ac:spMkLst>
            <pc:docMk/>
            <pc:sldMk cId="3475874244" sldId="1477"/>
            <ac:spMk id="24" creationId="{F658F508-7FF4-4B5F-BB0A-3D1F02427888}"/>
          </ac:spMkLst>
        </pc:spChg>
        <pc:spChg chg="del mod">
          <ac:chgData name="Dona Kar" userId="df293a1c-b394-42ac-9875-de5602368004" providerId="ADAL" clId="{7287914A-01D7-4347-B1B9-F848B269CED5}" dt="2022-04-21T07:07:52.257" v="4326" actId="21"/>
          <ac:spMkLst>
            <pc:docMk/>
            <pc:sldMk cId="3475874244" sldId="1477"/>
            <ac:spMk id="31" creationId="{6A20EF50-5D68-41B0-BED1-65129AED9EE5}"/>
          </ac:spMkLst>
        </pc:spChg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32" creationId="{9DE5A6DC-F6B4-4C2B-8D5C-8ADF0392ABCC}"/>
          </ac:spMkLst>
        </pc:spChg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33" creationId="{E5778813-EA73-4446-9AD1-CA17199F9E3B}"/>
          </ac:spMkLst>
        </pc:spChg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34" creationId="{20659138-7F1A-4A90-B20F-C48590A5BA35}"/>
          </ac:spMkLst>
        </pc:spChg>
        <pc:spChg chg="del">
          <ac:chgData name="Dona Kar" userId="df293a1c-b394-42ac-9875-de5602368004" providerId="ADAL" clId="{7287914A-01D7-4347-B1B9-F848B269CED5}" dt="2022-04-21T04:41:34.881" v="3695" actId="478"/>
          <ac:spMkLst>
            <pc:docMk/>
            <pc:sldMk cId="3475874244" sldId="1477"/>
            <ac:spMk id="35" creationId="{2CE2C808-830F-448F-A754-5689AC86F00F}"/>
          </ac:spMkLst>
        </pc:spChg>
        <pc:spChg chg="add mod">
          <ac:chgData name="Dona Kar" userId="df293a1c-b394-42ac-9875-de5602368004" providerId="ADAL" clId="{7287914A-01D7-4347-B1B9-F848B269CED5}" dt="2022-04-21T07:08:16.774" v="4338" actId="1076"/>
          <ac:spMkLst>
            <pc:docMk/>
            <pc:sldMk cId="3475874244" sldId="1477"/>
            <ac:spMk id="36" creationId="{A9414957-C893-4455-968E-ADEC71656973}"/>
          </ac:spMkLst>
        </pc:spChg>
        <pc:picChg chg="add del mod">
          <ac:chgData name="Dona Kar" userId="df293a1c-b394-42ac-9875-de5602368004" providerId="ADAL" clId="{7287914A-01D7-4347-B1B9-F848B269CED5}" dt="2022-04-21T07:07:25.853" v="4319" actId="22"/>
          <ac:picMkLst>
            <pc:docMk/>
            <pc:sldMk cId="3475874244" sldId="1477"/>
            <ac:picMk id="3" creationId="{C6C965AE-B7BE-4372-B15E-1FAF773A455F}"/>
          </ac:picMkLst>
        </pc:picChg>
        <pc:picChg chg="add mod">
          <ac:chgData name="Dona Kar" userId="df293a1c-b394-42ac-9875-de5602368004" providerId="ADAL" clId="{7287914A-01D7-4347-B1B9-F848B269CED5}" dt="2022-04-21T07:08:12.044" v="4337" actId="14100"/>
          <ac:picMkLst>
            <pc:docMk/>
            <pc:sldMk cId="3475874244" sldId="1477"/>
            <ac:picMk id="5" creationId="{ACD4AA52-4D90-45C7-99B9-C6ED8642C700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062266260" sldId="147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67302690" sldId="1478"/>
        </pc:sldMkLst>
      </pc:sldChg>
      <pc:sldChg chg="addSp modSp add mod">
        <pc:chgData name="Dona Kar" userId="df293a1c-b394-42ac-9875-de5602368004" providerId="ADAL" clId="{7287914A-01D7-4347-B1B9-F848B269CED5}" dt="2022-04-21T07:09:13.273" v="4354" actId="20577"/>
        <pc:sldMkLst>
          <pc:docMk/>
          <pc:sldMk cId="4117303935" sldId="1478"/>
        </pc:sldMkLst>
        <pc:spChg chg="mod">
          <ac:chgData name="Dona Kar" userId="df293a1c-b394-42ac-9875-de5602368004" providerId="ADAL" clId="{7287914A-01D7-4347-B1B9-F848B269CED5}" dt="2022-04-21T07:09:13.273" v="4354" actId="20577"/>
          <ac:spMkLst>
            <pc:docMk/>
            <pc:sldMk cId="4117303935" sldId="1478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09:00.521" v="4352" actId="403"/>
          <ac:spMkLst>
            <pc:docMk/>
            <pc:sldMk cId="4117303935" sldId="1478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08:49.001" v="4346" actId="14100"/>
          <ac:picMkLst>
            <pc:docMk/>
            <pc:sldMk cId="4117303935" sldId="1478"/>
            <ac:picMk id="3" creationId="{9625A5BF-DE32-4EF1-95DA-68B8DA809BAE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99309869" sldId="1479"/>
        </pc:sldMkLst>
      </pc:sldChg>
      <pc:sldChg chg="addSp modSp add mod">
        <pc:chgData name="Dona Kar" userId="df293a1c-b394-42ac-9875-de5602368004" providerId="ADAL" clId="{7287914A-01D7-4347-B1B9-F848B269CED5}" dt="2022-04-21T07:10:07.544" v="4363" actId="20577"/>
        <pc:sldMkLst>
          <pc:docMk/>
          <pc:sldMk cId="3065689163" sldId="1479"/>
        </pc:sldMkLst>
        <pc:spChg chg="mod">
          <ac:chgData name="Dona Kar" userId="df293a1c-b394-42ac-9875-de5602368004" providerId="ADAL" clId="{7287914A-01D7-4347-B1B9-F848B269CED5}" dt="2022-04-21T07:10:07.544" v="4363" actId="20577"/>
          <ac:spMkLst>
            <pc:docMk/>
            <pc:sldMk cId="3065689163" sldId="1479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10:01.208" v="4361" actId="1076"/>
          <ac:spMkLst>
            <pc:docMk/>
            <pc:sldMk cId="3065689163" sldId="1479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09:48.001" v="4357" actId="1076"/>
          <ac:picMkLst>
            <pc:docMk/>
            <pc:sldMk cId="3065689163" sldId="1479"/>
            <ac:picMk id="3" creationId="{BFB2FC0C-5378-4263-B092-5A9778FEE846}"/>
          </ac:picMkLst>
        </pc:picChg>
      </pc:sldChg>
      <pc:sldChg chg="addSp modSp add mod">
        <pc:chgData name="Dona Kar" userId="df293a1c-b394-42ac-9875-de5602368004" providerId="ADAL" clId="{7287914A-01D7-4347-B1B9-F848B269CED5}" dt="2022-04-21T07:13:58.201" v="4376" actId="20577"/>
        <pc:sldMkLst>
          <pc:docMk/>
          <pc:sldMk cId="15514254" sldId="1480"/>
        </pc:sldMkLst>
        <pc:spChg chg="mod">
          <ac:chgData name="Dona Kar" userId="df293a1c-b394-42ac-9875-de5602368004" providerId="ADAL" clId="{7287914A-01D7-4347-B1B9-F848B269CED5}" dt="2022-04-21T07:13:58.201" v="4376" actId="20577"/>
          <ac:spMkLst>
            <pc:docMk/>
            <pc:sldMk cId="15514254" sldId="1480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13:49.848" v="4374" actId="14100"/>
          <ac:spMkLst>
            <pc:docMk/>
            <pc:sldMk cId="15514254" sldId="1480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13:39.502" v="4371" actId="1076"/>
          <ac:picMkLst>
            <pc:docMk/>
            <pc:sldMk cId="15514254" sldId="1480"/>
            <ac:picMk id="3" creationId="{5599A8D1-435A-45F1-9E07-9C78F9873A30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70638730" sldId="148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37808652" sldId="1481"/>
        </pc:sldMkLst>
      </pc:sldChg>
      <pc:sldChg chg="addSp modSp add mod">
        <pc:chgData name="Dona Kar" userId="df293a1c-b394-42ac-9875-de5602368004" providerId="ADAL" clId="{7287914A-01D7-4347-B1B9-F848B269CED5}" dt="2022-04-21T07:20:06.655" v="4416" actId="20577"/>
        <pc:sldMkLst>
          <pc:docMk/>
          <pc:sldMk cId="2924716340" sldId="1481"/>
        </pc:sldMkLst>
        <pc:spChg chg="mod">
          <ac:chgData name="Dona Kar" userId="df293a1c-b394-42ac-9875-de5602368004" providerId="ADAL" clId="{7287914A-01D7-4347-B1B9-F848B269CED5}" dt="2022-04-21T07:20:06.655" v="4416" actId="20577"/>
          <ac:spMkLst>
            <pc:docMk/>
            <pc:sldMk cId="2924716340" sldId="1481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19:15.862" v="4398" actId="14100"/>
          <ac:spMkLst>
            <pc:docMk/>
            <pc:sldMk cId="2924716340" sldId="1481"/>
            <ac:spMk id="31" creationId="{6A20EF50-5D68-41B0-BED1-65129AED9EE5}"/>
          </ac:spMkLst>
        </pc:spChg>
        <pc:spChg chg="add mod">
          <ac:chgData name="Dona Kar" userId="df293a1c-b394-42ac-9875-de5602368004" providerId="ADAL" clId="{7287914A-01D7-4347-B1B9-F848B269CED5}" dt="2022-04-21T07:19:59.154" v="4414" actId="1035"/>
          <ac:spMkLst>
            <pc:docMk/>
            <pc:sldMk cId="2924716340" sldId="1481"/>
            <ac:spMk id="32" creationId="{A1102B13-44B4-4A0D-80B8-E29C73FC805A}"/>
          </ac:spMkLst>
        </pc:spChg>
        <pc:picChg chg="add mod">
          <ac:chgData name="Dona Kar" userId="df293a1c-b394-42ac-9875-de5602368004" providerId="ADAL" clId="{7287914A-01D7-4347-B1B9-F848B269CED5}" dt="2022-04-21T07:19:18.617" v="4399" actId="1076"/>
          <ac:picMkLst>
            <pc:docMk/>
            <pc:sldMk cId="2924716340" sldId="1481"/>
            <ac:picMk id="3" creationId="{C369FDD7-4642-42B9-BAAE-3802D380AD62}"/>
          </ac:picMkLst>
        </pc:picChg>
        <pc:picChg chg="add mod">
          <ac:chgData name="Dona Kar" userId="df293a1c-b394-42ac-9875-de5602368004" providerId="ADAL" clId="{7287914A-01D7-4347-B1B9-F848B269CED5}" dt="2022-04-21T07:19:22.173" v="4400" actId="1076"/>
          <ac:picMkLst>
            <pc:docMk/>
            <pc:sldMk cId="2924716340" sldId="1481"/>
            <ac:picMk id="5" creationId="{0C605AAA-A5D6-4CB7-82F7-763F771E57BF}"/>
          </ac:picMkLst>
        </pc:picChg>
      </pc:sldChg>
      <pc:sldChg chg="addSp delSp modSp add mod">
        <pc:chgData name="Dona Kar" userId="df293a1c-b394-42ac-9875-de5602368004" providerId="ADAL" clId="{7287914A-01D7-4347-B1B9-F848B269CED5}" dt="2022-04-21T07:22:59.560" v="4430" actId="20577"/>
        <pc:sldMkLst>
          <pc:docMk/>
          <pc:sldMk cId="2206954499" sldId="1482"/>
        </pc:sldMkLst>
        <pc:spChg chg="mod">
          <ac:chgData name="Dona Kar" userId="df293a1c-b394-42ac-9875-de5602368004" providerId="ADAL" clId="{7287914A-01D7-4347-B1B9-F848B269CED5}" dt="2022-04-21T07:22:59.560" v="4430" actId="20577"/>
          <ac:spMkLst>
            <pc:docMk/>
            <pc:sldMk cId="2206954499" sldId="1482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22:54.288" v="4428" actId="14100"/>
          <ac:spMkLst>
            <pc:docMk/>
            <pc:sldMk cId="2206954499" sldId="1482"/>
            <ac:spMk id="31" creationId="{6A20EF50-5D68-41B0-BED1-65129AED9EE5}"/>
          </ac:spMkLst>
        </pc:spChg>
        <pc:picChg chg="add del mod">
          <ac:chgData name="Dona Kar" userId="df293a1c-b394-42ac-9875-de5602368004" providerId="ADAL" clId="{7287914A-01D7-4347-B1B9-F848B269CED5}" dt="2022-04-21T07:20:34" v="4420" actId="478"/>
          <ac:picMkLst>
            <pc:docMk/>
            <pc:sldMk cId="2206954499" sldId="1482"/>
            <ac:picMk id="3" creationId="{E5C1EAC8-5492-4BFA-9B01-CE24446D619D}"/>
          </ac:picMkLst>
        </pc:picChg>
        <pc:picChg chg="add mod">
          <ac:chgData name="Dona Kar" userId="df293a1c-b394-42ac-9875-de5602368004" providerId="ADAL" clId="{7287914A-01D7-4347-B1B9-F848B269CED5}" dt="2022-04-21T07:22:49.831" v="4427" actId="1076"/>
          <ac:picMkLst>
            <pc:docMk/>
            <pc:sldMk cId="2206954499" sldId="1482"/>
            <ac:picMk id="5" creationId="{B8AE1A1E-D4F0-4D75-BE32-8751615398A6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86245546" sldId="1482"/>
        </pc:sldMkLst>
      </pc:sldChg>
      <pc:sldChg chg="addSp modSp add mod">
        <pc:chgData name="Dona Kar" userId="df293a1c-b394-42ac-9875-de5602368004" providerId="ADAL" clId="{7287914A-01D7-4347-B1B9-F848B269CED5}" dt="2022-04-21T07:24:12.225" v="4436" actId="20577"/>
        <pc:sldMkLst>
          <pc:docMk/>
          <pc:sldMk cId="1241575462" sldId="1483"/>
        </pc:sldMkLst>
        <pc:spChg chg="mod">
          <ac:chgData name="Dona Kar" userId="df293a1c-b394-42ac-9875-de5602368004" providerId="ADAL" clId="{7287914A-01D7-4347-B1B9-F848B269CED5}" dt="2022-04-21T07:24:12.225" v="4436" actId="20577"/>
          <ac:spMkLst>
            <pc:docMk/>
            <pc:sldMk cId="1241575462" sldId="1483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24:05.710" v="4433" actId="1076"/>
          <ac:spMkLst>
            <pc:docMk/>
            <pc:sldMk cId="1241575462" sldId="1483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24:06.992" v="4434" actId="1076"/>
          <ac:picMkLst>
            <pc:docMk/>
            <pc:sldMk cId="1241575462" sldId="1483"/>
            <ac:picMk id="3" creationId="{02639153-4D78-485F-885D-A46B939C6EED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40918595" sldId="148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2682255" sldId="1484"/>
        </pc:sldMkLst>
      </pc:sldChg>
      <pc:sldChg chg="addSp modSp add mod">
        <pc:chgData name="Dona Kar" userId="df293a1c-b394-42ac-9875-de5602368004" providerId="ADAL" clId="{7287914A-01D7-4347-B1B9-F848B269CED5}" dt="2022-04-21T07:25:27.542" v="4444" actId="20577"/>
        <pc:sldMkLst>
          <pc:docMk/>
          <pc:sldMk cId="1680218676" sldId="1484"/>
        </pc:sldMkLst>
        <pc:spChg chg="mod">
          <ac:chgData name="Dona Kar" userId="df293a1c-b394-42ac-9875-de5602368004" providerId="ADAL" clId="{7287914A-01D7-4347-B1B9-F848B269CED5}" dt="2022-04-21T07:25:27.542" v="4444" actId="20577"/>
          <ac:spMkLst>
            <pc:docMk/>
            <pc:sldMk cId="1680218676" sldId="1484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25:18.052" v="4441" actId="1076"/>
          <ac:spMkLst>
            <pc:docMk/>
            <pc:sldMk cId="1680218676" sldId="1484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25:20.213" v="4442" actId="1076"/>
          <ac:picMkLst>
            <pc:docMk/>
            <pc:sldMk cId="1680218676" sldId="1484"/>
            <ac:picMk id="1026" creationId="{F40678BC-1924-4CAA-8E4C-0EE4F3CD7F4F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14301892" sldId="1485"/>
        </pc:sldMkLst>
      </pc:sldChg>
      <pc:sldChg chg="addSp modSp add mod">
        <pc:chgData name="Dona Kar" userId="df293a1c-b394-42ac-9875-de5602368004" providerId="ADAL" clId="{7287914A-01D7-4347-B1B9-F848B269CED5}" dt="2022-04-21T07:29:13.259" v="4457" actId="20577"/>
        <pc:sldMkLst>
          <pc:docMk/>
          <pc:sldMk cId="2288820846" sldId="1485"/>
        </pc:sldMkLst>
        <pc:spChg chg="mod">
          <ac:chgData name="Dona Kar" userId="df293a1c-b394-42ac-9875-de5602368004" providerId="ADAL" clId="{7287914A-01D7-4347-B1B9-F848B269CED5}" dt="2022-04-21T07:29:13.259" v="4457" actId="20577"/>
          <ac:spMkLst>
            <pc:docMk/>
            <pc:sldMk cId="2288820846" sldId="1485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07:27:31.329" v="4455" actId="1037"/>
          <ac:spMkLst>
            <pc:docMk/>
            <pc:sldMk cId="2288820846" sldId="1485"/>
            <ac:spMk id="31" creationId="{6A20EF50-5D68-41B0-BED1-65129AED9EE5}"/>
          </ac:spMkLst>
        </pc:spChg>
        <pc:picChg chg="add mod">
          <ac:chgData name="Dona Kar" userId="df293a1c-b394-42ac-9875-de5602368004" providerId="ADAL" clId="{7287914A-01D7-4347-B1B9-F848B269CED5}" dt="2022-04-21T07:27:19.882" v="4446" actId="1076"/>
          <ac:picMkLst>
            <pc:docMk/>
            <pc:sldMk cId="2288820846" sldId="1485"/>
            <ac:picMk id="3" creationId="{DF28378A-6B4D-419A-985E-4CA3B84451AA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08308197" sldId="1486"/>
        </pc:sldMkLst>
      </pc:sldChg>
      <pc:sldChg chg="addSp delSp modSp add mod">
        <pc:chgData name="Dona Kar" userId="df293a1c-b394-42ac-9875-de5602368004" providerId="ADAL" clId="{7287914A-01D7-4347-B1B9-F848B269CED5}" dt="2022-04-21T07:37:02.581" v="4602" actId="1076"/>
        <pc:sldMkLst>
          <pc:docMk/>
          <pc:sldMk cId="2617789306" sldId="1486"/>
        </pc:sldMkLst>
        <pc:spChg chg="mod">
          <ac:chgData name="Dona Kar" userId="df293a1c-b394-42ac-9875-de5602368004" providerId="ADAL" clId="{7287914A-01D7-4347-B1B9-F848B269CED5}" dt="2022-04-21T07:34:21.929" v="4580" actId="20577"/>
          <ac:spMkLst>
            <pc:docMk/>
            <pc:sldMk cId="2617789306" sldId="1486"/>
            <ac:spMk id="24" creationId="{F658F508-7FF4-4B5F-BB0A-3D1F02427888}"/>
          </ac:spMkLst>
        </pc:spChg>
        <pc:spChg chg="add del mod">
          <ac:chgData name="Dona Kar" userId="df293a1c-b394-42ac-9875-de5602368004" providerId="ADAL" clId="{7287914A-01D7-4347-B1B9-F848B269CED5}" dt="2022-04-21T07:33:11.180" v="4464" actId="21"/>
          <ac:spMkLst>
            <pc:docMk/>
            <pc:sldMk cId="2617789306" sldId="1486"/>
            <ac:spMk id="31" creationId="{6A20EF50-5D68-41B0-BED1-65129AED9EE5}"/>
          </ac:spMkLst>
        </pc:spChg>
        <pc:spChg chg="add del mod">
          <ac:chgData name="Dona Kar" userId="df293a1c-b394-42ac-9875-de5602368004" providerId="ADAL" clId="{7287914A-01D7-4347-B1B9-F848B269CED5}" dt="2022-04-21T06:20:01.828" v="4006" actId="22"/>
          <ac:spMkLst>
            <pc:docMk/>
            <pc:sldMk cId="2617789306" sldId="1486"/>
            <ac:spMk id="32" creationId="{407141BA-1C67-4F92-9D9D-66F76C0FF65D}"/>
          </ac:spMkLst>
        </pc:spChg>
        <pc:spChg chg="add mod">
          <ac:chgData name="Dona Kar" userId="df293a1c-b394-42ac-9875-de5602368004" providerId="ADAL" clId="{7287914A-01D7-4347-B1B9-F848B269CED5}" dt="2022-04-21T07:37:02.581" v="4602" actId="1076"/>
          <ac:spMkLst>
            <pc:docMk/>
            <pc:sldMk cId="2617789306" sldId="1486"/>
            <ac:spMk id="33" creationId="{338FB9CD-4D3F-4E3A-A6BD-B932506C5D20}"/>
          </ac:spMkLst>
        </pc:spChg>
        <pc:spChg chg="add del mod">
          <ac:chgData name="Dona Kar" userId="df293a1c-b394-42ac-9875-de5602368004" providerId="ADAL" clId="{7287914A-01D7-4347-B1B9-F848B269CED5}" dt="2022-04-21T07:34:51.231" v="4588" actId="478"/>
          <ac:spMkLst>
            <pc:docMk/>
            <pc:sldMk cId="2617789306" sldId="1486"/>
            <ac:spMk id="34" creationId="{E3727A8C-BAB4-4C9B-A579-5F49BADFFCE1}"/>
          </ac:spMkLst>
        </pc:spChg>
        <pc:spChg chg="add mod">
          <ac:chgData name="Dona Kar" userId="df293a1c-b394-42ac-9875-de5602368004" providerId="ADAL" clId="{7287914A-01D7-4347-B1B9-F848B269CED5}" dt="2022-04-21T07:36:48.998" v="4599" actId="1076"/>
          <ac:spMkLst>
            <pc:docMk/>
            <pc:sldMk cId="2617789306" sldId="1486"/>
            <ac:spMk id="35" creationId="{B12F2B80-B83C-43E8-A47B-DBD4B7E9DB64}"/>
          </ac:spMkLst>
        </pc:spChg>
        <pc:picChg chg="add mod">
          <ac:chgData name="Dona Kar" userId="df293a1c-b394-42ac-9875-de5602368004" providerId="ADAL" clId="{7287914A-01D7-4347-B1B9-F848B269CED5}" dt="2022-04-21T07:36:45.544" v="4598" actId="1076"/>
          <ac:picMkLst>
            <pc:docMk/>
            <pc:sldMk cId="2617789306" sldId="1486"/>
            <ac:picMk id="4" creationId="{1E24749A-3DA5-4759-A9DD-A9E1282BFAF6}"/>
          </ac:picMkLst>
        </pc:picChg>
      </pc:sldChg>
      <pc:sldChg chg="modSp add del mod">
        <pc:chgData name="Dona Kar" userId="df293a1c-b394-42ac-9875-de5602368004" providerId="ADAL" clId="{7287914A-01D7-4347-B1B9-F848B269CED5}" dt="2022-04-21T06:18:40.431" v="4002" actId="47"/>
        <pc:sldMkLst>
          <pc:docMk/>
          <pc:sldMk cId="2154379907" sldId="1487"/>
        </pc:sldMkLst>
        <pc:spChg chg="mod">
          <ac:chgData name="Dona Kar" userId="df293a1c-b394-42ac-9875-de5602368004" providerId="ADAL" clId="{7287914A-01D7-4347-B1B9-F848B269CED5}" dt="2022-04-21T04:47:07.879" v="3879" actId="20577"/>
          <ac:spMkLst>
            <pc:docMk/>
            <pc:sldMk cId="2154379907" sldId="1487"/>
            <ac:spMk id="31" creationId="{6A20EF50-5D68-41B0-BED1-65129AED9EE5}"/>
          </ac:spMkLst>
        </pc:sp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679534018" sldId="1487"/>
        </pc:sldMkLst>
      </pc:sldChg>
      <pc:sldChg chg="addSp delSp modSp new mod">
        <pc:chgData name="Dona Kar" userId="df293a1c-b394-42ac-9875-de5602368004" providerId="ADAL" clId="{7287914A-01D7-4347-B1B9-F848B269CED5}" dt="2022-04-21T11:27:08.096" v="5002" actId="20577"/>
        <pc:sldMkLst>
          <pc:docMk/>
          <pc:sldMk cId="3733723481" sldId="1487"/>
        </pc:sldMkLst>
        <pc:spChg chg="add mod">
          <ac:chgData name="Dona Kar" userId="df293a1c-b394-42ac-9875-de5602368004" providerId="ADAL" clId="{7287914A-01D7-4347-B1B9-F848B269CED5}" dt="2022-04-21T07:37:45.677" v="4610" actId="14100"/>
          <ac:spMkLst>
            <pc:docMk/>
            <pc:sldMk cId="3733723481" sldId="1487"/>
            <ac:spMk id="2" creationId="{EF9FA4E9-3CB0-445B-B298-CFC8E92FB43E}"/>
          </ac:spMkLst>
        </pc:spChg>
        <pc:spChg chg="add mod">
          <ac:chgData name="Dona Kar" userId="df293a1c-b394-42ac-9875-de5602368004" providerId="ADAL" clId="{7287914A-01D7-4347-B1B9-F848B269CED5}" dt="2022-04-21T07:38:23.613" v="4655" actId="20577"/>
          <ac:spMkLst>
            <pc:docMk/>
            <pc:sldMk cId="3733723481" sldId="1487"/>
            <ac:spMk id="3" creationId="{FB25778E-383F-479E-9A0F-B64BC0CFCFE7}"/>
          </ac:spMkLst>
        </pc:spChg>
        <pc:spChg chg="add mod">
          <ac:chgData name="Dona Kar" userId="df293a1c-b394-42ac-9875-de5602368004" providerId="ADAL" clId="{7287914A-01D7-4347-B1B9-F848B269CED5}" dt="2022-04-21T11:22:08.215" v="4855" actId="1035"/>
          <ac:spMkLst>
            <pc:docMk/>
            <pc:sldMk cId="3733723481" sldId="1487"/>
            <ac:spMk id="5" creationId="{BCDE3BFA-CFD3-4A38-8B4E-6711D0C5CACC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6" creationId="{CB2A730D-57EA-443A-9AC6-833445184CA6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8" creationId="{005D4C68-C770-4A4F-9CB1-18E33DAC5F88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9" creationId="{DC964FC6-BF0C-4E20-A28B-AEAB4CAEE917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10" creationId="{4F14DE47-9C0A-4A40-BAC6-884A85FCBC53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11" creationId="{62BEBA0F-3584-42D6-86F6-7A88CEEFB046}"/>
          </ac:spMkLst>
        </pc:spChg>
        <pc:spChg chg="add del mod">
          <ac:chgData name="Dona Kar" userId="df293a1c-b394-42ac-9875-de5602368004" providerId="ADAL" clId="{7287914A-01D7-4347-B1B9-F848B269CED5}" dt="2022-04-21T11:18:37.910" v="4756" actId="478"/>
          <ac:spMkLst>
            <pc:docMk/>
            <pc:sldMk cId="3733723481" sldId="1487"/>
            <ac:spMk id="12" creationId="{34F9738E-746C-4763-8DF8-817EBFBE9351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13" creationId="{2126F934-6A05-4E6E-9DEB-F17A77C5A411}"/>
          </ac:spMkLst>
        </pc:spChg>
        <pc:spChg chg="add mod">
          <ac:chgData name="Dona Kar" userId="df293a1c-b394-42ac-9875-de5602368004" providerId="ADAL" clId="{7287914A-01D7-4347-B1B9-F848B269CED5}" dt="2022-04-21T11:22:02.615" v="4852" actId="1036"/>
          <ac:spMkLst>
            <pc:docMk/>
            <pc:sldMk cId="3733723481" sldId="1487"/>
            <ac:spMk id="14" creationId="{1D52D169-C718-415D-A965-E2746CA88B02}"/>
          </ac:spMkLst>
        </pc:spChg>
        <pc:spChg chg="add mod">
          <ac:chgData name="Dona Kar" userId="df293a1c-b394-42ac-9875-de5602368004" providerId="ADAL" clId="{7287914A-01D7-4347-B1B9-F848B269CED5}" dt="2022-04-21T11:25:16.894" v="4989" actId="1076"/>
          <ac:spMkLst>
            <pc:docMk/>
            <pc:sldMk cId="3733723481" sldId="1487"/>
            <ac:spMk id="15" creationId="{558774B5-8CF1-4FF7-8372-BBA32206339F}"/>
          </ac:spMkLst>
        </pc:spChg>
        <pc:spChg chg="add mod">
          <ac:chgData name="Dona Kar" userId="df293a1c-b394-42ac-9875-de5602368004" providerId="ADAL" clId="{7287914A-01D7-4347-B1B9-F848B269CED5}" dt="2022-04-21T11:25:04.044" v="4984" actId="1076"/>
          <ac:spMkLst>
            <pc:docMk/>
            <pc:sldMk cId="3733723481" sldId="1487"/>
            <ac:spMk id="16" creationId="{0BBEB180-3F66-4413-930D-35AFE508B3D2}"/>
          </ac:spMkLst>
        </pc:spChg>
        <pc:spChg chg="add mod">
          <ac:chgData name="Dona Kar" userId="df293a1c-b394-42ac-9875-de5602368004" providerId="ADAL" clId="{7287914A-01D7-4347-B1B9-F848B269CED5}" dt="2022-04-21T11:25:07.020" v="4985" actId="1076"/>
          <ac:spMkLst>
            <pc:docMk/>
            <pc:sldMk cId="3733723481" sldId="1487"/>
            <ac:spMk id="17" creationId="{5B1F9960-618C-4DE3-8197-D4A190209EE8}"/>
          </ac:spMkLst>
        </pc:spChg>
        <pc:spChg chg="add mod">
          <ac:chgData name="Dona Kar" userId="df293a1c-b394-42ac-9875-de5602368004" providerId="ADAL" clId="{7287914A-01D7-4347-B1B9-F848B269CED5}" dt="2022-04-21T11:25:09.255" v="4986" actId="1076"/>
          <ac:spMkLst>
            <pc:docMk/>
            <pc:sldMk cId="3733723481" sldId="1487"/>
            <ac:spMk id="18" creationId="{32B33156-1DA6-4172-B23A-7F239C1ECEF9}"/>
          </ac:spMkLst>
        </pc:spChg>
        <pc:spChg chg="add mod">
          <ac:chgData name="Dona Kar" userId="df293a1c-b394-42ac-9875-de5602368004" providerId="ADAL" clId="{7287914A-01D7-4347-B1B9-F848B269CED5}" dt="2022-04-21T11:27:08.096" v="5002" actId="20577"/>
          <ac:spMkLst>
            <pc:docMk/>
            <pc:sldMk cId="3733723481" sldId="1487"/>
            <ac:spMk id="19" creationId="{61F57115-C316-4498-83C4-CB5AD8F544D0}"/>
          </ac:spMkLst>
        </pc:spChg>
        <pc:spChg chg="mod">
          <ac:chgData name="Dona Kar" userId="df293a1c-b394-42ac-9875-de5602368004" providerId="ADAL" clId="{7287914A-01D7-4347-B1B9-F848B269CED5}" dt="2022-04-21T11:25:13.848" v="4987"/>
          <ac:spMkLst>
            <pc:docMk/>
            <pc:sldMk cId="3733723481" sldId="1487"/>
            <ac:spMk id="21" creationId="{1D8EBF20-C018-498F-98C3-FAF46640C676}"/>
          </ac:spMkLst>
        </pc:spChg>
        <pc:spChg chg="mod">
          <ac:chgData name="Dona Kar" userId="df293a1c-b394-42ac-9875-de5602368004" providerId="ADAL" clId="{7287914A-01D7-4347-B1B9-F848B269CED5}" dt="2022-04-21T11:25:13.848" v="4987"/>
          <ac:spMkLst>
            <pc:docMk/>
            <pc:sldMk cId="3733723481" sldId="1487"/>
            <ac:spMk id="22" creationId="{411B12DA-15BB-48F9-BE1C-F5657097714E}"/>
          </ac:spMkLst>
        </pc:spChg>
        <pc:spChg chg="mod">
          <ac:chgData name="Dona Kar" userId="df293a1c-b394-42ac-9875-de5602368004" providerId="ADAL" clId="{7287914A-01D7-4347-B1B9-F848B269CED5}" dt="2022-04-21T11:25:13.848" v="4987"/>
          <ac:spMkLst>
            <pc:docMk/>
            <pc:sldMk cId="3733723481" sldId="1487"/>
            <ac:spMk id="23" creationId="{A8AD42C3-6D93-416C-A590-6A3D2F1576EF}"/>
          </ac:spMkLst>
        </pc:spChg>
        <pc:spChg chg="mod">
          <ac:chgData name="Dona Kar" userId="df293a1c-b394-42ac-9875-de5602368004" providerId="ADAL" clId="{7287914A-01D7-4347-B1B9-F848B269CED5}" dt="2022-04-21T11:25:27.988" v="4991"/>
          <ac:spMkLst>
            <pc:docMk/>
            <pc:sldMk cId="3733723481" sldId="1487"/>
            <ac:spMk id="25" creationId="{EE31D13D-F9B0-4448-A8E4-B963E8F8B9CD}"/>
          </ac:spMkLst>
        </pc:spChg>
        <pc:spChg chg="mod">
          <ac:chgData name="Dona Kar" userId="df293a1c-b394-42ac-9875-de5602368004" providerId="ADAL" clId="{7287914A-01D7-4347-B1B9-F848B269CED5}" dt="2022-04-21T11:25:27.988" v="4991"/>
          <ac:spMkLst>
            <pc:docMk/>
            <pc:sldMk cId="3733723481" sldId="1487"/>
            <ac:spMk id="26" creationId="{F0519AD5-2FB0-4DE7-A395-BED90494FDAF}"/>
          </ac:spMkLst>
        </pc:spChg>
        <pc:spChg chg="add mod">
          <ac:chgData name="Dona Kar" userId="df293a1c-b394-42ac-9875-de5602368004" providerId="ADAL" clId="{7287914A-01D7-4347-B1B9-F848B269CED5}" dt="2022-04-21T11:25:51.672" v="4995" actId="1076"/>
          <ac:spMkLst>
            <pc:docMk/>
            <pc:sldMk cId="3733723481" sldId="1487"/>
            <ac:spMk id="27" creationId="{5EA0E7FD-F987-4B2C-94A5-8DEC53CA6FFB}"/>
          </ac:spMkLst>
        </pc:spChg>
        <pc:spChg chg="add mod">
          <ac:chgData name="Dona Kar" userId="df293a1c-b394-42ac-9875-de5602368004" providerId="ADAL" clId="{7287914A-01D7-4347-B1B9-F848B269CED5}" dt="2022-04-21T11:26:19.202" v="4999" actId="1076"/>
          <ac:spMkLst>
            <pc:docMk/>
            <pc:sldMk cId="3733723481" sldId="1487"/>
            <ac:spMk id="28" creationId="{9D7E339E-90EE-4BA0-8A57-261A1438EF35}"/>
          </ac:spMkLst>
        </pc:spChg>
        <pc:grpChg chg="add mod">
          <ac:chgData name="Dona Kar" userId="df293a1c-b394-42ac-9875-de5602368004" providerId="ADAL" clId="{7287914A-01D7-4347-B1B9-F848B269CED5}" dt="2022-04-21T11:26:07.937" v="4997" actId="1076"/>
          <ac:grpSpMkLst>
            <pc:docMk/>
            <pc:sldMk cId="3733723481" sldId="1487"/>
            <ac:grpSpMk id="20" creationId="{68C763EE-6B1B-41E2-A937-08FBBF854B1E}"/>
          </ac:grpSpMkLst>
        </pc:grpChg>
        <pc:grpChg chg="add mod">
          <ac:chgData name="Dona Kar" userId="df293a1c-b394-42ac-9875-de5602368004" providerId="ADAL" clId="{7287914A-01D7-4347-B1B9-F848B269CED5}" dt="2022-04-21T11:26:03.622" v="4996" actId="1076"/>
          <ac:grpSpMkLst>
            <pc:docMk/>
            <pc:sldMk cId="3733723481" sldId="1487"/>
            <ac:grpSpMk id="24" creationId="{4DBDDED7-7E67-46A7-BD5A-2A17713D43F8}"/>
          </ac:grpSpMkLst>
        </pc:grpChg>
        <pc:cxnChg chg="add mod">
          <ac:chgData name="Dona Kar" userId="df293a1c-b394-42ac-9875-de5602368004" providerId="ADAL" clId="{7287914A-01D7-4347-B1B9-F848B269CED5}" dt="2022-04-21T11:26:29.195" v="5001" actId="13822"/>
          <ac:cxnSpMkLst>
            <pc:docMk/>
            <pc:sldMk cId="3733723481" sldId="1487"/>
            <ac:cxnSpMk id="29" creationId="{BCC7841C-2D6C-4859-9A40-566369716757}"/>
          </ac:cxnSpMkLst>
        </pc:cxnChg>
      </pc:sldChg>
      <pc:sldChg chg="addSp delSp modSp add mod">
        <pc:chgData name="Dona Kar" userId="df293a1c-b394-42ac-9875-de5602368004" providerId="ADAL" clId="{7287914A-01D7-4347-B1B9-F848B269CED5}" dt="2022-04-22T02:21:46.724" v="5200" actId="20577"/>
        <pc:sldMkLst>
          <pc:docMk/>
          <pc:sldMk cId="233120938" sldId="1488"/>
        </pc:sldMkLst>
        <pc:spChg chg="add mod">
          <ac:chgData name="Dona Kar" userId="df293a1c-b394-42ac-9875-de5602368004" providerId="ADAL" clId="{7287914A-01D7-4347-B1B9-F848B269CED5}" dt="2022-04-22T02:21:16.517" v="5186" actId="1076"/>
          <ac:spMkLst>
            <pc:docMk/>
            <pc:sldMk cId="233120938" sldId="1488"/>
            <ac:spMk id="5" creationId="{2028223E-08DC-4C39-88A8-190F2CE9DCDA}"/>
          </ac:spMkLst>
        </pc:spChg>
        <pc:spChg chg="add del mod">
          <ac:chgData name="Dona Kar" userId="df293a1c-b394-42ac-9875-de5602368004" providerId="ADAL" clId="{7287914A-01D7-4347-B1B9-F848B269CED5}" dt="2022-04-21T15:41:09.990" v="5126" actId="478"/>
          <ac:spMkLst>
            <pc:docMk/>
            <pc:sldMk cId="233120938" sldId="1488"/>
            <ac:spMk id="7" creationId="{3C203DF5-B064-4AFD-A0C4-5F03712D597D}"/>
          </ac:spMkLst>
        </pc:spChg>
        <pc:spChg chg="add del mod">
          <ac:chgData name="Dona Kar" userId="df293a1c-b394-42ac-9875-de5602368004" providerId="ADAL" clId="{7287914A-01D7-4347-B1B9-F848B269CED5}" dt="2022-04-21T15:41:59.617" v="5140" actId="478"/>
          <ac:spMkLst>
            <pc:docMk/>
            <pc:sldMk cId="233120938" sldId="1488"/>
            <ac:spMk id="9" creationId="{E723CC95-3B12-4C4F-98E8-B0CFE30FC9B4}"/>
          </ac:spMkLst>
        </pc:spChg>
        <pc:spChg chg="add del mod">
          <ac:chgData name="Dona Kar" userId="df293a1c-b394-42ac-9875-de5602368004" providerId="ADAL" clId="{7287914A-01D7-4347-B1B9-F848B269CED5}" dt="2022-04-21T15:41:59.617" v="5140" actId="478"/>
          <ac:spMkLst>
            <pc:docMk/>
            <pc:sldMk cId="233120938" sldId="1488"/>
            <ac:spMk id="11" creationId="{815022C7-4EFA-4954-A226-17EF5FA38BF5}"/>
          </ac:spMkLst>
        </pc:spChg>
        <pc:spChg chg="add mod">
          <ac:chgData name="Dona Kar" userId="df293a1c-b394-42ac-9875-de5602368004" providerId="ADAL" clId="{7287914A-01D7-4347-B1B9-F848B269CED5}" dt="2022-04-21T15:40:46.292" v="5119" actId="14100"/>
          <ac:spMkLst>
            <pc:docMk/>
            <pc:sldMk cId="233120938" sldId="1488"/>
            <ac:spMk id="12" creationId="{1C0C2238-609C-4B49-9382-18EDE0F64EF9}"/>
          </ac:spMkLst>
        </pc:spChg>
        <pc:spChg chg="del">
          <ac:chgData name="Dona Kar" userId="df293a1c-b394-42ac-9875-de5602368004" providerId="ADAL" clId="{7287914A-01D7-4347-B1B9-F848B269CED5}" dt="2022-04-21T11:27:43.525" v="5004" actId="478"/>
          <ac:spMkLst>
            <pc:docMk/>
            <pc:sldMk cId="233120938" sldId="1488"/>
            <ac:spMk id="12" creationId="{7946CCB7-B3CE-4299-80F8-76431F6CFBAF}"/>
          </ac:spMkLst>
        </pc:spChg>
        <pc:spChg chg="del">
          <ac:chgData name="Dona Kar" userId="df293a1c-b394-42ac-9875-de5602368004" providerId="ADAL" clId="{7287914A-01D7-4347-B1B9-F848B269CED5}" dt="2022-04-21T11:27:43.525" v="5004" actId="478"/>
          <ac:spMkLst>
            <pc:docMk/>
            <pc:sldMk cId="233120938" sldId="1488"/>
            <ac:spMk id="13" creationId="{BE2069F5-0521-4278-8D05-D41F90865067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14" creationId="{B5062C90-CE43-4B17-9D17-36EFDD2AA31B}"/>
          </ac:spMkLst>
        </pc:spChg>
        <pc:spChg chg="del">
          <ac:chgData name="Dona Kar" userId="df293a1c-b394-42ac-9875-de5602368004" providerId="ADAL" clId="{7287914A-01D7-4347-B1B9-F848B269CED5}" dt="2022-04-21T11:27:43.525" v="5004" actId="478"/>
          <ac:spMkLst>
            <pc:docMk/>
            <pc:sldMk cId="233120938" sldId="1488"/>
            <ac:spMk id="14" creationId="{DAF9F1B0-C36F-4A71-993A-783C95DFACE4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16" creationId="{290B76CD-6E4A-46D5-9A52-24DE2DA2508F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17" creationId="{6D19A0EE-C3B5-496F-9ACE-D7197BF959B8}"/>
          </ac:spMkLst>
        </pc:spChg>
        <pc:spChg chg="del">
          <ac:chgData name="Dona Kar" userId="df293a1c-b394-42ac-9875-de5602368004" providerId="ADAL" clId="{7287914A-01D7-4347-B1B9-F848B269CED5}" dt="2022-04-21T15:11:10.785" v="5044" actId="478"/>
          <ac:spMkLst>
            <pc:docMk/>
            <pc:sldMk cId="233120938" sldId="1488"/>
            <ac:spMk id="18" creationId="{90DA6A93-D0EE-4E8A-8B48-D25FBB220BE1}"/>
          </ac:spMkLst>
        </pc:spChg>
        <pc:spChg chg="mod">
          <ac:chgData name="Dona Kar" userId="df293a1c-b394-42ac-9875-de5602368004" providerId="ADAL" clId="{7287914A-01D7-4347-B1B9-F848B269CED5}" dt="2022-04-21T15:10:59.307" v="5043" actId="14100"/>
          <ac:spMkLst>
            <pc:docMk/>
            <pc:sldMk cId="233120938" sldId="1488"/>
            <ac:spMk id="19" creationId="{2C1A33F9-45BF-44E7-A7E6-A30DD9778B4B}"/>
          </ac:spMkLst>
        </pc:spChg>
        <pc:spChg chg="add mod">
          <ac:chgData name="Dona Kar" userId="df293a1c-b394-42ac-9875-de5602368004" providerId="ADAL" clId="{7287914A-01D7-4347-B1B9-F848B269CED5}" dt="2022-04-21T15:41:05.737" v="5125" actId="255"/>
          <ac:spMkLst>
            <pc:docMk/>
            <pc:sldMk cId="233120938" sldId="1488"/>
            <ac:spMk id="21" creationId="{5AAB0C51-B5D0-4A7F-B46F-CBDF40F0D31F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23" creationId="{2789C8D5-BDB2-41DD-BA11-F838DAB6D7FA}"/>
          </ac:spMkLst>
        </pc:spChg>
        <pc:spChg chg="mod">
          <ac:chgData name="Dona Kar" userId="df293a1c-b394-42ac-9875-de5602368004" providerId="ADAL" clId="{7287914A-01D7-4347-B1B9-F848B269CED5}" dt="2022-04-22T02:21:46.724" v="5200" actId="20577"/>
          <ac:spMkLst>
            <pc:docMk/>
            <pc:sldMk cId="233120938" sldId="1488"/>
            <ac:spMk id="24" creationId="{F658F508-7FF4-4B5F-BB0A-3D1F02427888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26" creationId="{13110372-F0D9-4686-8BF4-7C40A181FF6F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27" creationId="{92E905FC-98EB-493D-BBDB-A5ECCD980075}"/>
          </ac:spMkLst>
        </pc:spChg>
        <pc:spChg chg="add mod">
          <ac:chgData name="Dona Kar" userId="df293a1c-b394-42ac-9875-de5602368004" providerId="ADAL" clId="{7287914A-01D7-4347-B1B9-F848B269CED5}" dt="2022-04-22T02:10:56.613" v="5157" actId="1076"/>
          <ac:spMkLst>
            <pc:docMk/>
            <pc:sldMk cId="233120938" sldId="1488"/>
            <ac:spMk id="29" creationId="{0401CA73-A6BF-46D0-AD9A-1B2FAD97CD38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31" creationId="{53D08A35-BA31-4FCD-A1B8-5130843A63F0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33" creationId="{006B08E5-D30F-488D-B112-E9D9DD1D6113}"/>
          </ac:spMkLst>
        </pc:spChg>
        <pc:spChg chg="mod">
          <ac:chgData name="Dona Kar" userId="df293a1c-b394-42ac-9875-de5602368004" providerId="ADAL" clId="{7287914A-01D7-4347-B1B9-F848B269CED5}" dt="2022-04-21T15:40:37.940" v="5115"/>
          <ac:spMkLst>
            <pc:docMk/>
            <pc:sldMk cId="233120938" sldId="1488"/>
            <ac:spMk id="34" creationId="{AE611B6C-9CD1-4014-BEC7-278F61D90931}"/>
          </ac:spMkLst>
        </pc:spChg>
        <pc:spChg chg="add mod">
          <ac:chgData name="Dona Kar" userId="df293a1c-b394-42ac-9875-de5602368004" providerId="ADAL" clId="{7287914A-01D7-4347-B1B9-F848B269CED5}" dt="2022-04-21T15:41:36.563" v="5134" actId="14100"/>
          <ac:spMkLst>
            <pc:docMk/>
            <pc:sldMk cId="233120938" sldId="1488"/>
            <ac:spMk id="36" creationId="{CEB0F8AD-39F8-4699-B909-C56ADC5A9E6A}"/>
          </ac:spMkLst>
        </pc:spChg>
        <pc:spChg chg="add mod">
          <ac:chgData name="Dona Kar" userId="df293a1c-b394-42ac-9875-de5602368004" providerId="ADAL" clId="{7287914A-01D7-4347-B1B9-F848B269CED5}" dt="2022-04-21T15:42:29.803" v="5152" actId="1038"/>
          <ac:spMkLst>
            <pc:docMk/>
            <pc:sldMk cId="233120938" sldId="1488"/>
            <ac:spMk id="37" creationId="{584C7566-D4D4-4D8B-B8D0-C11ED1C2CEA1}"/>
          </ac:spMkLst>
        </pc:spChg>
        <pc:grpChg chg="add mod">
          <ac:chgData name="Dona Kar" userId="df293a1c-b394-42ac-9875-de5602368004" providerId="ADAL" clId="{7287914A-01D7-4347-B1B9-F848B269CED5}" dt="2022-04-21T15:40:40.824" v="5117" actId="1035"/>
          <ac:grpSpMkLst>
            <pc:docMk/>
            <pc:sldMk cId="233120938" sldId="1488"/>
            <ac:grpSpMk id="13" creationId="{17BF3AAF-FC6D-4883-8CEA-4FB612AB8446}"/>
          </ac:grpSpMkLst>
        </pc:grpChg>
        <pc:grpChg chg="del">
          <ac:chgData name="Dona Kar" userId="df293a1c-b394-42ac-9875-de5602368004" providerId="ADAL" clId="{7287914A-01D7-4347-B1B9-F848B269CED5}" dt="2022-04-21T11:27:43.525" v="5004" actId="478"/>
          <ac:grpSpMkLst>
            <pc:docMk/>
            <pc:sldMk cId="233120938" sldId="1488"/>
            <ac:grpSpMk id="15" creationId="{7E3FA65E-B5F8-449D-8C4D-9B5DB7544584}"/>
          </ac:grpSpMkLst>
        </pc:grpChg>
        <pc:grpChg chg="mod">
          <ac:chgData name="Dona Kar" userId="df293a1c-b394-42ac-9875-de5602368004" providerId="ADAL" clId="{7287914A-01D7-4347-B1B9-F848B269CED5}" dt="2022-04-21T15:40:37.940" v="5115"/>
          <ac:grpSpMkLst>
            <pc:docMk/>
            <pc:sldMk cId="233120938" sldId="1488"/>
            <ac:grpSpMk id="15" creationId="{9EE22AC9-45C4-4D2D-BB45-06DAF01F881C}"/>
          </ac:grpSpMkLst>
        </pc:grpChg>
        <pc:grpChg chg="add mod">
          <ac:chgData name="Dona Kar" userId="df293a1c-b394-42ac-9875-de5602368004" providerId="ADAL" clId="{7287914A-01D7-4347-B1B9-F848B269CED5}" dt="2022-04-21T15:40:40.824" v="5117" actId="1035"/>
          <ac:grpSpMkLst>
            <pc:docMk/>
            <pc:sldMk cId="233120938" sldId="1488"/>
            <ac:grpSpMk id="22" creationId="{E649CC8E-614C-47A5-B7EC-3FF83537EE77}"/>
          </ac:grpSpMkLst>
        </pc:grpChg>
        <pc:grpChg chg="mod">
          <ac:chgData name="Dona Kar" userId="df293a1c-b394-42ac-9875-de5602368004" providerId="ADAL" clId="{7287914A-01D7-4347-B1B9-F848B269CED5}" dt="2022-04-21T15:40:37.940" v="5115"/>
          <ac:grpSpMkLst>
            <pc:docMk/>
            <pc:sldMk cId="233120938" sldId="1488"/>
            <ac:grpSpMk id="25" creationId="{C411C142-995E-4D9D-BE19-48A0FA8BC3F9}"/>
          </ac:grpSpMkLst>
        </pc:grpChg>
        <pc:grpChg chg="add mod">
          <ac:chgData name="Dona Kar" userId="df293a1c-b394-42ac-9875-de5602368004" providerId="ADAL" clId="{7287914A-01D7-4347-B1B9-F848B269CED5}" dt="2022-04-21T15:40:40.824" v="5117" actId="1035"/>
          <ac:grpSpMkLst>
            <pc:docMk/>
            <pc:sldMk cId="233120938" sldId="1488"/>
            <ac:grpSpMk id="30" creationId="{B1033768-0A27-4D1C-9D4D-B1717872CD9C}"/>
          </ac:grpSpMkLst>
        </pc:grpChg>
        <pc:grpChg chg="mod">
          <ac:chgData name="Dona Kar" userId="df293a1c-b394-42ac-9875-de5602368004" providerId="ADAL" clId="{7287914A-01D7-4347-B1B9-F848B269CED5}" dt="2022-04-21T15:40:37.940" v="5115"/>
          <ac:grpSpMkLst>
            <pc:docMk/>
            <pc:sldMk cId="233120938" sldId="1488"/>
            <ac:grpSpMk id="32" creationId="{41417306-CD85-4F47-B962-6072E8CCAF81}"/>
          </ac:grpSpMkLst>
        </pc:grpChg>
        <pc:picChg chg="add mod">
          <ac:chgData name="Dona Kar" userId="df293a1c-b394-42ac-9875-de5602368004" providerId="ADAL" clId="{7287914A-01D7-4347-B1B9-F848B269CED5}" dt="2022-04-22T02:11:48.916" v="5160" actId="1076"/>
          <ac:picMkLst>
            <pc:docMk/>
            <pc:sldMk cId="233120938" sldId="1488"/>
            <ac:picMk id="3" creationId="{D8B446F6-FDBB-423F-A900-34D61BF075D7}"/>
          </ac:picMkLst>
        </pc:picChg>
        <pc:picChg chg="add mod">
          <ac:chgData name="Dona Kar" userId="df293a1c-b394-42ac-9875-de5602368004" providerId="ADAL" clId="{7287914A-01D7-4347-B1B9-F848B269CED5}" dt="2022-04-22T02:13:40.049" v="5166" actId="1076"/>
          <ac:picMkLst>
            <pc:docMk/>
            <pc:sldMk cId="233120938" sldId="1488"/>
            <ac:picMk id="6" creationId="{2B9243B6-0629-47EA-9AAD-50D1632E4D5C}"/>
          </ac:picMkLst>
        </pc:picChg>
        <pc:picChg chg="add mod">
          <ac:chgData name="Dona Kar" userId="df293a1c-b394-42ac-9875-de5602368004" providerId="ADAL" clId="{7287914A-01D7-4347-B1B9-F848B269CED5}" dt="2022-04-22T02:14:37.922" v="5172" actId="1076"/>
          <ac:picMkLst>
            <pc:docMk/>
            <pc:sldMk cId="233120938" sldId="1488"/>
            <ac:picMk id="8" creationId="{FBBECABB-40AA-408B-8B38-E012850ABECE}"/>
          </ac:picMkLst>
        </pc:picChg>
        <pc:picChg chg="del mod">
          <ac:chgData name="Dona Kar" userId="df293a1c-b394-42ac-9875-de5602368004" providerId="ADAL" clId="{7287914A-01D7-4347-B1B9-F848B269CED5}" dt="2022-04-21T15:41:57.117" v="5139" actId="478"/>
          <ac:picMkLst>
            <pc:docMk/>
            <pc:sldMk cId="233120938" sldId="1488"/>
            <ac:picMk id="20" creationId="{618DEF44-9ACE-4F91-9CF4-EDE2F5A9FEEC}"/>
          </ac:picMkLst>
        </pc:picChg>
        <pc:picChg chg="del mod">
          <ac:chgData name="Dona Kar" userId="df293a1c-b394-42ac-9875-de5602368004" providerId="ADAL" clId="{7287914A-01D7-4347-B1B9-F848B269CED5}" dt="2022-04-21T15:41:54.466" v="5138" actId="478"/>
          <ac:picMkLst>
            <pc:docMk/>
            <pc:sldMk cId="233120938" sldId="1488"/>
            <ac:picMk id="28" creationId="{6598416B-6CA3-4CAE-BC62-48D9A3AF6217}"/>
          </ac:picMkLst>
        </pc:picChg>
        <pc:picChg chg="del mod">
          <ac:chgData name="Dona Kar" userId="df293a1c-b394-42ac-9875-de5602368004" providerId="ADAL" clId="{7287914A-01D7-4347-B1B9-F848B269CED5}" dt="2022-04-21T15:41:51.563" v="5137" actId="478"/>
          <ac:picMkLst>
            <pc:docMk/>
            <pc:sldMk cId="233120938" sldId="1488"/>
            <ac:picMk id="35" creationId="{E5D93ADE-7C99-4685-B127-7BA987C96E88}"/>
          </ac:picMkLst>
        </pc:picChg>
        <pc:picChg chg="add mod">
          <ac:chgData name="Dona Kar" userId="df293a1c-b394-42ac-9875-de5602368004" providerId="ADAL" clId="{7287914A-01D7-4347-B1B9-F848B269CED5}" dt="2022-04-22T02:21:22.039" v="5189" actId="1076"/>
          <ac:picMkLst>
            <pc:docMk/>
            <pc:sldMk cId="233120938" sldId="1488"/>
            <ac:picMk id="1026" creationId="{EDD1F91D-F674-4C98-B3E4-52AAF4B9DCA7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45492119" sldId="1488"/>
        </pc:sldMkLst>
      </pc:sldChg>
      <pc:sldChg chg="addSp delSp modSp add mod">
        <pc:chgData name="Dona Kar" userId="df293a1c-b394-42ac-9875-de5602368004" providerId="ADAL" clId="{7287914A-01D7-4347-B1B9-F848B269CED5}" dt="2022-04-22T02:34:21.345" v="5334" actId="20577"/>
        <pc:sldMkLst>
          <pc:docMk/>
          <pc:sldMk cId="2515023471" sldId="1489"/>
        </pc:sldMkLst>
        <pc:spChg chg="mod">
          <ac:chgData name="Dona Kar" userId="df293a1c-b394-42ac-9875-de5602368004" providerId="ADAL" clId="{7287914A-01D7-4347-B1B9-F848B269CED5}" dt="2022-04-22T02:28:23.091" v="5233" actId="14100"/>
          <ac:spMkLst>
            <pc:docMk/>
            <pc:sldMk cId="2515023471" sldId="1489"/>
            <ac:spMk id="5" creationId="{2028223E-08DC-4C39-88A8-190F2CE9DCDA}"/>
          </ac:spMkLst>
        </pc:spChg>
        <pc:spChg chg="del">
          <ac:chgData name="Dona Kar" userId="df293a1c-b394-42ac-9875-de5602368004" providerId="ADAL" clId="{7287914A-01D7-4347-B1B9-F848B269CED5}" dt="2022-04-22T02:21:57.325" v="5203" actId="478"/>
          <ac:spMkLst>
            <pc:docMk/>
            <pc:sldMk cId="2515023471" sldId="1489"/>
            <ac:spMk id="12" creationId="{1C0C2238-609C-4B49-9382-18EDE0F64EF9}"/>
          </ac:spMkLst>
        </pc:spChg>
        <pc:spChg chg="mod">
          <ac:chgData name="Dona Kar" userId="df293a1c-b394-42ac-9875-de5602368004" providerId="ADAL" clId="{7287914A-01D7-4347-B1B9-F848B269CED5}" dt="2022-04-22T02:22:34.628" v="5223" actId="14100"/>
          <ac:spMkLst>
            <pc:docMk/>
            <pc:sldMk cId="2515023471" sldId="1489"/>
            <ac:spMk id="19" creationId="{2C1A33F9-45BF-44E7-A7E6-A30DD9778B4B}"/>
          </ac:spMkLst>
        </pc:spChg>
        <pc:spChg chg="del">
          <ac:chgData name="Dona Kar" userId="df293a1c-b394-42ac-9875-de5602368004" providerId="ADAL" clId="{7287914A-01D7-4347-B1B9-F848B269CED5}" dt="2022-04-22T02:21:57.325" v="5203" actId="478"/>
          <ac:spMkLst>
            <pc:docMk/>
            <pc:sldMk cId="2515023471" sldId="1489"/>
            <ac:spMk id="21" creationId="{5AAB0C51-B5D0-4A7F-B46F-CBDF40F0D31F}"/>
          </ac:spMkLst>
        </pc:spChg>
        <pc:spChg chg="mod">
          <ac:chgData name="Dona Kar" userId="df293a1c-b394-42ac-9875-de5602368004" providerId="ADAL" clId="{7287914A-01D7-4347-B1B9-F848B269CED5}" dt="2022-04-22T02:34:21.345" v="5334" actId="20577"/>
          <ac:spMkLst>
            <pc:docMk/>
            <pc:sldMk cId="2515023471" sldId="1489"/>
            <ac:spMk id="24" creationId="{F658F508-7FF4-4B5F-BB0A-3D1F02427888}"/>
          </ac:spMkLst>
        </pc:spChg>
        <pc:spChg chg="del">
          <ac:chgData name="Dona Kar" userId="df293a1c-b394-42ac-9875-de5602368004" providerId="ADAL" clId="{7287914A-01D7-4347-B1B9-F848B269CED5}" dt="2022-04-22T02:21:57.325" v="5203" actId="478"/>
          <ac:spMkLst>
            <pc:docMk/>
            <pc:sldMk cId="2515023471" sldId="1489"/>
            <ac:spMk id="29" creationId="{0401CA73-A6BF-46D0-AD9A-1B2FAD97CD38}"/>
          </ac:spMkLst>
        </pc:spChg>
        <pc:spChg chg="del">
          <ac:chgData name="Dona Kar" userId="df293a1c-b394-42ac-9875-de5602368004" providerId="ADAL" clId="{7287914A-01D7-4347-B1B9-F848B269CED5}" dt="2022-04-22T02:21:57.325" v="5203" actId="478"/>
          <ac:spMkLst>
            <pc:docMk/>
            <pc:sldMk cId="2515023471" sldId="1489"/>
            <ac:spMk id="36" creationId="{CEB0F8AD-39F8-4699-B909-C56ADC5A9E6A}"/>
          </ac:spMkLst>
        </pc:spChg>
        <pc:spChg chg="del mod">
          <ac:chgData name="Dona Kar" userId="df293a1c-b394-42ac-9875-de5602368004" providerId="ADAL" clId="{7287914A-01D7-4347-B1B9-F848B269CED5}" dt="2022-04-22T02:22:40.285" v="5225" actId="478"/>
          <ac:spMkLst>
            <pc:docMk/>
            <pc:sldMk cId="2515023471" sldId="1489"/>
            <ac:spMk id="37" creationId="{584C7566-D4D4-4D8B-B8D0-C11ED1C2CEA1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38" creationId="{FBABF540-24F2-4E42-8E46-AE653D5F1695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40" creationId="{94659A6C-F519-4EBF-B46D-4D2744F01A54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41" creationId="{16C24A32-3C03-44D4-8C5E-9340BC17435E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42" creationId="{840B69FB-C1DA-444E-9DF5-A82F09349E16}"/>
          </ac:spMkLst>
        </pc:spChg>
        <pc:spChg chg="add mod">
          <ac:chgData name="Dona Kar" userId="df293a1c-b394-42ac-9875-de5602368004" providerId="ADAL" clId="{7287914A-01D7-4347-B1B9-F848B269CED5}" dt="2022-04-22T02:28:27.544" v="5234"/>
          <ac:spMkLst>
            <pc:docMk/>
            <pc:sldMk cId="2515023471" sldId="1489"/>
            <ac:spMk id="43" creationId="{E010D6A9-14E9-46EF-8D50-E7F9AC49E4CD}"/>
          </ac:spMkLst>
        </pc:spChg>
        <pc:spChg chg="add mod">
          <ac:chgData name="Dona Kar" userId="df293a1c-b394-42ac-9875-de5602368004" providerId="ADAL" clId="{7287914A-01D7-4347-B1B9-F848B269CED5}" dt="2022-04-22T02:30:29.810" v="5266" actId="1036"/>
          <ac:spMkLst>
            <pc:docMk/>
            <pc:sldMk cId="2515023471" sldId="1489"/>
            <ac:spMk id="44" creationId="{5D9DD684-BEC0-4527-89CF-4D65ACA0468A}"/>
          </ac:spMkLst>
        </pc:spChg>
        <pc:spChg chg="add mod">
          <ac:chgData name="Dona Kar" userId="df293a1c-b394-42ac-9875-de5602368004" providerId="ADAL" clId="{7287914A-01D7-4347-B1B9-F848B269CED5}" dt="2022-04-22T02:31:32.495" v="5282" actId="1076"/>
          <ac:spMkLst>
            <pc:docMk/>
            <pc:sldMk cId="2515023471" sldId="1489"/>
            <ac:spMk id="46" creationId="{DF9AED93-B8D8-4BE4-B1B4-2DBE7B8CEC07}"/>
          </ac:spMkLst>
        </pc:spChg>
        <pc:spChg chg="add mod">
          <ac:chgData name="Dona Kar" userId="df293a1c-b394-42ac-9875-de5602368004" providerId="ADAL" clId="{7287914A-01D7-4347-B1B9-F848B269CED5}" dt="2022-04-22T02:32:39.215" v="5306" actId="1076"/>
          <ac:spMkLst>
            <pc:docMk/>
            <pc:sldMk cId="2515023471" sldId="1489"/>
            <ac:spMk id="48" creationId="{80AEB228-80BA-445C-88D5-AB16D0899421}"/>
          </ac:spMkLst>
        </pc:spChg>
        <pc:spChg chg="add mod">
          <ac:chgData name="Dona Kar" userId="df293a1c-b394-42ac-9875-de5602368004" providerId="ADAL" clId="{7287914A-01D7-4347-B1B9-F848B269CED5}" dt="2022-04-22T02:34:03.052" v="5332" actId="1037"/>
          <ac:spMkLst>
            <pc:docMk/>
            <pc:sldMk cId="2515023471" sldId="1489"/>
            <ac:spMk id="50" creationId="{48105C13-800E-4036-A0EB-465B4228B700}"/>
          </ac:spMkLst>
        </pc:spChg>
        <pc:grpChg chg="del">
          <ac:chgData name="Dona Kar" userId="df293a1c-b394-42ac-9875-de5602368004" providerId="ADAL" clId="{7287914A-01D7-4347-B1B9-F848B269CED5}" dt="2022-04-22T02:21:57.325" v="5203" actId="478"/>
          <ac:grpSpMkLst>
            <pc:docMk/>
            <pc:sldMk cId="2515023471" sldId="1489"/>
            <ac:grpSpMk id="13" creationId="{17BF3AAF-FC6D-4883-8CEA-4FB612AB8446}"/>
          </ac:grpSpMkLst>
        </pc:grpChg>
        <pc:grpChg chg="del">
          <ac:chgData name="Dona Kar" userId="df293a1c-b394-42ac-9875-de5602368004" providerId="ADAL" clId="{7287914A-01D7-4347-B1B9-F848B269CED5}" dt="2022-04-22T02:21:57.325" v="5203" actId="478"/>
          <ac:grpSpMkLst>
            <pc:docMk/>
            <pc:sldMk cId="2515023471" sldId="1489"/>
            <ac:grpSpMk id="22" creationId="{E649CC8E-614C-47A5-B7EC-3FF83537EE77}"/>
          </ac:grpSpMkLst>
        </pc:grpChg>
        <pc:grpChg chg="del">
          <ac:chgData name="Dona Kar" userId="df293a1c-b394-42ac-9875-de5602368004" providerId="ADAL" clId="{7287914A-01D7-4347-B1B9-F848B269CED5}" dt="2022-04-22T02:21:57.325" v="5203" actId="478"/>
          <ac:grpSpMkLst>
            <pc:docMk/>
            <pc:sldMk cId="2515023471" sldId="1489"/>
            <ac:grpSpMk id="30" creationId="{B1033768-0A27-4D1C-9D4D-B1717872CD9C}"/>
          </ac:grpSpMkLst>
        </pc:grpChg>
        <pc:picChg chg="del">
          <ac:chgData name="Dona Kar" userId="df293a1c-b394-42ac-9875-de5602368004" providerId="ADAL" clId="{7287914A-01D7-4347-B1B9-F848B269CED5}" dt="2022-04-22T02:21:57.325" v="5203" actId="478"/>
          <ac:picMkLst>
            <pc:docMk/>
            <pc:sldMk cId="2515023471" sldId="1489"/>
            <ac:picMk id="3" creationId="{D8B446F6-FDBB-423F-A900-34D61BF075D7}"/>
          </ac:picMkLst>
        </pc:picChg>
        <pc:picChg chg="del">
          <ac:chgData name="Dona Kar" userId="df293a1c-b394-42ac-9875-de5602368004" providerId="ADAL" clId="{7287914A-01D7-4347-B1B9-F848B269CED5}" dt="2022-04-22T02:21:57.325" v="5203" actId="478"/>
          <ac:picMkLst>
            <pc:docMk/>
            <pc:sldMk cId="2515023471" sldId="1489"/>
            <ac:picMk id="6" creationId="{2B9243B6-0629-47EA-9AAD-50D1632E4D5C}"/>
          </ac:picMkLst>
        </pc:picChg>
        <pc:picChg chg="del">
          <ac:chgData name="Dona Kar" userId="df293a1c-b394-42ac-9875-de5602368004" providerId="ADAL" clId="{7287914A-01D7-4347-B1B9-F848B269CED5}" dt="2022-04-22T02:21:57.325" v="5203" actId="478"/>
          <ac:picMkLst>
            <pc:docMk/>
            <pc:sldMk cId="2515023471" sldId="1489"/>
            <ac:picMk id="8" creationId="{FBBECABB-40AA-408B-8B38-E012850ABECE}"/>
          </ac:picMkLst>
        </pc:picChg>
        <pc:picChg chg="add mod">
          <ac:chgData name="Dona Kar" userId="df293a1c-b394-42ac-9875-de5602368004" providerId="ADAL" clId="{7287914A-01D7-4347-B1B9-F848B269CED5}" dt="2022-04-22T02:28:16.875" v="5232" actId="167"/>
          <ac:picMkLst>
            <pc:docMk/>
            <pc:sldMk cId="2515023471" sldId="1489"/>
            <ac:picMk id="35" creationId="{F29884A6-37A1-44DD-957A-1D05C3E2B6A6}"/>
          </ac:picMkLst>
        </pc:picChg>
        <pc:picChg chg="add mod">
          <ac:chgData name="Dona Kar" userId="df293a1c-b394-42ac-9875-de5602368004" providerId="ADAL" clId="{7287914A-01D7-4347-B1B9-F848B269CED5}" dt="2022-04-22T02:28:27.544" v="5234"/>
          <ac:picMkLst>
            <pc:docMk/>
            <pc:sldMk cId="2515023471" sldId="1489"/>
            <ac:picMk id="39" creationId="{0688C42A-1B1B-4FE7-B4C9-AA6A875BBD71}"/>
          </ac:picMkLst>
        </pc:picChg>
        <pc:picChg chg="del">
          <ac:chgData name="Dona Kar" userId="df293a1c-b394-42ac-9875-de5602368004" providerId="ADAL" clId="{7287914A-01D7-4347-B1B9-F848B269CED5}" dt="2022-04-22T02:21:53.343" v="5202" actId="478"/>
          <ac:picMkLst>
            <pc:docMk/>
            <pc:sldMk cId="2515023471" sldId="1489"/>
            <ac:picMk id="1026" creationId="{EDD1F91D-F674-4C98-B3E4-52AAF4B9DCA7}"/>
          </ac:picMkLst>
        </pc:picChg>
        <pc:cxnChg chg="add mod">
          <ac:chgData name="Dona Kar" userId="df293a1c-b394-42ac-9875-de5602368004" providerId="ADAL" clId="{7287914A-01D7-4347-B1B9-F848B269CED5}" dt="2022-04-22T02:31:52.281" v="5283" actId="1076"/>
          <ac:cxnSpMkLst>
            <pc:docMk/>
            <pc:sldMk cId="2515023471" sldId="1489"/>
            <ac:cxnSpMk id="4" creationId="{0B2BB265-8F8D-4826-819F-693B78E52EA4}"/>
          </ac:cxnSpMkLst>
        </pc:cxnChg>
        <pc:cxnChg chg="add mod">
          <ac:chgData name="Dona Kar" userId="df293a1c-b394-42ac-9875-de5602368004" providerId="ADAL" clId="{7287914A-01D7-4347-B1B9-F848B269CED5}" dt="2022-04-22T02:30:44.276" v="5270" actId="1038"/>
          <ac:cxnSpMkLst>
            <pc:docMk/>
            <pc:sldMk cId="2515023471" sldId="1489"/>
            <ac:cxnSpMk id="45" creationId="{D2E7171E-4CB1-46C3-9BA6-99F1708257B2}"/>
          </ac:cxnSpMkLst>
        </pc:cxnChg>
        <pc:cxnChg chg="add mod">
          <ac:chgData name="Dona Kar" userId="df293a1c-b394-42ac-9875-de5602368004" providerId="ADAL" clId="{7287914A-01D7-4347-B1B9-F848B269CED5}" dt="2022-04-22T02:32:03.092" v="5293" actId="1037"/>
          <ac:cxnSpMkLst>
            <pc:docMk/>
            <pc:sldMk cId="2515023471" sldId="1489"/>
            <ac:cxnSpMk id="47" creationId="{4DD2EE28-5A21-4EAD-B9DA-EACA8BFE75D9}"/>
          </ac:cxnSpMkLst>
        </pc:cxnChg>
        <pc:cxnChg chg="add mod">
          <ac:chgData name="Dona Kar" userId="df293a1c-b394-42ac-9875-de5602368004" providerId="ADAL" clId="{7287914A-01D7-4347-B1B9-F848B269CED5}" dt="2022-04-22T02:33:10.103" v="5311" actId="196"/>
          <ac:cxnSpMkLst>
            <pc:docMk/>
            <pc:sldMk cId="2515023471" sldId="1489"/>
            <ac:cxnSpMk id="49" creationId="{C7B3BB7E-BBD8-4C68-9E49-A30B15E6B15A}"/>
          </ac:cxnSpMkLst>
        </pc:cxn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24634173" sldId="1489"/>
        </pc:sldMkLst>
      </pc:sldChg>
      <pc:sldChg chg="addSp delSp modSp add mod">
        <pc:chgData name="Dona Kar" userId="df293a1c-b394-42ac-9875-de5602368004" providerId="ADAL" clId="{7287914A-01D7-4347-B1B9-F848B269CED5}" dt="2022-04-22T04:22:40.616" v="6214" actId="1076"/>
        <pc:sldMkLst>
          <pc:docMk/>
          <pc:sldMk cId="2246937612" sldId="1490"/>
        </pc:sldMkLst>
        <pc:spChg chg="mod">
          <ac:chgData name="Dona Kar" userId="df293a1c-b394-42ac-9875-de5602368004" providerId="ADAL" clId="{7287914A-01D7-4347-B1B9-F848B269CED5}" dt="2022-04-22T04:22:40.616" v="6214" actId="1076"/>
          <ac:spMkLst>
            <pc:docMk/>
            <pc:sldMk cId="2246937612" sldId="1490"/>
            <ac:spMk id="5" creationId="{2028223E-08DC-4C39-88A8-190F2CE9DCDA}"/>
          </ac:spMkLst>
        </pc:spChg>
        <pc:spChg chg="del">
          <ac:chgData name="Dona Kar" userId="df293a1c-b394-42ac-9875-de5602368004" providerId="ADAL" clId="{7287914A-01D7-4347-B1B9-F848B269CED5}" dt="2022-04-22T02:34:41.953" v="5338" actId="478"/>
          <ac:spMkLst>
            <pc:docMk/>
            <pc:sldMk cId="2246937612" sldId="1490"/>
            <ac:spMk id="12" creationId="{1C0C2238-609C-4B49-9382-18EDE0F64EF9}"/>
          </ac:spMkLst>
        </pc:spChg>
        <pc:spChg chg="mod">
          <ac:chgData name="Dona Kar" userId="df293a1c-b394-42ac-9875-de5602368004" providerId="ADAL" clId="{7287914A-01D7-4347-B1B9-F848B269CED5}" dt="2022-04-22T03:28:28.299" v="5391" actId="14100"/>
          <ac:spMkLst>
            <pc:docMk/>
            <pc:sldMk cId="2246937612" sldId="1490"/>
            <ac:spMk id="19" creationId="{2C1A33F9-45BF-44E7-A7E6-A30DD9778B4B}"/>
          </ac:spMkLst>
        </pc:spChg>
        <pc:spChg chg="del">
          <ac:chgData name="Dona Kar" userId="df293a1c-b394-42ac-9875-de5602368004" providerId="ADAL" clId="{7287914A-01D7-4347-B1B9-F848B269CED5}" dt="2022-04-22T02:34:41.953" v="5338" actId="478"/>
          <ac:spMkLst>
            <pc:docMk/>
            <pc:sldMk cId="2246937612" sldId="1490"/>
            <ac:spMk id="21" creationId="{5AAB0C51-B5D0-4A7F-B46F-CBDF40F0D31F}"/>
          </ac:spMkLst>
        </pc:spChg>
        <pc:spChg chg="mod">
          <ac:chgData name="Dona Kar" userId="df293a1c-b394-42ac-9875-de5602368004" providerId="ADAL" clId="{7287914A-01D7-4347-B1B9-F848B269CED5}" dt="2022-04-22T04:20:33.687" v="6209" actId="20577"/>
          <ac:spMkLst>
            <pc:docMk/>
            <pc:sldMk cId="2246937612" sldId="1490"/>
            <ac:spMk id="24" creationId="{F658F508-7FF4-4B5F-BB0A-3D1F02427888}"/>
          </ac:spMkLst>
        </pc:spChg>
        <pc:spChg chg="del">
          <ac:chgData name="Dona Kar" userId="df293a1c-b394-42ac-9875-de5602368004" providerId="ADAL" clId="{7287914A-01D7-4347-B1B9-F848B269CED5}" dt="2022-04-22T02:34:41.953" v="5338" actId="478"/>
          <ac:spMkLst>
            <pc:docMk/>
            <pc:sldMk cId="2246937612" sldId="1490"/>
            <ac:spMk id="29" creationId="{0401CA73-A6BF-46D0-AD9A-1B2FAD97CD38}"/>
          </ac:spMkLst>
        </pc:spChg>
        <pc:spChg chg="add mod">
          <ac:chgData name="Dona Kar" userId="df293a1c-b394-42ac-9875-de5602368004" providerId="ADAL" clId="{7287914A-01D7-4347-B1B9-F848B269CED5}" dt="2022-04-22T04:10:00.444" v="6169" actId="20577"/>
          <ac:spMkLst>
            <pc:docMk/>
            <pc:sldMk cId="2246937612" sldId="1490"/>
            <ac:spMk id="35" creationId="{5931BF2B-12D5-46CD-B1CB-E56A60E00E52}"/>
          </ac:spMkLst>
        </pc:spChg>
        <pc:spChg chg="del">
          <ac:chgData name="Dona Kar" userId="df293a1c-b394-42ac-9875-de5602368004" providerId="ADAL" clId="{7287914A-01D7-4347-B1B9-F848B269CED5}" dt="2022-04-22T02:34:41.953" v="5338" actId="478"/>
          <ac:spMkLst>
            <pc:docMk/>
            <pc:sldMk cId="2246937612" sldId="1490"/>
            <ac:spMk id="36" creationId="{CEB0F8AD-39F8-4699-B909-C56ADC5A9E6A}"/>
          </ac:spMkLst>
        </pc:spChg>
        <pc:spChg chg="del">
          <ac:chgData name="Dona Kar" userId="df293a1c-b394-42ac-9875-de5602368004" providerId="ADAL" clId="{7287914A-01D7-4347-B1B9-F848B269CED5}" dt="2022-04-22T03:47:13.047" v="6113" actId="478"/>
          <ac:spMkLst>
            <pc:docMk/>
            <pc:sldMk cId="2246937612" sldId="1490"/>
            <ac:spMk id="37" creationId="{584C7566-D4D4-4D8B-B8D0-C11ED1C2CEA1}"/>
          </ac:spMkLst>
        </pc:spChg>
        <pc:spChg chg="add mod">
          <ac:chgData name="Dona Kar" userId="df293a1c-b394-42ac-9875-de5602368004" providerId="ADAL" clId="{7287914A-01D7-4347-B1B9-F848B269CED5}" dt="2022-04-22T04:10:34.403" v="6190" actId="14100"/>
          <ac:spMkLst>
            <pc:docMk/>
            <pc:sldMk cId="2246937612" sldId="1490"/>
            <ac:spMk id="38" creationId="{7AAA255C-E59C-4F1A-82DF-5E4F11CEF7E3}"/>
          </ac:spMkLst>
        </pc:spChg>
        <pc:grpChg chg="del">
          <ac:chgData name="Dona Kar" userId="df293a1c-b394-42ac-9875-de5602368004" providerId="ADAL" clId="{7287914A-01D7-4347-B1B9-F848B269CED5}" dt="2022-04-22T02:34:41.953" v="5338" actId="478"/>
          <ac:grpSpMkLst>
            <pc:docMk/>
            <pc:sldMk cId="2246937612" sldId="1490"/>
            <ac:grpSpMk id="13" creationId="{17BF3AAF-FC6D-4883-8CEA-4FB612AB8446}"/>
          </ac:grpSpMkLst>
        </pc:grpChg>
        <pc:grpChg chg="del">
          <ac:chgData name="Dona Kar" userId="df293a1c-b394-42ac-9875-de5602368004" providerId="ADAL" clId="{7287914A-01D7-4347-B1B9-F848B269CED5}" dt="2022-04-22T02:34:41.953" v="5338" actId="478"/>
          <ac:grpSpMkLst>
            <pc:docMk/>
            <pc:sldMk cId="2246937612" sldId="1490"/>
            <ac:grpSpMk id="22" creationId="{E649CC8E-614C-47A5-B7EC-3FF83537EE77}"/>
          </ac:grpSpMkLst>
        </pc:grpChg>
        <pc:grpChg chg="del">
          <ac:chgData name="Dona Kar" userId="df293a1c-b394-42ac-9875-de5602368004" providerId="ADAL" clId="{7287914A-01D7-4347-B1B9-F848B269CED5}" dt="2022-04-22T02:34:41.953" v="5338" actId="478"/>
          <ac:grpSpMkLst>
            <pc:docMk/>
            <pc:sldMk cId="2246937612" sldId="1490"/>
            <ac:grpSpMk id="30" creationId="{B1033768-0A27-4D1C-9D4D-B1717872CD9C}"/>
          </ac:grpSpMkLst>
        </pc:grpChg>
        <pc:picChg chg="del">
          <ac:chgData name="Dona Kar" userId="df293a1c-b394-42ac-9875-de5602368004" providerId="ADAL" clId="{7287914A-01D7-4347-B1B9-F848B269CED5}" dt="2022-04-22T02:34:41.953" v="5338" actId="478"/>
          <ac:picMkLst>
            <pc:docMk/>
            <pc:sldMk cId="2246937612" sldId="1490"/>
            <ac:picMk id="3" creationId="{D8B446F6-FDBB-423F-A900-34D61BF075D7}"/>
          </ac:picMkLst>
        </pc:picChg>
        <pc:picChg chg="add mod">
          <ac:chgData name="Dona Kar" userId="df293a1c-b394-42ac-9875-de5602368004" providerId="ADAL" clId="{7287914A-01D7-4347-B1B9-F848B269CED5}" dt="2022-04-22T04:22:32.411" v="6213" actId="1076"/>
          <ac:picMkLst>
            <pc:docMk/>
            <pc:sldMk cId="2246937612" sldId="1490"/>
            <ac:picMk id="4" creationId="{AAE13B39-3335-4B9C-9A81-AF53D1778E72}"/>
          </ac:picMkLst>
        </pc:picChg>
        <pc:picChg chg="del">
          <ac:chgData name="Dona Kar" userId="df293a1c-b394-42ac-9875-de5602368004" providerId="ADAL" clId="{7287914A-01D7-4347-B1B9-F848B269CED5}" dt="2022-04-22T02:34:41.953" v="5338" actId="478"/>
          <ac:picMkLst>
            <pc:docMk/>
            <pc:sldMk cId="2246937612" sldId="1490"/>
            <ac:picMk id="6" creationId="{2B9243B6-0629-47EA-9AAD-50D1632E4D5C}"/>
          </ac:picMkLst>
        </pc:picChg>
        <pc:picChg chg="del">
          <ac:chgData name="Dona Kar" userId="df293a1c-b394-42ac-9875-de5602368004" providerId="ADAL" clId="{7287914A-01D7-4347-B1B9-F848B269CED5}" dt="2022-04-22T02:34:41.953" v="5338" actId="478"/>
          <ac:picMkLst>
            <pc:docMk/>
            <pc:sldMk cId="2246937612" sldId="1490"/>
            <ac:picMk id="8" creationId="{FBBECABB-40AA-408B-8B38-E012850ABECE}"/>
          </ac:picMkLst>
        </pc:picChg>
        <pc:picChg chg="add mod">
          <ac:chgData name="Dona Kar" userId="df293a1c-b394-42ac-9875-de5602368004" providerId="ADAL" clId="{7287914A-01D7-4347-B1B9-F848B269CED5}" dt="2022-04-22T04:13:18.748" v="6200" actId="1035"/>
          <ac:picMkLst>
            <pc:docMk/>
            <pc:sldMk cId="2246937612" sldId="1490"/>
            <ac:picMk id="11" creationId="{33F77990-C074-44DD-8859-C5F5ABE8C135}"/>
          </ac:picMkLst>
        </pc:picChg>
        <pc:picChg chg="add mod">
          <ac:chgData name="Dona Kar" userId="df293a1c-b394-42ac-9875-de5602368004" providerId="ADAL" clId="{7287914A-01D7-4347-B1B9-F848B269CED5}" dt="2022-04-22T04:20:22.840" v="6206" actId="1037"/>
          <ac:picMkLst>
            <pc:docMk/>
            <pc:sldMk cId="2246937612" sldId="1490"/>
            <ac:picMk id="20" creationId="{0E188AB8-C5FA-4275-BD10-61782A1B2EF7}"/>
          </ac:picMkLst>
        </pc:picChg>
        <pc:picChg chg="del mod">
          <ac:chgData name="Dona Kar" userId="df293a1c-b394-42ac-9875-de5602368004" providerId="ADAL" clId="{7287914A-01D7-4347-B1B9-F848B269CED5}" dt="2022-04-22T02:34:38.091" v="5337" actId="478"/>
          <ac:picMkLst>
            <pc:docMk/>
            <pc:sldMk cId="2246937612" sldId="1490"/>
            <ac:picMk id="1026" creationId="{EDD1F91D-F674-4C98-B3E4-52AAF4B9DCA7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09073464" sldId="149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70200232" sldId="1491"/>
        </pc:sldMkLst>
      </pc:sldChg>
      <pc:sldChg chg="addSp modSp new mod">
        <pc:chgData name="Dona Kar" userId="df293a1c-b394-42ac-9875-de5602368004" providerId="ADAL" clId="{7287914A-01D7-4347-B1B9-F848B269CED5}" dt="2022-04-22T03:30:29.855" v="5425" actId="1076"/>
        <pc:sldMkLst>
          <pc:docMk/>
          <pc:sldMk cId="2055161035" sldId="1491"/>
        </pc:sldMkLst>
        <pc:spChg chg="add mod">
          <ac:chgData name="Dona Kar" userId="df293a1c-b394-42ac-9875-de5602368004" providerId="ADAL" clId="{7287914A-01D7-4347-B1B9-F848B269CED5}" dt="2022-04-22T03:30:29.855" v="5425" actId="1076"/>
          <ac:spMkLst>
            <pc:docMk/>
            <pc:sldMk cId="2055161035" sldId="1491"/>
            <ac:spMk id="2" creationId="{03DD641F-C614-4690-BC1A-8D3E835D0DE6}"/>
          </ac:spMkLst>
        </pc:sp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8079250" sldId="1492"/>
        </pc:sldMkLst>
      </pc:sldChg>
      <pc:sldChg chg="addSp delSp modSp add mod">
        <pc:chgData name="Dona Kar" userId="df293a1c-b394-42ac-9875-de5602368004" providerId="ADAL" clId="{7287914A-01D7-4347-B1B9-F848B269CED5}" dt="2022-04-22T10:59:42.135" v="6903" actId="20577"/>
        <pc:sldMkLst>
          <pc:docMk/>
          <pc:sldMk cId="1450625272" sldId="1492"/>
        </pc:sldMkLst>
        <pc:spChg chg="mod">
          <ac:chgData name="Dona Kar" userId="df293a1c-b394-42ac-9875-de5602368004" providerId="ADAL" clId="{7287914A-01D7-4347-B1B9-F848B269CED5}" dt="2022-04-22T10:57:25.277" v="6813" actId="14100"/>
          <ac:spMkLst>
            <pc:docMk/>
            <pc:sldMk cId="1450625272" sldId="1492"/>
            <ac:spMk id="5" creationId="{2028223E-08DC-4C39-88A8-190F2CE9DCDA}"/>
          </ac:spMkLst>
        </pc:spChg>
        <pc:spChg chg="add del mod">
          <ac:chgData name="Dona Kar" userId="df293a1c-b394-42ac-9875-de5602368004" providerId="ADAL" clId="{7287914A-01D7-4347-B1B9-F848B269CED5}" dt="2022-04-22T08:05:31.660" v="6721" actId="478"/>
          <ac:spMkLst>
            <pc:docMk/>
            <pc:sldMk cId="1450625272" sldId="1492"/>
            <ac:spMk id="8" creationId="{F8FC34BF-50C4-4841-987E-C883095A02F7}"/>
          </ac:spMkLst>
        </pc:spChg>
        <pc:spChg chg="mod">
          <ac:chgData name="Dona Kar" userId="df293a1c-b394-42ac-9875-de5602368004" providerId="ADAL" clId="{7287914A-01D7-4347-B1B9-F848B269CED5}" dt="2022-04-22T04:23:08.487" v="6232" actId="14100"/>
          <ac:spMkLst>
            <pc:docMk/>
            <pc:sldMk cId="1450625272" sldId="1492"/>
            <ac:spMk id="19" creationId="{2C1A33F9-45BF-44E7-A7E6-A30DD9778B4B}"/>
          </ac:spMkLst>
        </pc:spChg>
        <pc:spChg chg="add mod">
          <ac:chgData name="Dona Kar" userId="df293a1c-b394-42ac-9875-de5602368004" providerId="ADAL" clId="{7287914A-01D7-4347-B1B9-F848B269CED5}" dt="2022-04-22T10:58:21.862" v="6818" actId="1076"/>
          <ac:spMkLst>
            <pc:docMk/>
            <pc:sldMk cId="1450625272" sldId="1492"/>
            <ac:spMk id="21" creationId="{8ADD3816-36B8-4370-9EBD-80EE14D039FD}"/>
          </ac:spMkLst>
        </pc:spChg>
        <pc:spChg chg="add mod">
          <ac:chgData name="Dona Kar" userId="df293a1c-b394-42ac-9875-de5602368004" providerId="ADAL" clId="{7287914A-01D7-4347-B1B9-F848B269CED5}" dt="2022-04-22T10:57:38.307" v="6814" actId="1076"/>
          <ac:spMkLst>
            <pc:docMk/>
            <pc:sldMk cId="1450625272" sldId="1492"/>
            <ac:spMk id="22" creationId="{B968FCF5-6F81-4AE5-A683-9E098553FD3C}"/>
          </ac:spMkLst>
        </pc:spChg>
        <pc:spChg chg="add mod">
          <ac:chgData name="Dona Kar" userId="df293a1c-b394-42ac-9875-de5602368004" providerId="ADAL" clId="{7287914A-01D7-4347-B1B9-F848B269CED5}" dt="2022-04-22T10:59:42.135" v="6903" actId="20577"/>
          <ac:spMkLst>
            <pc:docMk/>
            <pc:sldMk cId="1450625272" sldId="1492"/>
            <ac:spMk id="23" creationId="{06EE7954-850E-46FC-B2FC-A084237CE9B4}"/>
          </ac:spMkLst>
        </pc:spChg>
        <pc:spChg chg="mod">
          <ac:chgData name="Dona Kar" userId="df293a1c-b394-42ac-9875-de5602368004" providerId="ADAL" clId="{7287914A-01D7-4347-B1B9-F848B269CED5}" dt="2022-04-22T08:21:24.915" v="6794" actId="20577"/>
          <ac:spMkLst>
            <pc:docMk/>
            <pc:sldMk cId="1450625272" sldId="1492"/>
            <ac:spMk id="24" creationId="{F658F508-7FF4-4B5F-BB0A-3D1F02427888}"/>
          </ac:spMkLst>
        </pc:spChg>
        <pc:spChg chg="add mod">
          <ac:chgData name="Dona Kar" userId="df293a1c-b394-42ac-9875-de5602368004" providerId="ADAL" clId="{7287914A-01D7-4347-B1B9-F848B269CED5}" dt="2022-04-22T10:58:26.512" v="6819" actId="1076"/>
          <ac:spMkLst>
            <pc:docMk/>
            <pc:sldMk cId="1450625272" sldId="1492"/>
            <ac:spMk id="26" creationId="{3380BCF6-BE3D-4E37-BED6-20303C47403D}"/>
          </ac:spMkLst>
        </pc:spChg>
        <pc:spChg chg="add mod">
          <ac:chgData name="Dona Kar" userId="df293a1c-b394-42ac-9875-de5602368004" providerId="ADAL" clId="{7287914A-01D7-4347-B1B9-F848B269CED5}" dt="2022-04-22T10:57:38.307" v="6814" actId="1076"/>
          <ac:spMkLst>
            <pc:docMk/>
            <pc:sldMk cId="1450625272" sldId="1492"/>
            <ac:spMk id="27" creationId="{48EF18B1-77C9-419C-AC78-40EF5CA2BD7E}"/>
          </ac:spMkLst>
        </pc:spChg>
        <pc:spChg chg="add mod">
          <ac:chgData name="Dona Kar" userId="df293a1c-b394-42ac-9875-de5602368004" providerId="ADAL" clId="{7287914A-01D7-4347-B1B9-F848B269CED5}" dt="2022-04-22T10:57:38.307" v="6814" actId="1076"/>
          <ac:spMkLst>
            <pc:docMk/>
            <pc:sldMk cId="1450625272" sldId="1492"/>
            <ac:spMk id="28" creationId="{8EE2E7B9-6169-4F29-9410-8111EDF82FB2}"/>
          </ac:spMkLst>
        </pc:spChg>
        <pc:spChg chg="add mod">
          <ac:chgData name="Dona Kar" userId="df293a1c-b394-42ac-9875-de5602368004" providerId="ADAL" clId="{7287914A-01D7-4347-B1B9-F848B269CED5}" dt="2022-04-22T10:58:32.587" v="6820" actId="1076"/>
          <ac:spMkLst>
            <pc:docMk/>
            <pc:sldMk cId="1450625272" sldId="1492"/>
            <ac:spMk id="30" creationId="{3125E624-6790-4D9F-BD43-25FAD33AFE1B}"/>
          </ac:spMkLst>
        </pc:spChg>
        <pc:spChg chg="add mod">
          <ac:chgData name="Dona Kar" userId="df293a1c-b394-42ac-9875-de5602368004" providerId="ADAL" clId="{7287914A-01D7-4347-B1B9-F848B269CED5}" dt="2022-04-22T10:58:01.774" v="6817" actId="1076"/>
          <ac:spMkLst>
            <pc:docMk/>
            <pc:sldMk cId="1450625272" sldId="1492"/>
            <ac:spMk id="31" creationId="{2542D525-2391-468C-B4B8-BDDACF250014}"/>
          </ac:spMkLst>
        </pc:spChg>
        <pc:spChg chg="add mod">
          <ac:chgData name="Dona Kar" userId="df293a1c-b394-42ac-9875-de5602368004" providerId="ADAL" clId="{7287914A-01D7-4347-B1B9-F848B269CED5}" dt="2022-04-22T10:58:01.774" v="6817" actId="1076"/>
          <ac:spMkLst>
            <pc:docMk/>
            <pc:sldMk cId="1450625272" sldId="1492"/>
            <ac:spMk id="32" creationId="{695D6BCE-38F3-4B87-9690-B5921BBF6E24}"/>
          </ac:spMkLst>
        </pc:spChg>
        <pc:spChg chg="add mod">
          <ac:chgData name="Dona Kar" userId="df293a1c-b394-42ac-9875-de5602368004" providerId="ADAL" clId="{7287914A-01D7-4347-B1B9-F848B269CED5}" dt="2022-04-22T10:58:36.452" v="6821" actId="1076"/>
          <ac:spMkLst>
            <pc:docMk/>
            <pc:sldMk cId="1450625272" sldId="1492"/>
            <ac:spMk id="34" creationId="{7D150549-4395-4193-AF2D-ECB184A554D7}"/>
          </ac:spMkLst>
        </pc:spChg>
        <pc:spChg chg="del">
          <ac:chgData name="Dona Kar" userId="df293a1c-b394-42ac-9875-de5602368004" providerId="ADAL" clId="{7287914A-01D7-4347-B1B9-F848B269CED5}" dt="2022-04-22T04:22:58.153" v="6216" actId="478"/>
          <ac:spMkLst>
            <pc:docMk/>
            <pc:sldMk cId="1450625272" sldId="1492"/>
            <ac:spMk id="35" creationId="{5931BF2B-12D5-46CD-B1CB-E56A60E00E52}"/>
          </ac:spMkLst>
        </pc:spChg>
        <pc:spChg chg="add mod">
          <ac:chgData name="Dona Kar" userId="df293a1c-b394-42ac-9875-de5602368004" providerId="ADAL" clId="{7287914A-01D7-4347-B1B9-F848B269CED5}" dt="2022-04-22T10:58:01.774" v="6817" actId="1076"/>
          <ac:spMkLst>
            <pc:docMk/>
            <pc:sldMk cId="1450625272" sldId="1492"/>
            <ac:spMk id="35" creationId="{68743B29-C809-46B9-ACCE-D3890B82F4BE}"/>
          </ac:spMkLst>
        </pc:spChg>
        <pc:spChg chg="add mod">
          <ac:chgData name="Dona Kar" userId="df293a1c-b394-42ac-9875-de5602368004" providerId="ADAL" clId="{7287914A-01D7-4347-B1B9-F848B269CED5}" dt="2022-04-22T10:58:01.774" v="6817" actId="1076"/>
          <ac:spMkLst>
            <pc:docMk/>
            <pc:sldMk cId="1450625272" sldId="1492"/>
            <ac:spMk id="36" creationId="{23859C72-B202-45C9-B42D-4CC080C9384A}"/>
          </ac:spMkLst>
        </pc:spChg>
        <pc:spChg chg="del">
          <ac:chgData name="Dona Kar" userId="df293a1c-b394-42ac-9875-de5602368004" providerId="ADAL" clId="{7287914A-01D7-4347-B1B9-F848B269CED5}" dt="2022-04-22T04:22:58.153" v="6216" actId="478"/>
          <ac:spMkLst>
            <pc:docMk/>
            <pc:sldMk cId="1450625272" sldId="1492"/>
            <ac:spMk id="38" creationId="{7AAA255C-E59C-4F1A-82DF-5E4F11CEF7E3}"/>
          </ac:spMkLst>
        </pc:spChg>
        <pc:graphicFrameChg chg="add mod modGraphic">
          <ac:chgData name="Dona Kar" userId="df293a1c-b394-42ac-9875-de5602368004" providerId="ADAL" clId="{7287914A-01D7-4347-B1B9-F848B269CED5}" dt="2022-04-22T10:57:49.668" v="6815" actId="1076"/>
          <ac:graphicFrameMkLst>
            <pc:docMk/>
            <pc:sldMk cId="1450625272" sldId="1492"/>
            <ac:graphicFrameMk id="6" creationId="{BEEF0355-D744-4968-BD8C-6A018E8E2F21}"/>
          </ac:graphicFrameMkLst>
        </pc:graphicFrameChg>
        <pc:picChg chg="del">
          <ac:chgData name="Dona Kar" userId="df293a1c-b394-42ac-9875-de5602368004" providerId="ADAL" clId="{7287914A-01D7-4347-B1B9-F848B269CED5}" dt="2022-04-22T04:22:58.153" v="6216" actId="478"/>
          <ac:picMkLst>
            <pc:docMk/>
            <pc:sldMk cId="1450625272" sldId="1492"/>
            <ac:picMk id="4" creationId="{AAE13B39-3335-4B9C-9A81-AF53D1778E72}"/>
          </ac:picMkLst>
        </pc:picChg>
        <pc:picChg chg="add del mod">
          <ac:chgData name="Dona Kar" userId="df293a1c-b394-42ac-9875-de5602368004" providerId="ADAL" clId="{7287914A-01D7-4347-B1B9-F848B269CED5}" dt="2022-04-22T07:59:11.749" v="6624" actId="21"/>
          <ac:picMkLst>
            <pc:docMk/>
            <pc:sldMk cId="1450625272" sldId="1492"/>
            <ac:picMk id="4" creationId="{D7DEC8F7-BB10-465C-9B6B-9B6ACA9513F0}"/>
          </ac:picMkLst>
        </pc:picChg>
        <pc:picChg chg="add mod">
          <ac:chgData name="Dona Kar" userId="df293a1c-b394-42ac-9875-de5602368004" providerId="ADAL" clId="{7287914A-01D7-4347-B1B9-F848B269CED5}" dt="2022-04-22T10:57:49.668" v="6815" actId="1076"/>
          <ac:picMkLst>
            <pc:docMk/>
            <pc:sldMk cId="1450625272" sldId="1492"/>
            <ac:picMk id="9" creationId="{D11D0444-3539-4780-90F4-74A1FD40CD14}"/>
          </ac:picMkLst>
        </pc:picChg>
        <pc:picChg chg="del">
          <ac:chgData name="Dona Kar" userId="df293a1c-b394-42ac-9875-de5602368004" providerId="ADAL" clId="{7287914A-01D7-4347-B1B9-F848B269CED5}" dt="2022-04-22T04:22:58.153" v="6216" actId="478"/>
          <ac:picMkLst>
            <pc:docMk/>
            <pc:sldMk cId="1450625272" sldId="1492"/>
            <ac:picMk id="11" creationId="{33F77990-C074-44DD-8859-C5F5ABE8C135}"/>
          </ac:picMkLst>
        </pc:picChg>
        <pc:picChg chg="add mod">
          <ac:chgData name="Dona Kar" userId="df293a1c-b394-42ac-9875-de5602368004" providerId="ADAL" clId="{7287914A-01D7-4347-B1B9-F848B269CED5}" dt="2022-04-22T10:57:49.668" v="6815" actId="1076"/>
          <ac:picMkLst>
            <pc:docMk/>
            <pc:sldMk cId="1450625272" sldId="1492"/>
            <ac:picMk id="11" creationId="{55101A09-A201-4595-BCF4-D6DC956A20C1}"/>
          </ac:picMkLst>
        </pc:picChg>
        <pc:picChg chg="add mod">
          <ac:chgData name="Dona Kar" userId="df293a1c-b394-42ac-9875-de5602368004" providerId="ADAL" clId="{7287914A-01D7-4347-B1B9-F848B269CED5}" dt="2022-04-22T10:57:49.668" v="6815" actId="1076"/>
          <ac:picMkLst>
            <pc:docMk/>
            <pc:sldMk cId="1450625272" sldId="1492"/>
            <ac:picMk id="13" creationId="{1B678433-8823-476E-B843-48D7C4D3708F}"/>
          </ac:picMkLst>
        </pc:picChg>
        <pc:picChg chg="add mod">
          <ac:chgData name="Dona Kar" userId="df293a1c-b394-42ac-9875-de5602368004" providerId="ADAL" clId="{7287914A-01D7-4347-B1B9-F848B269CED5}" dt="2022-04-22T10:57:49.668" v="6815" actId="1076"/>
          <ac:picMkLst>
            <pc:docMk/>
            <pc:sldMk cId="1450625272" sldId="1492"/>
            <ac:picMk id="15" creationId="{0ED031AB-E2F0-4F1B-85AC-0FD540D0799D}"/>
          </ac:picMkLst>
        </pc:picChg>
        <pc:picChg chg="del">
          <ac:chgData name="Dona Kar" userId="df293a1c-b394-42ac-9875-de5602368004" providerId="ADAL" clId="{7287914A-01D7-4347-B1B9-F848B269CED5}" dt="2022-04-22T04:22:58.153" v="6216" actId="478"/>
          <ac:picMkLst>
            <pc:docMk/>
            <pc:sldMk cId="1450625272" sldId="1492"/>
            <ac:picMk id="20" creationId="{0E188AB8-C5FA-4275-BD10-61782A1B2EF7}"/>
          </ac:picMkLst>
        </pc:picChg>
        <pc:picChg chg="add del mod">
          <ac:chgData name="Dona Kar" userId="df293a1c-b394-42ac-9875-de5602368004" providerId="ADAL" clId="{7287914A-01D7-4347-B1B9-F848B269CED5}" dt="2022-04-22T07:51:51.691" v="6475" actId="21"/>
          <ac:picMkLst>
            <pc:docMk/>
            <pc:sldMk cId="1450625272" sldId="1492"/>
            <ac:picMk id="1026" creationId="{662AD8B0-F30A-4D38-BE21-B4F8CB6CEEFE}"/>
          </ac:picMkLst>
        </pc:picChg>
        <pc:picChg chg="add mod">
          <ac:chgData name="Dona Kar" userId="df293a1c-b394-42ac-9875-de5602368004" providerId="ADAL" clId="{7287914A-01D7-4347-B1B9-F848B269CED5}" dt="2022-04-22T10:56:36.609" v="6805" actId="1076"/>
          <ac:picMkLst>
            <pc:docMk/>
            <pc:sldMk cId="1450625272" sldId="1492"/>
            <ac:picMk id="1028" creationId="{70F4C8E7-155D-443E-8944-E2BF89B6F059}"/>
          </ac:picMkLst>
        </pc:picChg>
        <pc:picChg chg="add mod">
          <ac:chgData name="Dona Kar" userId="df293a1c-b394-42ac-9875-de5602368004" providerId="ADAL" clId="{7287914A-01D7-4347-B1B9-F848B269CED5}" dt="2022-04-22T08:21:27.588" v="6795" actId="1076"/>
          <ac:picMkLst>
            <pc:docMk/>
            <pc:sldMk cId="1450625272" sldId="1492"/>
            <ac:picMk id="1030" creationId="{8323D004-6AC3-4D77-B007-C278D2EC4B7C}"/>
          </ac:picMkLst>
        </pc:picChg>
        <pc:cxnChg chg="add mod">
          <ac:chgData name="Dona Kar" userId="df293a1c-b394-42ac-9875-de5602368004" providerId="ADAL" clId="{7287914A-01D7-4347-B1B9-F848B269CED5}" dt="2022-04-22T10:58:45.907" v="6824" actId="1036"/>
          <ac:cxnSpMkLst>
            <pc:docMk/>
            <pc:sldMk cId="1450625272" sldId="1492"/>
            <ac:cxnSpMk id="25" creationId="{7E908C39-CE64-4AE9-8E3D-D300F24B0AE7}"/>
          </ac:cxnSpMkLst>
        </pc:cxnChg>
        <pc:cxnChg chg="add mod">
          <ac:chgData name="Dona Kar" userId="df293a1c-b394-42ac-9875-de5602368004" providerId="ADAL" clId="{7287914A-01D7-4347-B1B9-F848B269CED5}" dt="2022-04-22T10:57:38.307" v="6814" actId="1076"/>
          <ac:cxnSpMkLst>
            <pc:docMk/>
            <pc:sldMk cId="1450625272" sldId="1492"/>
            <ac:cxnSpMk id="29" creationId="{A47E74E8-0847-4C35-A676-3F8E101B3943}"/>
          </ac:cxnSpMkLst>
        </pc:cxnChg>
        <pc:cxnChg chg="add mod">
          <ac:chgData name="Dona Kar" userId="df293a1c-b394-42ac-9875-de5602368004" providerId="ADAL" clId="{7287914A-01D7-4347-B1B9-F848B269CED5}" dt="2022-04-22T10:58:01.774" v="6817" actId="1076"/>
          <ac:cxnSpMkLst>
            <pc:docMk/>
            <pc:sldMk cId="1450625272" sldId="1492"/>
            <ac:cxnSpMk id="33" creationId="{B8863D40-35E6-4A8D-863B-A3202B6ECFB4}"/>
          </ac:cxnSpMkLst>
        </pc:cxnChg>
        <pc:cxnChg chg="add mod">
          <ac:chgData name="Dona Kar" userId="df293a1c-b394-42ac-9875-de5602368004" providerId="ADAL" clId="{7287914A-01D7-4347-B1B9-F848B269CED5}" dt="2022-04-22T10:58:01.774" v="6817" actId="1076"/>
          <ac:cxnSpMkLst>
            <pc:docMk/>
            <pc:sldMk cId="1450625272" sldId="1492"/>
            <ac:cxnSpMk id="37" creationId="{83661CDA-26B4-42CA-B3F7-1E13E5357605}"/>
          </ac:cxnSpMkLst>
        </pc:cxnChg>
      </pc:sldChg>
      <pc:sldChg chg="addSp modSp new del mod">
        <pc:chgData name="Dona Kar" userId="df293a1c-b394-42ac-9875-de5602368004" providerId="ADAL" clId="{7287914A-01D7-4347-B1B9-F848B269CED5}" dt="2022-04-22T04:11:40.788" v="6191" actId="47"/>
        <pc:sldMkLst>
          <pc:docMk/>
          <pc:sldMk cId="4156118566" sldId="1492"/>
        </pc:sldMkLst>
        <pc:spChg chg="add mod">
          <ac:chgData name="Dona Kar" userId="df293a1c-b394-42ac-9875-de5602368004" providerId="ADAL" clId="{7287914A-01D7-4347-B1B9-F848B269CED5}" dt="2022-04-22T03:45:17.738" v="6043" actId="2085"/>
          <ac:spMkLst>
            <pc:docMk/>
            <pc:sldMk cId="4156118566" sldId="1492"/>
            <ac:spMk id="6" creationId="{93223C67-43CD-4B59-9DEE-8BDBFD339C04}"/>
          </ac:spMkLst>
        </pc:spChg>
        <pc:spChg chg="add mod">
          <ac:chgData name="Dona Kar" userId="df293a1c-b394-42ac-9875-de5602368004" providerId="ADAL" clId="{7287914A-01D7-4347-B1B9-F848B269CED5}" dt="2022-04-22T03:45:25.141" v="6048" actId="1036"/>
          <ac:spMkLst>
            <pc:docMk/>
            <pc:sldMk cId="4156118566" sldId="1492"/>
            <ac:spMk id="8" creationId="{49FEDDE6-849F-444A-8430-16F0CDC2A119}"/>
          </ac:spMkLst>
        </pc:spChg>
        <pc:picChg chg="add mod">
          <ac:chgData name="Dona Kar" userId="df293a1c-b394-42ac-9875-de5602368004" providerId="ADAL" clId="{7287914A-01D7-4347-B1B9-F848B269CED5}" dt="2022-04-22T03:44:27.577" v="6025" actId="14100"/>
          <ac:picMkLst>
            <pc:docMk/>
            <pc:sldMk cId="4156118566" sldId="1492"/>
            <ac:picMk id="3" creationId="{015E69EE-BD77-423B-987D-25E0B2314E6F}"/>
          </ac:picMkLst>
        </pc:picChg>
        <pc:picChg chg="add mod">
          <ac:chgData name="Dona Kar" userId="df293a1c-b394-42ac-9875-de5602368004" providerId="ADAL" clId="{7287914A-01D7-4347-B1B9-F848B269CED5}" dt="2022-04-22T03:44:56.033" v="6037" actId="14100"/>
          <ac:picMkLst>
            <pc:docMk/>
            <pc:sldMk cId="4156118566" sldId="1492"/>
            <ac:picMk id="5" creationId="{4C0F3107-0804-40D5-8C4B-722A36376EB4}"/>
          </ac:picMkLst>
        </pc:picChg>
        <pc:picChg chg="add mod">
          <ac:chgData name="Dona Kar" userId="df293a1c-b394-42ac-9875-de5602368004" providerId="ADAL" clId="{7287914A-01D7-4347-B1B9-F848B269CED5}" dt="2022-04-22T03:44:02.927" v="6019" actId="1076"/>
          <ac:picMkLst>
            <pc:docMk/>
            <pc:sldMk cId="4156118566" sldId="1492"/>
            <ac:picMk id="2050" creationId="{B0532571-A3EF-4600-B9A7-72A949769BA4}"/>
          </ac:picMkLst>
        </pc:picChg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45269270" sldId="149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43439749" sldId="149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78847621" sldId="149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83818898" sldId="149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5120720" sldId="149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2975453" sldId="150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59445671" sldId="150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18608880" sldId="150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81958733" sldId="150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10167864" sldId="150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09298039" sldId="150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81234537" sldId="150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29904940" sldId="150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274077631" sldId="150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25539566" sldId="151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48403460" sldId="151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70428069" sldId="151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83323379" sldId="151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538938119" sldId="151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65086936" sldId="151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46496810" sldId="151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69377742" sldId="151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9397042" sldId="152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997467295" sldId="152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75097749" sldId="152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9505354" sldId="152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93896890" sldId="152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00032404" sldId="152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84423770" sldId="152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05934779" sldId="152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05334655" sldId="152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74410406" sldId="152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43839198" sldId="153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85981578" sldId="153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43759305" sldId="153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81089022" sldId="153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28181525" sldId="153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02165372" sldId="153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04630837" sldId="153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42987697" sldId="153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18680373" sldId="153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96045798" sldId="153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68447266" sldId="154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10116178" sldId="154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0435326" sldId="154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41300214" sldId="154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09441387" sldId="154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81724797" sldId="154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37172541" sldId="154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074474738" sldId="154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22259327" sldId="154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74862851" sldId="154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76208972" sldId="155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73570545" sldId="155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76309235" sldId="155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38557723" sldId="155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84414415" sldId="155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32816937" sldId="155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49915858" sldId="155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22502549" sldId="155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37697751" sldId="156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95679738" sldId="156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99763614" sldId="156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69288227" sldId="156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28634138" sldId="156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44327681" sldId="156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43318455" sldId="156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19652784" sldId="156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46018652" sldId="156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563928123" sldId="156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19988941" sldId="157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74403292" sldId="157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86705300" sldId="157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46678609" sldId="157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95233242" sldId="157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31297732" sldId="157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48148813" sldId="157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55493081" sldId="157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21686972" sldId="157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40817921" sldId="157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24659893" sldId="158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95740726" sldId="158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31917278" sldId="158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62500884" sldId="158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80437523" sldId="158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90998801" sldId="158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16153370" sldId="158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06125898" sldId="158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21816251" sldId="159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37004751" sldId="159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05639528" sldId="159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8767427" sldId="159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15870166" sldId="159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19861069" sldId="159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87113019" sldId="159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98285413" sldId="159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79903169" sldId="160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55394986" sldId="160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89793106" sldId="160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3483509" sldId="160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77238199" sldId="160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28485323" sldId="160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42227484" sldId="160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22407738" sldId="160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84481334" sldId="161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88540020" sldId="161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33650390" sldId="161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43296100" sldId="161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16007031" sldId="161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74905016" sldId="161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18422215" sldId="161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69709156" sldId="161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30021572" sldId="161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93081740" sldId="161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49020243" sldId="162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575398437" sldId="162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250593140" sldId="162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56022849" sldId="162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39939087" sldId="162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12895758" sldId="162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40086509" sldId="162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59776112" sldId="162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01771437" sldId="162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01101225" sldId="162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74991682" sldId="163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609144765" sldId="163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16474877" sldId="163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86236726" sldId="163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48991646" sldId="163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41733533" sldId="163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30740763" sldId="163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87784346" sldId="163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25519434" sldId="163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6800878" sldId="163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8388126" sldId="164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74889317" sldId="164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81467945" sldId="164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28055980" sldId="164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13293207" sldId="164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61053343" sldId="164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22065642" sldId="164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05044716" sldId="165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40591905" sldId="165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900633470" sldId="165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61871037" sldId="166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07659181" sldId="166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64795059" sldId="166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32568149" sldId="166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6355280" sldId="166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79453824" sldId="166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70739382" sldId="166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4700182" sldId="166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64813878" sldId="166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34850218" sldId="167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1292761" sldId="167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13311853" sldId="167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42882919" sldId="167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15119282" sldId="167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25125873" sldId="167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54071112" sldId="167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87883125" sldId="167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92722117" sldId="168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59812478" sldId="168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92599193" sldId="168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208173417" sldId="168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42201923" sldId="168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66105204" sldId="168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73875142" sldId="168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69680975" sldId="168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75410799" sldId="168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93779605" sldId="168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89027459" sldId="169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066663026" sldId="169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150818537" sldId="169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24534529" sldId="169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36099813" sldId="169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2057399" sldId="169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68127193" sldId="169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90933676" sldId="169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09448103" sldId="169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55132125" sldId="169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806487360" sldId="170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00082698" sldId="170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144999060" sldId="170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57743718" sldId="170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073265994" sldId="170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14340726" sldId="170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29714064" sldId="170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45512332" sldId="170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48682331" sldId="170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01755200" sldId="171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3975182" sldId="171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46616096" sldId="171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67237603" sldId="171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12314716" sldId="171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72487509" sldId="171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82601191" sldId="171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33374334" sldId="171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44620304" sldId="171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94669856" sldId="171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01511824" sldId="172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60567303" sldId="172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87470780" sldId="172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86257055" sldId="172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83041360" sldId="172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72814306" sldId="172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50313723" sldId="172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3386213" sldId="173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73312863" sldId="173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36398811" sldId="173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97392364" sldId="173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84955587" sldId="173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356228314" sldId="173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226691089" sldId="173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37502455" sldId="173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47158755" sldId="173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83334240" sldId="174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710358366" sldId="174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61892884" sldId="174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70785914" sldId="174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95122340" sldId="174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7763480" sldId="174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34033572" sldId="174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12786416" sldId="174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72550008" sldId="175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07893187" sldId="175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98640393" sldId="175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339226779" sldId="175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11389207" sldId="175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44471269" sldId="175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01003288" sldId="175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502956592" sldId="175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56543710" sldId="175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005308937" sldId="176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95605625" sldId="176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995535291" sldId="176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248749018" sldId="176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10756980" sldId="176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55811347" sldId="176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50690313" sldId="176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048820205" sldId="176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97022533" sldId="176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95631369" sldId="176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61075599" sldId="177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462590921" sldId="177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32155918" sldId="177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62670336" sldId="177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6352071" sldId="177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37586394" sldId="177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742620973" sldId="177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1680540" sldId="177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94383227" sldId="178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35888987" sldId="178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11078481" sldId="178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81007897" sldId="178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89116756" sldId="178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535315692" sldId="178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019536894" sldId="178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97687174" sldId="178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03370134" sldId="178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996648615" sldId="178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84481694" sldId="179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194718708" sldId="179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76986575" sldId="179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83272781" sldId="179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406288145" sldId="179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951350935" sldId="179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650796564" sldId="179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44303378" sldId="179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612594502" sldId="179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809519592" sldId="179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709856194" sldId="180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986942428" sldId="180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069332347" sldId="180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88787169" sldId="180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290036894" sldId="1806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688554563" sldId="1807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1044208144" sldId="1808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437205103" sldId="1809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2828925" sldId="1810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565065822" sldId="1811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989178987" sldId="1812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577959570" sldId="1813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3722414459" sldId="1814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4193122773" sldId="1815"/>
        </pc:sldMkLst>
      </pc:sldChg>
      <pc:sldChg chg="del">
        <pc:chgData name="Dona Kar" userId="df293a1c-b394-42ac-9875-de5602368004" providerId="ADAL" clId="{7287914A-01D7-4347-B1B9-F848B269CED5}" dt="2022-04-20T06:16:09.809" v="0" actId="47"/>
        <pc:sldMkLst>
          <pc:docMk/>
          <pc:sldMk cId="2356421764" sldId="181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4824B6-B270-4B6B-B494-BBF311368A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F38D5D-E902-4EE9-AEF6-6D36504633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AB338-579C-40F2-BF4E-800E441B99A3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3D3331-B578-4DEF-9362-EA6118F970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1FCB19-B948-4605-80C2-F4482C3FF7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1B9EC-5185-40C8-921E-102AA53F6E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943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pPr/>
              <a:t>03/05/2022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" y="1241425"/>
            <a:ext cx="6670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66950" y="857250"/>
            <a:ext cx="4610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618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66950" y="857250"/>
            <a:ext cx="4610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124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F73AF7A-917C-4137-96F1-120B2DCBB762}"/>
              </a:ext>
            </a:extLst>
          </p:cNvPr>
          <p:cNvCxnSpPr/>
          <p:nvPr userDrawn="1"/>
        </p:nvCxnSpPr>
        <p:spPr>
          <a:xfrm>
            <a:off x="0" y="549851"/>
            <a:ext cx="96581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44A1720-C7D2-4F4C-9E81-41DE7340E6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466" y="24384"/>
            <a:ext cx="312254" cy="4911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3BF2564-D3B7-47A9-9F97-B7966AF727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52155" y="73926"/>
            <a:ext cx="1293778" cy="421568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26787C-5729-4566-97A4-2331671022D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70596779"/>
              </p:ext>
            </p:extLst>
          </p:nvPr>
        </p:nvGraphicFramePr>
        <p:xfrm>
          <a:off x="9658124" y="0"/>
          <a:ext cx="3058387" cy="6119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8387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579815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371750">
                <a:tc>
                  <a:txBody>
                    <a:bodyPr/>
                    <a:lstStyle/>
                    <a:p>
                      <a:r>
                        <a:rPr lang="en-IN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Audio Transcript:</a:t>
                      </a:r>
                      <a:endParaRPr lang="en-IN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168249">
                <a:tc>
                  <a:txBody>
                    <a:bodyPr/>
                    <a:lstStyle/>
                    <a:p>
                      <a:r>
                        <a:rPr lang="en-IN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Graphic Notes: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3B7AEDA-DD58-44B6-A322-1DE66F88EDA7}"/>
              </a:ext>
            </a:extLst>
          </p:cNvPr>
          <p:cNvSpPr txBox="1"/>
          <p:nvPr userDrawn="1"/>
        </p:nvSpPr>
        <p:spPr>
          <a:xfrm>
            <a:off x="9674860" y="306030"/>
            <a:ext cx="304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alibri" panose="020F0502020204030204" pitchFamily="34" charset="0"/>
                <a:cs typeface="Calibri" panose="020F0502020204030204" pitchFamily="34" charset="0"/>
              </a:rPr>
              <a:t>Screen ID: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62A944-5A94-485A-A25A-80DEA4E79C90}"/>
              </a:ext>
            </a:extLst>
          </p:cNvPr>
          <p:cNvSpPr txBox="1"/>
          <p:nvPr userDrawn="1"/>
        </p:nvSpPr>
        <p:spPr>
          <a:xfrm>
            <a:off x="9674860" y="12102"/>
            <a:ext cx="304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alibri" panose="020F0502020204030204" pitchFamily="34" charset="0"/>
                <a:cs typeface="Calibri" panose="020F0502020204030204" pitchFamily="34" charset="0"/>
              </a:rPr>
              <a:t>Template ID: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18666EB-8199-4A7C-9B0C-BAF12D159D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704222"/>
            <a:ext cx="9658124" cy="42156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FDFCC14-7FF2-4780-8A21-DD91C5818BC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02948" y="5745927"/>
            <a:ext cx="4222748" cy="33815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E43260B-0535-473F-A11E-FC03F9A9F814}"/>
              </a:ext>
            </a:extLst>
          </p:cNvPr>
          <p:cNvSpPr txBox="1"/>
          <p:nvPr userDrawn="1"/>
        </p:nvSpPr>
        <p:spPr>
          <a:xfrm>
            <a:off x="0" y="5719909"/>
            <a:ext cx="339763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1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Listening (e-Learning)</a:t>
            </a:r>
          </a:p>
          <a:p>
            <a:r>
              <a:rPr lang="en-US" sz="9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Copyright @ 2022. Standard Chartered Bank. All rights reserved.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AADF754-99C8-4623-B286-27AB825AE73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76474" y="5734031"/>
            <a:ext cx="55816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934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99B36BE-B0F0-4E71-B02C-9DB2B2F645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704222"/>
            <a:ext cx="9658124" cy="4215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C87B3F-2BED-44D0-9937-38D4FD742E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2948" y="5745927"/>
            <a:ext cx="4222748" cy="3381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3BEBBCC-8CE3-42F4-A78F-2CC563043C05}"/>
              </a:ext>
            </a:extLst>
          </p:cNvPr>
          <p:cNvSpPr txBox="1"/>
          <p:nvPr userDrawn="1"/>
        </p:nvSpPr>
        <p:spPr>
          <a:xfrm>
            <a:off x="0" y="5719909"/>
            <a:ext cx="339763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11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Social Listening (e-Learning)</a:t>
            </a:r>
          </a:p>
          <a:p>
            <a:r>
              <a:rPr lang="en-US" sz="900" b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Copyright @ 2022. Standard Chartered Bank. All rights reserved.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6937D2C-8DF7-4DF4-B327-981E85E8DB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076474" y="5734031"/>
            <a:ext cx="5581650" cy="36195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9F97D93-5A15-4D60-800F-FE381EB6F7FA}"/>
              </a:ext>
            </a:extLst>
          </p:cNvPr>
          <p:cNvCxnSpPr/>
          <p:nvPr userDrawn="1"/>
        </p:nvCxnSpPr>
        <p:spPr>
          <a:xfrm>
            <a:off x="0" y="549851"/>
            <a:ext cx="96581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AC643A2F-A3B6-4DC5-AC0D-B93F882C31C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4466" y="24384"/>
            <a:ext cx="312254" cy="4911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30E4472-3A78-496A-95A9-6F87BE71AED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352155" y="73926"/>
            <a:ext cx="1293778" cy="421568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6FA0A07-C4C8-4394-B110-F85BDEFFC4C9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77085296"/>
              </p:ext>
            </p:extLst>
          </p:nvPr>
        </p:nvGraphicFramePr>
        <p:xfrm>
          <a:off x="9658124" y="0"/>
          <a:ext cx="3058387" cy="6119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8387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579815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371750">
                <a:tc>
                  <a:txBody>
                    <a:bodyPr/>
                    <a:lstStyle/>
                    <a:p>
                      <a:r>
                        <a:rPr lang="en-IN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Audio Transcript:</a:t>
                      </a:r>
                      <a:endParaRPr lang="en-IN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168249">
                <a:tc>
                  <a:txBody>
                    <a:bodyPr/>
                    <a:lstStyle/>
                    <a:p>
                      <a:r>
                        <a:rPr lang="en-IN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Graphic Notes: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27D1413C-D7C2-4F68-9D32-AD005B1314D7}"/>
              </a:ext>
            </a:extLst>
          </p:cNvPr>
          <p:cNvSpPr txBox="1"/>
          <p:nvPr userDrawn="1"/>
        </p:nvSpPr>
        <p:spPr>
          <a:xfrm>
            <a:off x="9674860" y="306030"/>
            <a:ext cx="304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alibri" panose="020F0502020204030204" pitchFamily="34" charset="0"/>
                <a:cs typeface="Calibri" panose="020F0502020204030204" pitchFamily="34" charset="0"/>
              </a:rPr>
              <a:t>Screen ID: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31E985-73B3-49ED-94EC-FD4A93DD050B}"/>
              </a:ext>
            </a:extLst>
          </p:cNvPr>
          <p:cNvSpPr txBox="1"/>
          <p:nvPr userDrawn="1"/>
        </p:nvSpPr>
        <p:spPr>
          <a:xfrm>
            <a:off x="9674860" y="12102"/>
            <a:ext cx="304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latin typeface="Calibri" panose="020F0502020204030204" pitchFamily="34" charset="0"/>
                <a:cs typeface="Calibri" panose="020F0502020204030204" pitchFamily="34" charset="0"/>
              </a:rPr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245685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1" y="5672162"/>
            <a:ext cx="2743200" cy="32582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5/3/2022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5672162"/>
            <a:ext cx="4114800" cy="32582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672162"/>
            <a:ext cx="2743200" cy="32582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4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270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 userDrawn="1"/>
        </p:nvSpPr>
        <p:spPr>
          <a:xfrm>
            <a:off x="10134" y="575221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</p:spTree>
    <p:extLst>
      <p:ext uri="{BB962C8B-B14F-4D97-AF65-F5344CB8AC3E}">
        <p14:creationId xmlns:p14="http://schemas.microsoft.com/office/powerpoint/2010/main" val="1846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4" r:id="rId3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25438"/>
            <a:ext cx="10515600" cy="118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8775"/>
            <a:ext cx="10515600" cy="3883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672138"/>
            <a:ext cx="2743200" cy="32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BAE92-35A8-4F62-A218-F2FBB619E3EE}" type="datetimeFigureOut">
              <a:rPr lang="en-GB" smtClean="0"/>
              <a:pPr/>
              <a:t>03/05/2022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5672138"/>
            <a:ext cx="4114800" cy="32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5672138"/>
            <a:ext cx="2743200" cy="3254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9ED5A-601E-4F4A-B589-2B7BDB8553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12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ttyimages.i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istockphoto.com/)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04571B-EFD3-4D86-9B05-C73C000903E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4579" y="0"/>
            <a:ext cx="12225537" cy="61949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463" tIns="135463" rIns="270926" bIns="13546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N" sz="1505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4FF2EF-F155-49D6-A296-6FA8D921D026}"/>
              </a:ext>
            </a:extLst>
          </p:cNvPr>
          <p:cNvSpPr/>
          <p:nvPr/>
        </p:nvSpPr>
        <p:spPr>
          <a:xfrm>
            <a:off x="144560" y="793701"/>
            <a:ext cx="12047440" cy="358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Brief/Requirement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63D9E2-90EE-4B31-A359-7134E0E1FEE8}"/>
              </a:ext>
            </a:extLst>
          </p:cNvPr>
          <p:cNvSpPr/>
          <p:nvPr/>
        </p:nvSpPr>
        <p:spPr>
          <a:xfrm>
            <a:off x="240137" y="1215920"/>
            <a:ext cx="10723874" cy="4603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Planned &lt;&gt; seat time and Actual &lt;&gt; seat time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Language: UK/US English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Interaction levels: Level 2 / 3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Input documents for creating this document:  &lt;Source content / Outline / Learning Map&gt;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Audio: Yes/No, Recorded by EI or Supplied by client?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Number of VO artists: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Assessment - number of questions, pooling (</a:t>
            </a:r>
            <a:r>
              <a:rPr lang="en-IN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10 of 15):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Assessment - Passing score 4q of 5 or 8 of 10q: 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Authoring Tool: 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List with names of Characters/Cast required in the module: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Diversity in characters used:</a:t>
            </a:r>
          </a:p>
          <a:p>
            <a:pPr>
              <a:spcBef>
                <a:spcPts val="188"/>
              </a:spcBef>
              <a:spcAft>
                <a:spcPts val="188"/>
              </a:spcAft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	Overall approach note:</a:t>
            </a:r>
          </a:p>
          <a:p>
            <a:pPr marL="698893" lvl="1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&lt;Describe in three to four points&gt;</a:t>
            </a:r>
          </a:p>
          <a:p>
            <a:pPr marL="698893" lvl="1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&lt;Describe in three to four points&gt;</a:t>
            </a:r>
          </a:p>
          <a:p>
            <a:pPr marL="698893" lvl="1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&lt;Describe in three to four points&gt;</a:t>
            </a:r>
          </a:p>
          <a:p>
            <a:pPr marL="268805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All images referred here are from Getty and iStock (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  <a:hlinkClick r:id="rId3" tooltip="https://www.gettyimages.in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https://www.gettyimages.in/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 and 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  <a:hlinkClick r:id="rId4" tooltip="https://www.istockphoto.com/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https://www.istockphoto.com/)</a:t>
            </a:r>
            <a:endParaRPr lang="en-US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68805" indent="-268805">
              <a:spcBef>
                <a:spcPts val="188"/>
              </a:spcBef>
              <a:spcAft>
                <a:spcPts val="188"/>
              </a:spcAft>
              <a:buFont typeface="Arial" panose="020B0604020202020204" pitchFamily="34" charset="0"/>
              <a:buChar char="•"/>
              <a:tabLst>
                <a:tab pos="430088" algn="l"/>
                <a:tab pos="2688050" algn="l"/>
              </a:tabLst>
            </a:pP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 code used for updates: </a:t>
            </a:r>
            <a:r>
              <a:rPr lang="en-IN" sz="14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Edits; </a:t>
            </a:r>
            <a:r>
              <a:rPr lang="en-IN" sz="14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Beta</a:t>
            </a: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Edits; </a:t>
            </a:r>
            <a:r>
              <a:rPr lang="en-IN" sz="1400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en-IN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Edits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9C298A9-A18E-2623-F55F-F5E280507494}"/>
              </a:ext>
            </a:extLst>
          </p:cNvPr>
          <p:cNvCxnSpPr/>
          <p:nvPr/>
        </p:nvCxnSpPr>
        <p:spPr>
          <a:xfrm>
            <a:off x="-14579" y="569964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35BD361-13EB-8D50-77A4-19A3A2EC0F17}"/>
              </a:ext>
            </a:extLst>
          </p:cNvPr>
          <p:cNvSpPr/>
          <p:nvPr/>
        </p:nvSpPr>
        <p:spPr>
          <a:xfrm>
            <a:off x="144560" y="134471"/>
            <a:ext cx="9055245" cy="374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Storyboard</a:t>
            </a:r>
          </a:p>
        </p:txBody>
      </p:sp>
    </p:spTree>
    <p:extLst>
      <p:ext uri="{BB962C8B-B14F-4D97-AF65-F5344CB8AC3E}">
        <p14:creationId xmlns:p14="http://schemas.microsoft.com/office/powerpoint/2010/main" val="1211004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04571B-EFD3-4D86-9B05-C73C000903EA}"/>
              </a:ext>
            </a:extLst>
          </p:cNvPr>
          <p:cNvSpPr>
            <a:spLocks/>
          </p:cNvSpPr>
          <p:nvPr/>
        </p:nvSpPr>
        <p:spPr>
          <a:xfrm>
            <a:off x="-14579" y="0"/>
            <a:ext cx="12225537" cy="61949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5463" tIns="135463" rIns="270926" bIns="13546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IN" sz="1505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4FF2EF-F155-49D6-A296-6FA8D921D026}"/>
              </a:ext>
            </a:extLst>
          </p:cNvPr>
          <p:cNvSpPr/>
          <p:nvPr/>
        </p:nvSpPr>
        <p:spPr>
          <a:xfrm>
            <a:off x="144560" y="846639"/>
            <a:ext cx="12047440" cy="3588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Summary of this Storyboard</a:t>
            </a:r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CB531083-4FFF-4091-8776-A30D93BC8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29528"/>
              </p:ext>
            </p:extLst>
          </p:nvPr>
        </p:nvGraphicFramePr>
        <p:xfrm>
          <a:off x="144559" y="1374332"/>
          <a:ext cx="11065221" cy="1744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2912">
                  <a:extLst>
                    <a:ext uri="{9D8B030D-6E8A-4147-A177-3AD203B41FA5}">
                      <a16:colId xmlns:a16="http://schemas.microsoft.com/office/drawing/2014/main" val="2312641234"/>
                    </a:ext>
                  </a:extLst>
                </a:gridCol>
                <a:gridCol w="1277997">
                  <a:extLst>
                    <a:ext uri="{9D8B030D-6E8A-4147-A177-3AD203B41FA5}">
                      <a16:colId xmlns:a16="http://schemas.microsoft.com/office/drawing/2014/main" val="3737823959"/>
                    </a:ext>
                  </a:extLst>
                </a:gridCol>
                <a:gridCol w="1438224">
                  <a:extLst>
                    <a:ext uri="{9D8B030D-6E8A-4147-A177-3AD203B41FA5}">
                      <a16:colId xmlns:a16="http://schemas.microsoft.com/office/drawing/2014/main" val="2194785930"/>
                    </a:ext>
                  </a:extLst>
                </a:gridCol>
                <a:gridCol w="1388115">
                  <a:extLst>
                    <a:ext uri="{9D8B030D-6E8A-4147-A177-3AD203B41FA5}">
                      <a16:colId xmlns:a16="http://schemas.microsoft.com/office/drawing/2014/main" val="2551145634"/>
                    </a:ext>
                  </a:extLst>
                </a:gridCol>
                <a:gridCol w="3037973">
                  <a:extLst>
                    <a:ext uri="{9D8B030D-6E8A-4147-A177-3AD203B41FA5}">
                      <a16:colId xmlns:a16="http://schemas.microsoft.com/office/drawing/2014/main" val="991922509"/>
                    </a:ext>
                  </a:extLst>
                </a:gridCol>
              </a:tblGrid>
              <a:tr h="348855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Topics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Slides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Screens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Seat time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Custom screens</a:t>
                      </a: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1840223888"/>
                  </a:ext>
                </a:extLst>
              </a:tr>
              <a:tr h="348855">
                <a:tc>
                  <a:txBody>
                    <a:bodyPr/>
                    <a:lstStyle/>
                    <a:p>
                      <a:pPr marL="0" marR="0" lvl="0" indent="0" algn="l" defTabSz="8160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T1: Title name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pPr marL="0" marR="0" lvl="0" indent="0" algn="l" defTabSz="8160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to 25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screens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mins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160944319"/>
                  </a:ext>
                </a:extLst>
              </a:tr>
              <a:tr h="348855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T2: Title name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 to 50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screens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mins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drag and drop (Page 4)</a:t>
                      </a: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579275287"/>
                  </a:ext>
                </a:extLst>
              </a:tr>
              <a:tr h="348855"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T3: Title name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 to 65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screens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mins</a:t>
                      </a: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branching (Page 3)</a:t>
                      </a: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3397307612"/>
                  </a:ext>
                </a:extLst>
              </a:tr>
              <a:tr h="348855"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tc>
                  <a:txBody>
                    <a:bodyPr/>
                    <a:lstStyle/>
                    <a:p>
                      <a:endParaRPr lang="en-IN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6019" marR="86019" marT="43010" marB="43010"/>
                </a:tc>
                <a:extLst>
                  <a:ext uri="{0D108BD9-81ED-4DB2-BD59-A6C34878D82A}">
                    <a16:rowId xmlns:a16="http://schemas.microsoft.com/office/drawing/2014/main" val="4022252480"/>
                  </a:ext>
                </a:extLst>
              </a:tr>
            </a:tbl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94AE39-7E94-82D3-6D5C-392F83D88814}"/>
              </a:ext>
            </a:extLst>
          </p:cNvPr>
          <p:cNvCxnSpPr/>
          <p:nvPr/>
        </p:nvCxnSpPr>
        <p:spPr>
          <a:xfrm>
            <a:off x="-14579" y="569964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C4DACBD-D7AC-BD4B-73BE-8D4FF9A61CC7}"/>
              </a:ext>
            </a:extLst>
          </p:cNvPr>
          <p:cNvSpPr/>
          <p:nvPr/>
        </p:nvSpPr>
        <p:spPr>
          <a:xfrm>
            <a:off x="144560" y="134471"/>
            <a:ext cx="9055245" cy="374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r>
              <a:rPr lang="en-IN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Storyboard</a:t>
            </a:r>
          </a:p>
        </p:txBody>
      </p:sp>
    </p:spTree>
    <p:extLst>
      <p:ext uri="{BB962C8B-B14F-4D97-AF65-F5344CB8AC3E}">
        <p14:creationId xmlns:p14="http://schemas.microsoft.com/office/powerpoint/2010/main" val="17744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119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18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49108</TotalTime>
  <Words>262</Words>
  <Application>Microsoft Office PowerPoint</Application>
  <PresentationFormat>Custom</PresentationFormat>
  <Paragraphs>42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Rajshre Mukherjee</dc:creator>
  <cp:lastModifiedBy>shivakumarm</cp:lastModifiedBy>
  <cp:revision>4755</cp:revision>
  <cp:lastPrinted>2018-03-29T01:57:37Z</cp:lastPrinted>
  <dcterms:created xsi:type="dcterms:W3CDTF">2017-07-21T05:01:19Z</dcterms:created>
  <dcterms:modified xsi:type="dcterms:W3CDTF">2022-05-03T12:49:27Z</dcterms:modified>
</cp:coreProperties>
</file>