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FB261-25FE-4EA9-91B7-405733E728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EF170-C192-4B6D-9B13-3F23A8826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40D05-A320-43D0-9DEB-108A4C8D5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76DD1-29BF-4F4F-9AED-9936A7223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FDB1F-9E0A-46DC-83F3-5116DE24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091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71F63-A500-45DA-801D-2E4AEFD4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DB21B0-07AF-4638-B476-034AF0FE49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7A03F-A80F-4584-BFC8-8454B89E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A7704-288D-40FC-B29A-68A73D9C0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0ED66-8B14-4313-80DD-A0EACC04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322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58F54E-605B-4233-ABD6-65BAEDD8C7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C24D1-00CC-485F-8D49-67D206830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CA102-24DF-46AF-9DFE-C83EAA4D6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7D634-7CC5-4CE2-94A9-0A465A3C2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AC073-4AC6-43EC-A052-14DFF53D9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653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4D1A3-625F-4DCC-A1E3-36913DE5A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28CB1-1EF9-4DF1-8067-EDE916480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055B6-F399-4C82-9165-28BE89FE4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844DC-6FE5-481C-A73F-2B798B1E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14AF6-C360-4A64-94E1-B19B3729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580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5AAA-90E1-49C0-9643-2E2ECDCA7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D88DA-92A4-4A73-90AA-F1710B1EF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EB6F9-C296-4FDC-851B-E8B3E7E3F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54239-FE17-4D85-B6F2-79CB68128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8968D-1ED0-4F80-B279-A22692DA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881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816D-87DD-4738-B2F2-FC638D78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E563E-135E-44D7-B3F2-FFD197EA2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65DF2-1875-409C-BBC7-CD8B0F503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E7C54-66E4-4FC3-9EB3-BEADC3732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6421F-362E-40B2-91A3-E28302895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77D32-D4AC-4ED5-B7A9-CE88075DF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5827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BE4F-F882-4DAA-9269-86CFE6AFC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F2A12-811D-4B7A-9BCE-9CEF25D44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4AFA05-3C37-4727-A596-04029BEE0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861722-68EA-4738-AB66-FB439C4CBA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091257-183B-457E-8503-9CA4DC5AFF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B0CF7-1F92-413F-B984-13D6C9E73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A6C18D-95D2-41A5-8E37-54F2EC82E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D25050-9825-4464-B155-7F22520C6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421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7C3ED-A55A-49B8-B3CC-37DD0C066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3CA421-0706-4DEC-A258-60856547A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ACE16B-5985-4153-ABC7-6FE1BA65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8D1A57-3989-43BA-8D0C-5A2FA1B5B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599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7B877C-FF9F-45CA-B560-4D4F88026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BDFFFB-9244-4943-9972-758FA1351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CCE30-E29F-4B2D-AA96-15165BA43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281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606A8-A0BA-4CBB-884E-19FD8B1B5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80173-56A7-42A3-9645-D6B894A2B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D7ABD-08B8-48C0-8B2F-6BD979925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C5327-A82D-4475-8F30-F1B61066A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564E8-1985-46BA-8318-42F1C60A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C1B054-5A35-45B3-B3A9-B750F434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4601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B51C-3C7D-4447-98D6-B7AE7B6D1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C8D439-2106-477B-907E-885279E15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034F16-C682-4CCC-8FE4-9EBAFF060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A424B-DD90-4B8A-80D1-03E96A177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D3A94-FFF4-4D09-8B49-E73D87CA4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717967-1DE7-4428-8F24-91978278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915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21CC30-01A3-4C35-A636-E5CD7A8BC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D2092-C668-4B6C-9425-8F4D3D82F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A2EAB-89A6-4C00-B5EC-F5E4CF9EA1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76AAA-4215-40F6-89C8-299A0FD81751}" type="datetimeFigureOut">
              <a:rPr lang="en-IN" smtClean="0"/>
              <a:t>22-04-2022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7FBC4-E9A6-4D6A-8992-708F2BE720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87AEC-3A74-4103-8A99-AD366C0BB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EE031-33B1-4F80-9AA0-5297F7AC8E1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058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378AFFA-CD76-43CF-9A0D-653EA66D45C0}"/>
              </a:ext>
            </a:extLst>
          </p:cNvPr>
          <p:cNvSpPr/>
          <p:nvPr/>
        </p:nvSpPr>
        <p:spPr>
          <a:xfrm>
            <a:off x="106019" y="1537252"/>
            <a:ext cx="3286539" cy="32865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8F320F-4D32-424D-8F54-C76A1478DC13}"/>
              </a:ext>
            </a:extLst>
          </p:cNvPr>
          <p:cNvSpPr txBox="1"/>
          <p:nvPr/>
        </p:nvSpPr>
        <p:spPr>
          <a:xfrm>
            <a:off x="1134568" y="2857355"/>
            <a:ext cx="1229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Interaction</a:t>
            </a:r>
          </a:p>
          <a:p>
            <a:pPr algn="ctr"/>
            <a:r>
              <a:rPr lang="en-US" b="1" dirty="0"/>
              <a:t>Designs</a:t>
            </a:r>
            <a:endParaRPr lang="en-IN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2D4B126-02C6-4678-BF7E-BB4BB7E582FF}"/>
              </a:ext>
            </a:extLst>
          </p:cNvPr>
          <p:cNvCxnSpPr>
            <a:cxnSpLocks/>
          </p:cNvCxnSpPr>
          <p:nvPr/>
        </p:nvCxnSpPr>
        <p:spPr>
          <a:xfrm>
            <a:off x="2610678" y="1789048"/>
            <a:ext cx="95813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E09F29B-B78B-4518-9099-3D20D4DBE175}"/>
              </a:ext>
            </a:extLst>
          </p:cNvPr>
          <p:cNvCxnSpPr>
            <a:cxnSpLocks/>
          </p:cNvCxnSpPr>
          <p:nvPr/>
        </p:nvCxnSpPr>
        <p:spPr>
          <a:xfrm>
            <a:off x="2610678" y="4565377"/>
            <a:ext cx="95813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328A248-6478-4667-A508-2953F66FEFF6}"/>
              </a:ext>
            </a:extLst>
          </p:cNvPr>
          <p:cNvSpPr txBox="1"/>
          <p:nvPr/>
        </p:nvSpPr>
        <p:spPr>
          <a:xfrm>
            <a:off x="3843127" y="97889"/>
            <a:ext cx="5951822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Level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Static interactions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Simple Animations/Transitions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Click and reveal interactions (images, icons, tabs, Read More,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Knowledge Checks (Yes/No, True/False, SAMC, MAMC)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Assessments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726B2F-DEBA-4BF4-B338-2188CCD53604}"/>
              </a:ext>
            </a:extLst>
          </p:cNvPr>
          <p:cNvSpPr txBox="1"/>
          <p:nvPr/>
        </p:nvSpPr>
        <p:spPr>
          <a:xfrm>
            <a:off x="3843127" y="1903997"/>
            <a:ext cx="500143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Level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Level 1 + following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Videos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Accordion types, Flip card types, Carousel, Hotspots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Slider, Timeline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Infographics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Knowledge Checks (Yes/No, True/False, SAMC, MAMC)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Use of scenarios, scenarios followed by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Use of conversational 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Use of Drag and Drop interactions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C0A361-2734-4007-8C91-7C2366C4A242}"/>
              </a:ext>
            </a:extLst>
          </p:cNvPr>
          <p:cNvSpPr txBox="1"/>
          <p:nvPr/>
        </p:nvSpPr>
        <p:spPr>
          <a:xfrm>
            <a:off x="3843127" y="4717777"/>
            <a:ext cx="76465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Level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Level 1, 2 + following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Conversational model prompting users making right decisions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Use of branching interactions – considering different scenarios, case studies with consequences, and </a:t>
            </a:r>
            <a:r>
              <a:rPr lang="en-US" sz="1600" dirty="0" err="1"/>
              <a:t>summarise</a:t>
            </a:r>
            <a:r>
              <a:rPr lang="en-US" sz="1600" dirty="0"/>
              <a:t> the takeaways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Crossword, Matching,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Virtual experience interactions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3D use of concepts and 3D based interactive models</a:t>
            </a:r>
          </a:p>
        </p:txBody>
      </p:sp>
    </p:spTree>
    <p:extLst>
      <p:ext uri="{BB962C8B-B14F-4D97-AF65-F5344CB8AC3E}">
        <p14:creationId xmlns:p14="http://schemas.microsoft.com/office/powerpoint/2010/main" val="324190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E44718E-7753-454C-AA17-307C62DAC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253" y="711151"/>
            <a:ext cx="9753600" cy="52387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B06C8C7-89A6-41AE-9CEF-FBB4056842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9072" y="3330526"/>
            <a:ext cx="317182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41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62F1E67-410C-4A64-975E-4127EE7221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238" y="449580"/>
            <a:ext cx="9820275" cy="2667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69896EE-3A6F-4404-B2C1-3D0810B397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238" y="3429000"/>
            <a:ext cx="9829800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1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90ABED-B6EC-4333-AEA1-5F33440D9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21" y="347223"/>
            <a:ext cx="662940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830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11541</TotalTime>
  <Words>145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Subramani K</dc:creator>
  <cp:lastModifiedBy>Subramani K</cp:lastModifiedBy>
  <cp:revision>16</cp:revision>
  <dcterms:created xsi:type="dcterms:W3CDTF">2022-04-04T17:51:02Z</dcterms:created>
  <dcterms:modified xsi:type="dcterms:W3CDTF">2022-04-22T11:32:34Z</dcterms:modified>
</cp:coreProperties>
</file>